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1A4A-EA0B-4ABC-8445-72AB5649FAF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70C0-7A94-4CBE-9CB1-F9906B02C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5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E70C0-7A94-4CBE-9CB1-F9906B02C1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3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1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5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9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3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8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0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7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0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7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4B0818-93DF-402E-A056-34F264F2F7DF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C41730-83BF-4CE3-A91A-6012DBAD6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criticalbiomass.blog.hu/2016/09/19/soreleszto_haziasit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52518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criticalbiomass.blog.hu/2016/09/19/soreleszto_haziasitas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E230-73FA-48D7-B7CF-83F907D4C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Yeast makes it rise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10F32-56ED-6F82-78DE-FC30418B6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by </a:t>
            </a:r>
            <a:r>
              <a:rPr lang="en-GB" dirty="0" err="1"/>
              <a:t>salam</a:t>
            </a:r>
            <a:r>
              <a:rPr lang="en-GB" dirty="0"/>
              <a:t> </a:t>
            </a:r>
            <a:r>
              <a:rPr lang="en-GB" dirty="0" err="1"/>
              <a:t>awwad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4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59DC-76E6-C888-90CD-8C45AFDB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how yeast helps dough rise using warm  and cold  water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01D3-55AC-FC6C-2B78-FF6A5083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172" y="1690688"/>
            <a:ext cx="8525256" cy="4602480"/>
          </a:xfrm>
        </p:spPr>
        <p:txBody>
          <a:bodyPr/>
          <a:lstStyle/>
          <a:p>
            <a:r>
              <a:rPr lang="en-US" dirty="0"/>
              <a:t>the dough with warm water rises significantly faster because yeast is more active in warmer temperatures, while the cold water dough rises much more slowly as the yeast remains dormant.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4F1B8-C735-0045-E7D2-BF4277D1977C}"/>
              </a:ext>
            </a:extLst>
          </p:cNvPr>
          <p:cNvSpPr txBox="1"/>
          <p:nvPr/>
        </p:nvSpPr>
        <p:spPr>
          <a:xfrm>
            <a:off x="1761172" y="2260192"/>
            <a:ext cx="8333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. 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053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67A6-50C9-B2C0-01AA-46E0C298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/>
          <a:lstStyle/>
          <a:p>
            <a:r>
              <a:rPr lang="en-GB" dirty="0"/>
              <a:t>Does temperature affect  yeast growth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2F46-7DC5-6CF7-CE14-CB786BA1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67" y="1940169"/>
            <a:ext cx="5587633" cy="1752601"/>
          </a:xfrm>
        </p:spPr>
        <p:txBody>
          <a:bodyPr/>
          <a:lstStyle/>
          <a:p>
            <a:r>
              <a:rPr lang="en-US" dirty="0"/>
              <a:t>Yes, temperature strongly affects yeast growth, with a significant impact on its metabolic rate and overall activity.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97427E-092D-5B5C-385E-8194628A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52B17A9-1140-3087-D421-50CA7106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587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FD697-3F7C-87FD-78E1-F88F29DC4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1927" y="1940169"/>
            <a:ext cx="3889248" cy="311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B92E2-1309-98DD-39C1-2FEA2FA1555B}"/>
              </a:ext>
            </a:extLst>
          </p:cNvPr>
          <p:cNvSpPr txBox="1"/>
          <p:nvPr/>
        </p:nvSpPr>
        <p:spPr>
          <a:xfrm>
            <a:off x="6794696" y="5479545"/>
            <a:ext cx="3889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criticalbiomass.blog.hu/2016/09/19/soreleszto_haziasita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3994397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2A6C9-065C-5681-FB4E-60B7AA6A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7248" y="0"/>
            <a:ext cx="5254752" cy="3523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E7CE-4A01-05EC-F778-50B54803C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24112" y="646802"/>
            <a:ext cx="3889248" cy="4913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B337A-1771-C1A7-759E-F234C23AF236}"/>
              </a:ext>
            </a:extLst>
          </p:cNvPr>
          <p:cNvSpPr txBox="1"/>
          <p:nvPr/>
        </p:nvSpPr>
        <p:spPr>
          <a:xfrm>
            <a:off x="1706881" y="5980366"/>
            <a:ext cx="3889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criticalbiomass.blog.hu/2016/09/19/soreleszto_haziasita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517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1924-D99D-E9AD-9E00-8E87F3E6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The end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0370A-49B2-1DC5-19E8-6B5A23182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</TotalTime>
  <Words>102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Google Sans</vt:lpstr>
      <vt:lpstr>Mesh</vt:lpstr>
      <vt:lpstr>Yeast makes it rise </vt:lpstr>
      <vt:lpstr>Test how yeast helps dough rise using warm  and cold  water :</vt:lpstr>
      <vt:lpstr>Does temperature affect  yeast growth .</vt:lpstr>
      <vt:lpstr>PowerPoint Presentation</vt:lpstr>
      <vt:lpstr>The end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1</cp:revision>
  <dcterms:created xsi:type="dcterms:W3CDTF">2025-10-22T10:30:48Z</dcterms:created>
  <dcterms:modified xsi:type="dcterms:W3CDTF">2025-11-06T07:03:10Z</dcterms:modified>
</cp:coreProperties>
</file>