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1" r:id="rId3"/>
    <p:sldId id="257" r:id="rId4"/>
    <p:sldId id="258" r:id="rId5"/>
    <p:sldId id="259" r:id="rId6"/>
    <p:sldId id="260" r:id="rId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8" d="100"/>
          <a:sy n="78" d="100"/>
        </p:scale>
        <p:origin x="850" y="6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8EDD14-F0DD-5E33-593F-0C87B3682025}"/>
              </a:ext>
            </a:extLst>
          </p:cNvPr>
          <p:cNvSpPr txBox="1">
            <a:spLocks noGrp="1"/>
          </p:cNvSpPr>
          <p:nvPr>
            <p:ph type="ctrTitle"/>
          </p:nvPr>
        </p:nvSpPr>
        <p:spPr>
          <a:xfrm>
            <a:off x="2417783" y="802294"/>
            <a:ext cx="8637074" cy="2541428"/>
          </a:xfrm>
        </p:spPr>
        <p:txBody>
          <a:bodyPr bIns="0" anchor="b"/>
          <a:lstStyle>
            <a:lvl1pPr>
              <a:defRPr sz="6600"/>
            </a:lvl1pPr>
          </a:lstStyle>
          <a:p>
            <a:pPr lvl="0"/>
            <a:r>
              <a:rPr lang="en-US"/>
              <a:t>Click to edit Master title style</a:t>
            </a:r>
          </a:p>
        </p:txBody>
      </p:sp>
      <p:sp>
        <p:nvSpPr>
          <p:cNvPr id="3" name="Subtitle 2">
            <a:extLst>
              <a:ext uri="{FF2B5EF4-FFF2-40B4-BE49-F238E27FC236}">
                <a16:creationId xmlns:a16="http://schemas.microsoft.com/office/drawing/2014/main" id="{C2FF2631-51D3-545C-067F-CF90AEDBFED0}"/>
              </a:ext>
            </a:extLst>
          </p:cNvPr>
          <p:cNvSpPr txBox="1">
            <a:spLocks noGrp="1"/>
          </p:cNvSpPr>
          <p:nvPr>
            <p:ph type="subTitle" idx="1"/>
          </p:nvPr>
        </p:nvSpPr>
        <p:spPr>
          <a:xfrm>
            <a:off x="2417783" y="3531202"/>
            <a:ext cx="8637074" cy="977621"/>
          </a:xfrm>
        </p:spPr>
        <p:txBody>
          <a:bodyPr tIns="91440" bIns="91440"/>
          <a:lstStyle>
            <a:lvl1pPr marL="0" indent="0">
              <a:buNone/>
              <a:defRPr sz="1800" cap="all"/>
            </a:lvl1pPr>
          </a:lstStyle>
          <a:p>
            <a:pPr lvl="0"/>
            <a:r>
              <a:rPr lang="en-US"/>
              <a:t>Click to edit Master subtitle style</a:t>
            </a:r>
          </a:p>
        </p:txBody>
      </p:sp>
      <p:sp>
        <p:nvSpPr>
          <p:cNvPr id="4" name="Date Placeholder 3">
            <a:extLst>
              <a:ext uri="{FF2B5EF4-FFF2-40B4-BE49-F238E27FC236}">
                <a16:creationId xmlns:a16="http://schemas.microsoft.com/office/drawing/2014/main" id="{D525386C-BEBA-B7CA-1782-AD79FE296A3E}"/>
              </a:ext>
            </a:extLst>
          </p:cNvPr>
          <p:cNvSpPr txBox="1">
            <a:spLocks noGrp="1"/>
          </p:cNvSpPr>
          <p:nvPr>
            <p:ph type="dt" sz="half" idx="7"/>
          </p:nvPr>
        </p:nvSpPr>
        <p:spPr/>
        <p:txBody>
          <a:bodyPr/>
          <a:lstStyle>
            <a:lvl1pPr>
              <a:defRPr/>
            </a:lvl1pPr>
          </a:lstStyle>
          <a:p>
            <a:pPr lvl="0"/>
            <a:fld id="{11D77146-1432-41FD-AD37-4C5D73C67C25}" type="datetime1">
              <a:rPr lang="en-GB"/>
              <a:pPr lvl="0"/>
              <a:t>10/11/2025</a:t>
            </a:fld>
            <a:endParaRPr lang="en-GB"/>
          </a:p>
        </p:txBody>
      </p:sp>
      <p:sp>
        <p:nvSpPr>
          <p:cNvPr id="5" name="Footer Placeholder 4">
            <a:extLst>
              <a:ext uri="{FF2B5EF4-FFF2-40B4-BE49-F238E27FC236}">
                <a16:creationId xmlns:a16="http://schemas.microsoft.com/office/drawing/2014/main" id="{ECE6A386-5177-33F9-6F6D-9029CFCD025D}"/>
              </a:ext>
            </a:extLst>
          </p:cNvPr>
          <p:cNvSpPr txBox="1">
            <a:spLocks noGrp="1"/>
          </p:cNvSpPr>
          <p:nvPr>
            <p:ph type="ftr" sz="quarter" idx="9"/>
          </p:nvPr>
        </p:nvSpPr>
        <p:spPr>
          <a:xfrm>
            <a:off x="2416503" y="329302"/>
            <a:ext cx="4973915" cy="309204"/>
          </a:xfrm>
        </p:spPr>
        <p:txBody>
          <a:bodyPr/>
          <a:lstStyle>
            <a:lvl1pPr>
              <a:defRPr/>
            </a:lvl1pPr>
          </a:lstStyle>
          <a:p>
            <a:pPr lvl="0"/>
            <a:endParaRPr lang="en-GB"/>
          </a:p>
        </p:txBody>
      </p:sp>
      <p:sp>
        <p:nvSpPr>
          <p:cNvPr id="6" name="Slide Number Placeholder 5">
            <a:extLst>
              <a:ext uri="{FF2B5EF4-FFF2-40B4-BE49-F238E27FC236}">
                <a16:creationId xmlns:a16="http://schemas.microsoft.com/office/drawing/2014/main" id="{381047BC-F3FA-5DD6-D0CD-DBE0924315D3}"/>
              </a:ext>
            </a:extLst>
          </p:cNvPr>
          <p:cNvSpPr txBox="1">
            <a:spLocks noGrp="1"/>
          </p:cNvSpPr>
          <p:nvPr>
            <p:ph type="sldNum" sz="quarter" idx="8"/>
          </p:nvPr>
        </p:nvSpPr>
        <p:spPr>
          <a:xfrm>
            <a:off x="1437665" y="798975"/>
            <a:ext cx="811017" cy="503578"/>
          </a:xfrm>
        </p:spPr>
        <p:txBody>
          <a:bodyPr/>
          <a:lstStyle>
            <a:lvl1pPr>
              <a:defRPr/>
            </a:lvl1pPr>
          </a:lstStyle>
          <a:p>
            <a:pPr lvl="0"/>
            <a:fld id="{57432331-F6F2-4EED-B995-F708494BB083}" type="slidenum">
              <a:t>‹#›</a:t>
            </a:fld>
            <a:endParaRPr lang="en-GB"/>
          </a:p>
        </p:txBody>
      </p:sp>
      <p:cxnSp>
        <p:nvCxnSpPr>
          <p:cNvPr id="7" name="Straight Connector 14">
            <a:extLst>
              <a:ext uri="{FF2B5EF4-FFF2-40B4-BE49-F238E27FC236}">
                <a16:creationId xmlns:a16="http://schemas.microsoft.com/office/drawing/2014/main" id="{0D32AEDA-4692-07B2-6DDE-3E727B6BA27D}"/>
              </a:ext>
            </a:extLst>
          </p:cNvPr>
          <p:cNvCxnSpPr/>
          <p:nvPr/>
        </p:nvCxnSpPr>
        <p:spPr>
          <a:xfrm>
            <a:off x="2417783" y="3528541"/>
            <a:ext cx="8637066" cy="0"/>
          </a:xfrm>
          <a:prstGeom prst="straightConnector1">
            <a:avLst/>
          </a:prstGeom>
          <a:noFill/>
          <a:ln w="31747" cap="flat">
            <a:solidFill>
              <a:srgbClr val="B71E42"/>
            </a:solidFill>
            <a:prstDash val="solid"/>
          </a:ln>
        </p:spPr>
      </p:cxnSp>
    </p:spTree>
    <p:extLst>
      <p:ext uri="{BB962C8B-B14F-4D97-AF65-F5344CB8AC3E}">
        <p14:creationId xmlns:p14="http://schemas.microsoft.com/office/powerpoint/2010/main" val="48774659"/>
      </p:ext>
    </p:extLst>
  </p:cSld>
  <p:clrMapOvr>
    <a:masterClrMapping/>
  </p:clrMapOvr>
  <p:hf sldNum="0"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43DE18-76E3-B40A-3A84-524EEE017B99}"/>
              </a:ext>
            </a:extLst>
          </p:cNvPr>
          <p:cNvSpPr txBox="1">
            <a:spLocks noGrp="1"/>
          </p:cNvSpPr>
          <p:nvPr>
            <p:ph type="title"/>
          </p:nvPr>
        </p:nvSpPr>
        <p:spPr/>
        <p:txBody>
          <a:bodyPr/>
          <a:lstStyle>
            <a:lvl1pPr>
              <a:defRPr/>
            </a:lvl1pPr>
          </a:lstStyle>
          <a:p>
            <a:pPr lvl="0"/>
            <a:r>
              <a:rPr lang="en-US"/>
              <a:t>Click to edit Master title style</a:t>
            </a:r>
          </a:p>
        </p:txBody>
      </p:sp>
      <p:sp>
        <p:nvSpPr>
          <p:cNvPr id="3" name="Vertical Text Placeholder 2">
            <a:extLst>
              <a:ext uri="{FF2B5EF4-FFF2-40B4-BE49-F238E27FC236}">
                <a16:creationId xmlns:a16="http://schemas.microsoft.com/office/drawing/2014/main" id="{15F01FF5-2269-45F6-CBDE-E88B2354F447}"/>
              </a:ext>
            </a:extLst>
          </p:cNvPr>
          <p:cNvSpPr txBox="1">
            <a:spLocks noGrp="1"/>
          </p:cNvSpPr>
          <p:nvPr>
            <p:ph type="body" orient="vert" idx="1"/>
          </p:nvPr>
        </p:nvSpPr>
        <p:spPr/>
        <p:txBody>
          <a:bodyPr vert="eaVert"/>
          <a:lstStyle>
            <a:lvl1pPr>
              <a:defRPr/>
            </a:lvl1pPr>
            <a:lvl2pPr>
              <a:defRPr/>
            </a:lvl2pPr>
            <a:lvl3pPr>
              <a:defRPr/>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7B401BB-8489-C650-80A1-A59744CBBF82}"/>
              </a:ext>
            </a:extLst>
          </p:cNvPr>
          <p:cNvSpPr txBox="1">
            <a:spLocks noGrp="1"/>
          </p:cNvSpPr>
          <p:nvPr>
            <p:ph type="dt" sz="half" idx="7"/>
          </p:nvPr>
        </p:nvSpPr>
        <p:spPr/>
        <p:txBody>
          <a:bodyPr/>
          <a:lstStyle>
            <a:lvl1pPr>
              <a:defRPr/>
            </a:lvl1pPr>
          </a:lstStyle>
          <a:p>
            <a:pPr lvl="0"/>
            <a:fld id="{A798AD6A-89EE-41CB-891C-B6A33C1E80DD}" type="datetime1">
              <a:rPr lang="en-GB"/>
              <a:pPr lvl="0"/>
              <a:t>10/11/2025</a:t>
            </a:fld>
            <a:endParaRPr lang="en-GB"/>
          </a:p>
        </p:txBody>
      </p:sp>
      <p:sp>
        <p:nvSpPr>
          <p:cNvPr id="5" name="Footer Placeholder 4">
            <a:extLst>
              <a:ext uri="{FF2B5EF4-FFF2-40B4-BE49-F238E27FC236}">
                <a16:creationId xmlns:a16="http://schemas.microsoft.com/office/drawing/2014/main" id="{9C2077B0-3156-AF76-AAB6-90622F47264D}"/>
              </a:ext>
            </a:extLst>
          </p:cNvPr>
          <p:cNvSpPr txBox="1">
            <a:spLocks noGrp="1"/>
          </p:cNvSpPr>
          <p:nvPr>
            <p:ph type="ftr" sz="quarter" idx="9"/>
          </p:nvPr>
        </p:nvSpPr>
        <p:spPr/>
        <p:txBody>
          <a:bodyPr/>
          <a:lstStyle>
            <a:lvl1pPr>
              <a:defRPr/>
            </a:lvl1pPr>
          </a:lstStyle>
          <a:p>
            <a:pPr lvl="0"/>
            <a:endParaRPr lang="en-GB"/>
          </a:p>
        </p:txBody>
      </p:sp>
      <p:sp>
        <p:nvSpPr>
          <p:cNvPr id="6" name="Slide Number Placeholder 5">
            <a:extLst>
              <a:ext uri="{FF2B5EF4-FFF2-40B4-BE49-F238E27FC236}">
                <a16:creationId xmlns:a16="http://schemas.microsoft.com/office/drawing/2014/main" id="{0EE279DC-6B97-B11A-A106-E10E9C4BC0C6}"/>
              </a:ext>
            </a:extLst>
          </p:cNvPr>
          <p:cNvSpPr txBox="1">
            <a:spLocks noGrp="1"/>
          </p:cNvSpPr>
          <p:nvPr>
            <p:ph type="sldNum" sz="quarter" idx="8"/>
          </p:nvPr>
        </p:nvSpPr>
        <p:spPr/>
        <p:txBody>
          <a:bodyPr/>
          <a:lstStyle>
            <a:lvl1pPr>
              <a:defRPr/>
            </a:lvl1pPr>
          </a:lstStyle>
          <a:p>
            <a:pPr lvl="0"/>
            <a:fld id="{6F741A12-A47A-49D8-B0D3-150FCCBE8DB4}" type="slidenum">
              <a:t>‹#›</a:t>
            </a:fld>
            <a:endParaRPr lang="en-GB"/>
          </a:p>
        </p:txBody>
      </p:sp>
      <p:cxnSp>
        <p:nvCxnSpPr>
          <p:cNvPr id="7" name="Straight Connector 25">
            <a:extLst>
              <a:ext uri="{FF2B5EF4-FFF2-40B4-BE49-F238E27FC236}">
                <a16:creationId xmlns:a16="http://schemas.microsoft.com/office/drawing/2014/main" id="{7E002E8C-166E-7187-84A6-F229538AA059}"/>
              </a:ext>
            </a:extLst>
          </p:cNvPr>
          <p:cNvCxnSpPr/>
          <p:nvPr/>
        </p:nvCxnSpPr>
        <p:spPr>
          <a:xfrm>
            <a:off x="1453896" y="1847088"/>
            <a:ext cx="9607518" cy="0"/>
          </a:xfrm>
          <a:prstGeom prst="straightConnector1">
            <a:avLst/>
          </a:prstGeom>
          <a:noFill/>
          <a:ln w="31747" cap="flat">
            <a:solidFill>
              <a:srgbClr val="B71E42"/>
            </a:solidFill>
            <a:prstDash val="solid"/>
          </a:ln>
        </p:spPr>
      </p:cxnSp>
    </p:spTree>
    <p:extLst>
      <p:ext uri="{BB962C8B-B14F-4D97-AF65-F5344CB8AC3E}">
        <p14:creationId xmlns:p14="http://schemas.microsoft.com/office/powerpoint/2010/main" val="255381556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B9989470-470E-D2D1-42E3-AA7163F56960}"/>
              </a:ext>
            </a:extLst>
          </p:cNvPr>
          <p:cNvSpPr txBox="1">
            <a:spLocks noGrp="1"/>
          </p:cNvSpPr>
          <p:nvPr>
            <p:ph type="title" orient="vert"/>
          </p:nvPr>
        </p:nvSpPr>
        <p:spPr>
          <a:xfrm>
            <a:off x="9439113" y="798975"/>
            <a:ext cx="1615744" cy="4659892"/>
          </a:xfrm>
        </p:spPr>
        <p:txBody>
          <a:bodyPr vert="eaVert"/>
          <a:lstStyle>
            <a:lvl1pPr>
              <a:defRPr/>
            </a:lvl1pPr>
          </a:lstStyle>
          <a:p>
            <a:pPr lvl="0"/>
            <a:r>
              <a:rPr lang="en-US"/>
              <a:t>Click to edit Master title style</a:t>
            </a:r>
          </a:p>
        </p:txBody>
      </p:sp>
      <p:sp>
        <p:nvSpPr>
          <p:cNvPr id="3" name="Vertical Text Placeholder 2">
            <a:extLst>
              <a:ext uri="{FF2B5EF4-FFF2-40B4-BE49-F238E27FC236}">
                <a16:creationId xmlns:a16="http://schemas.microsoft.com/office/drawing/2014/main" id="{F7940BDF-0592-F26D-F05F-1E1F3062A019}"/>
              </a:ext>
            </a:extLst>
          </p:cNvPr>
          <p:cNvSpPr txBox="1">
            <a:spLocks noGrp="1"/>
          </p:cNvSpPr>
          <p:nvPr>
            <p:ph type="body" orient="vert" idx="1"/>
          </p:nvPr>
        </p:nvSpPr>
        <p:spPr>
          <a:xfrm>
            <a:off x="1444669" y="798975"/>
            <a:ext cx="7828827" cy="4659892"/>
          </a:xfrm>
        </p:spPr>
        <p:txBody>
          <a:bodyPr vert="eaVert"/>
          <a:lstStyle>
            <a:lvl1pPr>
              <a:defRPr/>
            </a:lvl1pPr>
            <a:lvl2pPr>
              <a:defRPr/>
            </a:lvl2pPr>
            <a:lvl3pPr>
              <a:defRPr/>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D19D917-2CFE-AA23-A421-FDB6B5707EB4}"/>
              </a:ext>
            </a:extLst>
          </p:cNvPr>
          <p:cNvSpPr txBox="1">
            <a:spLocks noGrp="1"/>
          </p:cNvSpPr>
          <p:nvPr>
            <p:ph type="dt" sz="half" idx="7"/>
          </p:nvPr>
        </p:nvSpPr>
        <p:spPr/>
        <p:txBody>
          <a:bodyPr/>
          <a:lstStyle>
            <a:lvl1pPr>
              <a:defRPr/>
            </a:lvl1pPr>
          </a:lstStyle>
          <a:p>
            <a:pPr lvl="0"/>
            <a:fld id="{5BA3AE40-E817-4F77-B69C-7E9970082E7A}" type="datetime1">
              <a:rPr lang="en-GB"/>
              <a:pPr lvl="0"/>
              <a:t>10/11/2025</a:t>
            </a:fld>
            <a:endParaRPr lang="en-GB"/>
          </a:p>
        </p:txBody>
      </p:sp>
      <p:sp>
        <p:nvSpPr>
          <p:cNvPr id="5" name="Footer Placeholder 4">
            <a:extLst>
              <a:ext uri="{FF2B5EF4-FFF2-40B4-BE49-F238E27FC236}">
                <a16:creationId xmlns:a16="http://schemas.microsoft.com/office/drawing/2014/main" id="{382565FE-7875-3824-C423-351B2F9C215A}"/>
              </a:ext>
            </a:extLst>
          </p:cNvPr>
          <p:cNvSpPr txBox="1">
            <a:spLocks noGrp="1"/>
          </p:cNvSpPr>
          <p:nvPr>
            <p:ph type="ftr" sz="quarter" idx="9"/>
          </p:nvPr>
        </p:nvSpPr>
        <p:spPr/>
        <p:txBody>
          <a:bodyPr/>
          <a:lstStyle>
            <a:lvl1pPr>
              <a:defRPr/>
            </a:lvl1pPr>
          </a:lstStyle>
          <a:p>
            <a:pPr lvl="0"/>
            <a:endParaRPr lang="en-GB"/>
          </a:p>
        </p:txBody>
      </p:sp>
      <p:sp>
        <p:nvSpPr>
          <p:cNvPr id="6" name="Slide Number Placeholder 5">
            <a:extLst>
              <a:ext uri="{FF2B5EF4-FFF2-40B4-BE49-F238E27FC236}">
                <a16:creationId xmlns:a16="http://schemas.microsoft.com/office/drawing/2014/main" id="{1D446DA0-94CF-A3B2-F17C-C6ED19006468}"/>
              </a:ext>
            </a:extLst>
          </p:cNvPr>
          <p:cNvSpPr txBox="1">
            <a:spLocks noGrp="1"/>
          </p:cNvSpPr>
          <p:nvPr>
            <p:ph type="sldNum" sz="quarter" idx="8"/>
          </p:nvPr>
        </p:nvSpPr>
        <p:spPr/>
        <p:txBody>
          <a:bodyPr/>
          <a:lstStyle>
            <a:lvl1pPr>
              <a:defRPr/>
            </a:lvl1pPr>
          </a:lstStyle>
          <a:p>
            <a:pPr lvl="0"/>
            <a:fld id="{180722EC-9F2D-4C5C-AA45-F8AA3F9D5CB5}" type="slidenum">
              <a:t>‹#›</a:t>
            </a:fld>
            <a:endParaRPr lang="en-GB"/>
          </a:p>
        </p:txBody>
      </p:sp>
      <p:cxnSp>
        <p:nvCxnSpPr>
          <p:cNvPr id="7" name="Straight Connector 14">
            <a:extLst>
              <a:ext uri="{FF2B5EF4-FFF2-40B4-BE49-F238E27FC236}">
                <a16:creationId xmlns:a16="http://schemas.microsoft.com/office/drawing/2014/main" id="{3A323586-50E0-26ED-3383-B0A578F82727}"/>
              </a:ext>
            </a:extLst>
          </p:cNvPr>
          <p:cNvCxnSpPr/>
          <p:nvPr/>
        </p:nvCxnSpPr>
        <p:spPr>
          <a:xfrm>
            <a:off x="9439113" y="798975"/>
            <a:ext cx="0" cy="4659883"/>
          </a:xfrm>
          <a:prstGeom prst="straightConnector1">
            <a:avLst/>
          </a:prstGeom>
          <a:noFill/>
          <a:ln w="31747" cap="flat">
            <a:solidFill>
              <a:srgbClr val="B71E42"/>
            </a:solidFill>
            <a:prstDash val="solid"/>
          </a:ln>
        </p:spPr>
      </p:cxnSp>
    </p:spTree>
    <p:extLst>
      <p:ext uri="{BB962C8B-B14F-4D97-AF65-F5344CB8AC3E}">
        <p14:creationId xmlns:p14="http://schemas.microsoft.com/office/powerpoint/2010/main" val="55772527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0D71CB-C551-59EE-D972-85E4AC74A20B}"/>
              </a:ext>
            </a:extLst>
          </p:cNvPr>
          <p:cNvSpPr txBox="1">
            <a:spLocks noGrp="1"/>
          </p:cNvSpPr>
          <p:nvPr>
            <p:ph type="title"/>
          </p:nvPr>
        </p:nvSpPr>
        <p:spPr/>
        <p:txBody>
          <a:bodyPr/>
          <a:lstStyle>
            <a:lvl1pPr>
              <a:defRPr/>
            </a:lvl1pPr>
          </a:lstStyle>
          <a:p>
            <a:pPr lvl="0"/>
            <a:r>
              <a:rPr lang="en-US"/>
              <a:t>Click to edit Master title style</a:t>
            </a:r>
          </a:p>
        </p:txBody>
      </p:sp>
      <p:sp>
        <p:nvSpPr>
          <p:cNvPr id="3" name="Content Placeholder 2">
            <a:extLst>
              <a:ext uri="{FF2B5EF4-FFF2-40B4-BE49-F238E27FC236}">
                <a16:creationId xmlns:a16="http://schemas.microsoft.com/office/drawing/2014/main" id="{24ABD3E4-D76D-6E07-A8FD-6047575F1220}"/>
              </a:ext>
            </a:extLst>
          </p:cNvPr>
          <p:cNvSpPr txBox="1">
            <a:spLocks noGrp="1"/>
          </p:cNvSpPr>
          <p:nvPr>
            <p:ph idx="1"/>
          </p:nvPr>
        </p:nvSpPr>
        <p:spPr/>
        <p:txBody>
          <a:bodyPr/>
          <a:lstStyle>
            <a:lvl1pPr>
              <a:defRPr/>
            </a:lvl1pPr>
            <a:lvl2pPr>
              <a:defRPr/>
            </a:lvl2pPr>
            <a:lvl3pPr>
              <a:defRPr/>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281E8F8-663D-1B90-6C61-C839BC12EE0F}"/>
              </a:ext>
            </a:extLst>
          </p:cNvPr>
          <p:cNvSpPr txBox="1">
            <a:spLocks noGrp="1"/>
          </p:cNvSpPr>
          <p:nvPr>
            <p:ph type="dt" sz="half" idx="7"/>
          </p:nvPr>
        </p:nvSpPr>
        <p:spPr/>
        <p:txBody>
          <a:bodyPr/>
          <a:lstStyle>
            <a:lvl1pPr>
              <a:defRPr/>
            </a:lvl1pPr>
          </a:lstStyle>
          <a:p>
            <a:pPr lvl="0"/>
            <a:fld id="{F3E33428-1FD3-44AF-8B1B-20427EF03FA8}" type="datetime1">
              <a:rPr lang="en-GB"/>
              <a:pPr lvl="0"/>
              <a:t>10/11/2025</a:t>
            </a:fld>
            <a:endParaRPr lang="en-GB"/>
          </a:p>
        </p:txBody>
      </p:sp>
      <p:sp>
        <p:nvSpPr>
          <p:cNvPr id="5" name="Footer Placeholder 4">
            <a:extLst>
              <a:ext uri="{FF2B5EF4-FFF2-40B4-BE49-F238E27FC236}">
                <a16:creationId xmlns:a16="http://schemas.microsoft.com/office/drawing/2014/main" id="{4DDD72E7-40DD-7346-EF8F-DF6486592A0E}"/>
              </a:ext>
            </a:extLst>
          </p:cNvPr>
          <p:cNvSpPr txBox="1">
            <a:spLocks noGrp="1"/>
          </p:cNvSpPr>
          <p:nvPr>
            <p:ph type="ftr" sz="quarter" idx="9"/>
          </p:nvPr>
        </p:nvSpPr>
        <p:spPr/>
        <p:txBody>
          <a:bodyPr/>
          <a:lstStyle>
            <a:lvl1pPr>
              <a:defRPr/>
            </a:lvl1pPr>
          </a:lstStyle>
          <a:p>
            <a:pPr lvl="0"/>
            <a:endParaRPr lang="en-GB"/>
          </a:p>
        </p:txBody>
      </p:sp>
      <p:sp>
        <p:nvSpPr>
          <p:cNvPr id="6" name="Slide Number Placeholder 5">
            <a:extLst>
              <a:ext uri="{FF2B5EF4-FFF2-40B4-BE49-F238E27FC236}">
                <a16:creationId xmlns:a16="http://schemas.microsoft.com/office/drawing/2014/main" id="{F0C9DCBA-5C00-CCA3-B746-24E3A1615B25}"/>
              </a:ext>
            </a:extLst>
          </p:cNvPr>
          <p:cNvSpPr txBox="1">
            <a:spLocks noGrp="1"/>
          </p:cNvSpPr>
          <p:nvPr>
            <p:ph type="sldNum" sz="quarter" idx="8"/>
          </p:nvPr>
        </p:nvSpPr>
        <p:spPr/>
        <p:txBody>
          <a:bodyPr/>
          <a:lstStyle>
            <a:lvl1pPr>
              <a:defRPr/>
            </a:lvl1pPr>
          </a:lstStyle>
          <a:p>
            <a:pPr lvl="0"/>
            <a:fld id="{0A573BE6-22E0-4BC8-BA0E-E37106E7470F}" type="slidenum">
              <a:t>‹#›</a:t>
            </a:fld>
            <a:endParaRPr lang="en-GB"/>
          </a:p>
        </p:txBody>
      </p:sp>
      <p:cxnSp>
        <p:nvCxnSpPr>
          <p:cNvPr id="7" name="Straight Connector 32">
            <a:extLst>
              <a:ext uri="{FF2B5EF4-FFF2-40B4-BE49-F238E27FC236}">
                <a16:creationId xmlns:a16="http://schemas.microsoft.com/office/drawing/2014/main" id="{497D998C-4BF7-6401-B72A-348DB8FB0E5E}"/>
              </a:ext>
            </a:extLst>
          </p:cNvPr>
          <p:cNvCxnSpPr/>
          <p:nvPr/>
        </p:nvCxnSpPr>
        <p:spPr>
          <a:xfrm>
            <a:off x="1453896" y="1847088"/>
            <a:ext cx="9607518" cy="0"/>
          </a:xfrm>
          <a:prstGeom prst="straightConnector1">
            <a:avLst/>
          </a:prstGeom>
          <a:noFill/>
          <a:ln w="31747" cap="flat">
            <a:solidFill>
              <a:srgbClr val="B71E42"/>
            </a:solidFill>
            <a:prstDash val="solid"/>
          </a:ln>
        </p:spPr>
      </p:cxnSp>
    </p:spTree>
    <p:extLst>
      <p:ext uri="{BB962C8B-B14F-4D97-AF65-F5344CB8AC3E}">
        <p14:creationId xmlns:p14="http://schemas.microsoft.com/office/powerpoint/2010/main" val="829553198"/>
      </p:ext>
    </p:extLst>
  </p:cSld>
  <p:clrMapOvr>
    <a:masterClrMapping/>
  </p:clrMapOvr>
  <p:hf sldNum="0"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93DCC3-2651-1EA1-55FD-AC29E07F9E4C}"/>
              </a:ext>
            </a:extLst>
          </p:cNvPr>
          <p:cNvSpPr txBox="1">
            <a:spLocks noGrp="1"/>
          </p:cNvSpPr>
          <p:nvPr>
            <p:ph type="title"/>
          </p:nvPr>
        </p:nvSpPr>
        <p:spPr>
          <a:xfrm>
            <a:off x="1454243" y="1756132"/>
            <a:ext cx="8643155" cy="1887952"/>
          </a:xfrm>
        </p:spPr>
        <p:txBody>
          <a:bodyPr anchor="b"/>
          <a:lstStyle>
            <a:lvl1pPr>
              <a:defRPr sz="3600"/>
            </a:lvl1pPr>
          </a:lstStyle>
          <a:p>
            <a:pPr lvl="0"/>
            <a:r>
              <a:rPr lang="en-US"/>
              <a:t>Click to edit Master title style</a:t>
            </a:r>
          </a:p>
        </p:txBody>
      </p:sp>
      <p:sp>
        <p:nvSpPr>
          <p:cNvPr id="3" name="Text Placeholder 2">
            <a:extLst>
              <a:ext uri="{FF2B5EF4-FFF2-40B4-BE49-F238E27FC236}">
                <a16:creationId xmlns:a16="http://schemas.microsoft.com/office/drawing/2014/main" id="{DC9C9407-2184-567C-897B-C7753713BC89}"/>
              </a:ext>
            </a:extLst>
          </p:cNvPr>
          <p:cNvSpPr txBox="1">
            <a:spLocks noGrp="1"/>
          </p:cNvSpPr>
          <p:nvPr>
            <p:ph type="body" idx="1"/>
          </p:nvPr>
        </p:nvSpPr>
        <p:spPr>
          <a:xfrm>
            <a:off x="1454243" y="3806199"/>
            <a:ext cx="8630445" cy="1012926"/>
          </a:xfrm>
        </p:spPr>
        <p:txBody>
          <a:bodyPr tIns="91440"/>
          <a:lstStyle>
            <a:lvl1pPr marL="0" indent="0">
              <a:buNone/>
              <a:defRPr sz="1800"/>
            </a:lvl1pPr>
          </a:lstStyle>
          <a:p>
            <a:pPr lvl="0"/>
            <a:r>
              <a:rPr lang="en-US"/>
              <a:t>Click to edit Master text styles</a:t>
            </a:r>
          </a:p>
        </p:txBody>
      </p:sp>
      <p:sp>
        <p:nvSpPr>
          <p:cNvPr id="4" name="Date Placeholder 3">
            <a:extLst>
              <a:ext uri="{FF2B5EF4-FFF2-40B4-BE49-F238E27FC236}">
                <a16:creationId xmlns:a16="http://schemas.microsoft.com/office/drawing/2014/main" id="{E71906A9-BF1F-DD38-90A4-3509030D870B}"/>
              </a:ext>
            </a:extLst>
          </p:cNvPr>
          <p:cNvSpPr txBox="1">
            <a:spLocks noGrp="1"/>
          </p:cNvSpPr>
          <p:nvPr>
            <p:ph type="dt" sz="half" idx="7"/>
          </p:nvPr>
        </p:nvSpPr>
        <p:spPr/>
        <p:txBody>
          <a:bodyPr/>
          <a:lstStyle>
            <a:lvl1pPr>
              <a:defRPr/>
            </a:lvl1pPr>
          </a:lstStyle>
          <a:p>
            <a:pPr lvl="0"/>
            <a:fld id="{38B8C54E-3BBB-434B-8522-8F10BEB37658}" type="datetime1">
              <a:rPr lang="en-GB"/>
              <a:pPr lvl="0"/>
              <a:t>10/11/2025</a:t>
            </a:fld>
            <a:endParaRPr lang="en-GB"/>
          </a:p>
        </p:txBody>
      </p:sp>
      <p:sp>
        <p:nvSpPr>
          <p:cNvPr id="5" name="Footer Placeholder 4">
            <a:extLst>
              <a:ext uri="{FF2B5EF4-FFF2-40B4-BE49-F238E27FC236}">
                <a16:creationId xmlns:a16="http://schemas.microsoft.com/office/drawing/2014/main" id="{F0E3DA35-7CA8-F98A-707D-456EB7FAE36D}"/>
              </a:ext>
            </a:extLst>
          </p:cNvPr>
          <p:cNvSpPr txBox="1">
            <a:spLocks noGrp="1"/>
          </p:cNvSpPr>
          <p:nvPr>
            <p:ph type="ftr" sz="quarter" idx="9"/>
          </p:nvPr>
        </p:nvSpPr>
        <p:spPr/>
        <p:txBody>
          <a:bodyPr/>
          <a:lstStyle>
            <a:lvl1pPr>
              <a:defRPr/>
            </a:lvl1pPr>
          </a:lstStyle>
          <a:p>
            <a:pPr lvl="0"/>
            <a:endParaRPr lang="en-GB"/>
          </a:p>
        </p:txBody>
      </p:sp>
      <p:sp>
        <p:nvSpPr>
          <p:cNvPr id="6" name="Slide Number Placeholder 5">
            <a:extLst>
              <a:ext uri="{FF2B5EF4-FFF2-40B4-BE49-F238E27FC236}">
                <a16:creationId xmlns:a16="http://schemas.microsoft.com/office/drawing/2014/main" id="{1BEE3597-31E4-295B-70E2-561349DC72DC}"/>
              </a:ext>
            </a:extLst>
          </p:cNvPr>
          <p:cNvSpPr txBox="1">
            <a:spLocks noGrp="1"/>
          </p:cNvSpPr>
          <p:nvPr>
            <p:ph type="sldNum" sz="quarter" idx="8"/>
          </p:nvPr>
        </p:nvSpPr>
        <p:spPr/>
        <p:txBody>
          <a:bodyPr/>
          <a:lstStyle>
            <a:lvl1pPr>
              <a:defRPr/>
            </a:lvl1pPr>
          </a:lstStyle>
          <a:p>
            <a:pPr lvl="0"/>
            <a:fld id="{5A1719CC-6D3D-47AB-84CE-CBE43A596DAA}" type="slidenum">
              <a:t>‹#›</a:t>
            </a:fld>
            <a:endParaRPr lang="en-GB"/>
          </a:p>
        </p:txBody>
      </p:sp>
      <p:cxnSp>
        <p:nvCxnSpPr>
          <p:cNvPr id="7" name="Straight Connector 14">
            <a:extLst>
              <a:ext uri="{FF2B5EF4-FFF2-40B4-BE49-F238E27FC236}">
                <a16:creationId xmlns:a16="http://schemas.microsoft.com/office/drawing/2014/main" id="{88E924E4-A55B-07DC-03C3-AE7F1E3D47E6}"/>
              </a:ext>
            </a:extLst>
          </p:cNvPr>
          <p:cNvCxnSpPr/>
          <p:nvPr/>
        </p:nvCxnSpPr>
        <p:spPr>
          <a:xfrm>
            <a:off x="1454243" y="3804982"/>
            <a:ext cx="8630445" cy="0"/>
          </a:xfrm>
          <a:prstGeom prst="straightConnector1">
            <a:avLst/>
          </a:prstGeom>
          <a:noFill/>
          <a:ln w="31747" cap="flat">
            <a:solidFill>
              <a:srgbClr val="B71E42"/>
            </a:solidFill>
            <a:prstDash val="solid"/>
          </a:ln>
        </p:spPr>
      </p:cxnSp>
    </p:spTree>
    <p:extLst>
      <p:ext uri="{BB962C8B-B14F-4D97-AF65-F5344CB8AC3E}">
        <p14:creationId xmlns:p14="http://schemas.microsoft.com/office/powerpoint/2010/main" val="47821536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A8906E-5E2C-ED13-420C-C21356AB452B}"/>
              </a:ext>
            </a:extLst>
          </p:cNvPr>
          <p:cNvSpPr txBox="1">
            <a:spLocks noGrp="1"/>
          </p:cNvSpPr>
          <p:nvPr>
            <p:ph type="title"/>
          </p:nvPr>
        </p:nvSpPr>
        <p:spPr>
          <a:xfrm>
            <a:off x="1449214" y="804891"/>
            <a:ext cx="9605634" cy="1059304"/>
          </a:xfrm>
        </p:spPr>
        <p:txBody>
          <a:bodyPr/>
          <a:lstStyle>
            <a:lvl1pPr>
              <a:defRPr/>
            </a:lvl1pPr>
          </a:lstStyle>
          <a:p>
            <a:pPr lvl="0"/>
            <a:r>
              <a:rPr lang="en-US"/>
              <a:t>Click to edit Master title style</a:t>
            </a:r>
          </a:p>
        </p:txBody>
      </p:sp>
      <p:sp>
        <p:nvSpPr>
          <p:cNvPr id="3" name="Content Placeholder 2">
            <a:extLst>
              <a:ext uri="{FF2B5EF4-FFF2-40B4-BE49-F238E27FC236}">
                <a16:creationId xmlns:a16="http://schemas.microsoft.com/office/drawing/2014/main" id="{F6DE3669-3F2E-B2E3-5A30-0B763F855BD5}"/>
              </a:ext>
            </a:extLst>
          </p:cNvPr>
          <p:cNvSpPr txBox="1">
            <a:spLocks noGrp="1"/>
          </p:cNvSpPr>
          <p:nvPr>
            <p:ph idx="1"/>
          </p:nvPr>
        </p:nvSpPr>
        <p:spPr>
          <a:xfrm>
            <a:off x="1447330" y="2010875"/>
            <a:ext cx="4645152" cy="3448595"/>
          </a:xfrm>
        </p:spPr>
        <p:txBody>
          <a:bodyPr/>
          <a:lstStyle>
            <a:lvl1pPr>
              <a:defRPr/>
            </a:lvl1pPr>
            <a:lvl2pPr>
              <a:defRPr/>
            </a:lvl2pPr>
            <a:lvl3pPr>
              <a:defRPr/>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081B4BE4-7F7C-3AB4-6498-6520B4E714A1}"/>
              </a:ext>
            </a:extLst>
          </p:cNvPr>
          <p:cNvSpPr txBox="1">
            <a:spLocks noGrp="1"/>
          </p:cNvSpPr>
          <p:nvPr>
            <p:ph idx="2"/>
          </p:nvPr>
        </p:nvSpPr>
        <p:spPr>
          <a:xfrm>
            <a:off x="6413775" y="2017340"/>
            <a:ext cx="4645152" cy="3441518"/>
          </a:xfrm>
        </p:spPr>
        <p:txBody>
          <a:bodyPr/>
          <a:lstStyle>
            <a:lvl1pPr>
              <a:defRPr/>
            </a:lvl1pPr>
            <a:lvl2pPr>
              <a:defRPr/>
            </a:lvl2pPr>
            <a:lvl3pPr>
              <a:defRPr/>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3127BF4C-87E9-6C62-8225-17BAB9ECBCFF}"/>
              </a:ext>
            </a:extLst>
          </p:cNvPr>
          <p:cNvSpPr txBox="1">
            <a:spLocks noGrp="1"/>
          </p:cNvSpPr>
          <p:nvPr>
            <p:ph type="dt" sz="half" idx="7"/>
          </p:nvPr>
        </p:nvSpPr>
        <p:spPr/>
        <p:txBody>
          <a:bodyPr/>
          <a:lstStyle>
            <a:lvl1pPr>
              <a:defRPr/>
            </a:lvl1pPr>
          </a:lstStyle>
          <a:p>
            <a:pPr lvl="0"/>
            <a:fld id="{9774DA1C-DC43-4DA6-B93C-C7A6AF3C4C37}" type="datetime1">
              <a:rPr lang="en-GB"/>
              <a:pPr lvl="0"/>
              <a:t>10/11/2025</a:t>
            </a:fld>
            <a:endParaRPr lang="en-GB"/>
          </a:p>
        </p:txBody>
      </p:sp>
      <p:sp>
        <p:nvSpPr>
          <p:cNvPr id="6" name="Footer Placeholder 5">
            <a:extLst>
              <a:ext uri="{FF2B5EF4-FFF2-40B4-BE49-F238E27FC236}">
                <a16:creationId xmlns:a16="http://schemas.microsoft.com/office/drawing/2014/main" id="{A4994159-805B-1622-1D55-F151CC74F524}"/>
              </a:ext>
            </a:extLst>
          </p:cNvPr>
          <p:cNvSpPr txBox="1">
            <a:spLocks noGrp="1"/>
          </p:cNvSpPr>
          <p:nvPr>
            <p:ph type="ftr" sz="quarter" idx="9"/>
          </p:nvPr>
        </p:nvSpPr>
        <p:spPr/>
        <p:txBody>
          <a:bodyPr/>
          <a:lstStyle>
            <a:lvl1pPr>
              <a:defRPr/>
            </a:lvl1pPr>
          </a:lstStyle>
          <a:p>
            <a:pPr lvl="0"/>
            <a:endParaRPr lang="en-GB"/>
          </a:p>
        </p:txBody>
      </p:sp>
      <p:sp>
        <p:nvSpPr>
          <p:cNvPr id="7" name="Slide Number Placeholder 6">
            <a:extLst>
              <a:ext uri="{FF2B5EF4-FFF2-40B4-BE49-F238E27FC236}">
                <a16:creationId xmlns:a16="http://schemas.microsoft.com/office/drawing/2014/main" id="{8CD24158-05ED-DC9B-489E-6535A1C40939}"/>
              </a:ext>
            </a:extLst>
          </p:cNvPr>
          <p:cNvSpPr txBox="1">
            <a:spLocks noGrp="1"/>
          </p:cNvSpPr>
          <p:nvPr>
            <p:ph type="sldNum" sz="quarter" idx="8"/>
          </p:nvPr>
        </p:nvSpPr>
        <p:spPr/>
        <p:txBody>
          <a:bodyPr/>
          <a:lstStyle>
            <a:lvl1pPr>
              <a:defRPr/>
            </a:lvl1pPr>
          </a:lstStyle>
          <a:p>
            <a:pPr lvl="0"/>
            <a:fld id="{AEB1906E-A46D-4240-B2B8-1BF73CE3A054}" type="slidenum">
              <a:t>‹#›</a:t>
            </a:fld>
            <a:endParaRPr lang="en-GB"/>
          </a:p>
        </p:txBody>
      </p:sp>
      <p:cxnSp>
        <p:nvCxnSpPr>
          <p:cNvPr id="8" name="Straight Connector 34">
            <a:extLst>
              <a:ext uri="{FF2B5EF4-FFF2-40B4-BE49-F238E27FC236}">
                <a16:creationId xmlns:a16="http://schemas.microsoft.com/office/drawing/2014/main" id="{9824C375-DC8E-19CE-F295-E2C28D81883A}"/>
              </a:ext>
            </a:extLst>
          </p:cNvPr>
          <p:cNvCxnSpPr/>
          <p:nvPr/>
        </p:nvCxnSpPr>
        <p:spPr>
          <a:xfrm>
            <a:off x="1453896" y="1847088"/>
            <a:ext cx="9607518" cy="0"/>
          </a:xfrm>
          <a:prstGeom prst="straightConnector1">
            <a:avLst/>
          </a:prstGeom>
          <a:noFill/>
          <a:ln w="31747" cap="flat">
            <a:solidFill>
              <a:srgbClr val="B71E42"/>
            </a:solidFill>
            <a:prstDash val="solid"/>
          </a:ln>
        </p:spPr>
      </p:cxnSp>
    </p:spTree>
    <p:extLst>
      <p:ext uri="{BB962C8B-B14F-4D97-AF65-F5344CB8AC3E}">
        <p14:creationId xmlns:p14="http://schemas.microsoft.com/office/powerpoint/2010/main" val="3107791451"/>
      </p:ext>
    </p:extLst>
  </p:cSld>
  <p:clrMapOvr>
    <a:masterClrMapping/>
  </p:clrMapOvr>
  <p:hf sldNum="0"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EA8679-0A62-BF3F-F0FA-9C0DFAA75024}"/>
              </a:ext>
            </a:extLst>
          </p:cNvPr>
          <p:cNvSpPr txBox="1">
            <a:spLocks noGrp="1"/>
          </p:cNvSpPr>
          <p:nvPr>
            <p:ph type="title"/>
          </p:nvPr>
        </p:nvSpPr>
        <p:spPr>
          <a:xfrm>
            <a:off x="1447193" y="804159"/>
            <a:ext cx="9607664" cy="1056314"/>
          </a:xfrm>
        </p:spPr>
        <p:txBody>
          <a:bodyPr/>
          <a:lstStyle>
            <a:lvl1pPr>
              <a:defRPr/>
            </a:lvl1pPr>
          </a:lstStyle>
          <a:p>
            <a:pPr lvl="0"/>
            <a:r>
              <a:rPr lang="en-US"/>
              <a:t>Click to edit Master title style</a:t>
            </a:r>
          </a:p>
        </p:txBody>
      </p:sp>
      <p:sp>
        <p:nvSpPr>
          <p:cNvPr id="3" name="Text Placeholder 2">
            <a:extLst>
              <a:ext uri="{FF2B5EF4-FFF2-40B4-BE49-F238E27FC236}">
                <a16:creationId xmlns:a16="http://schemas.microsoft.com/office/drawing/2014/main" id="{98CA2D93-1BE2-5019-B834-A9B48FBF322A}"/>
              </a:ext>
            </a:extLst>
          </p:cNvPr>
          <p:cNvSpPr txBox="1">
            <a:spLocks noGrp="1"/>
          </p:cNvSpPr>
          <p:nvPr>
            <p:ph type="body" idx="1"/>
          </p:nvPr>
        </p:nvSpPr>
        <p:spPr>
          <a:xfrm>
            <a:off x="1447193" y="2019552"/>
            <a:ext cx="4645152" cy="801947"/>
          </a:xfrm>
        </p:spPr>
        <p:txBody>
          <a:bodyPr anchor="b"/>
          <a:lstStyle>
            <a:lvl1pPr marL="0" indent="0">
              <a:lnSpc>
                <a:spcPct val="100000"/>
              </a:lnSpc>
              <a:buNone/>
              <a:defRPr sz="2200" cap="all">
                <a:solidFill>
                  <a:srgbClr val="B71E42"/>
                </a:solidFill>
              </a:defRPr>
            </a:lvl1pPr>
          </a:lstStyle>
          <a:p>
            <a:pPr lvl="0"/>
            <a:r>
              <a:rPr lang="en-US"/>
              <a:t>Click to edit Master text styles</a:t>
            </a:r>
          </a:p>
        </p:txBody>
      </p:sp>
      <p:sp>
        <p:nvSpPr>
          <p:cNvPr id="4" name="Content Placeholder 3">
            <a:extLst>
              <a:ext uri="{FF2B5EF4-FFF2-40B4-BE49-F238E27FC236}">
                <a16:creationId xmlns:a16="http://schemas.microsoft.com/office/drawing/2014/main" id="{6F62DF5A-E70A-2C12-EE44-682AB0307046}"/>
              </a:ext>
            </a:extLst>
          </p:cNvPr>
          <p:cNvSpPr txBox="1">
            <a:spLocks noGrp="1"/>
          </p:cNvSpPr>
          <p:nvPr>
            <p:ph idx="2"/>
          </p:nvPr>
        </p:nvSpPr>
        <p:spPr>
          <a:xfrm>
            <a:off x="1447193" y="2824270"/>
            <a:ext cx="4645152" cy="2644453"/>
          </a:xfrm>
        </p:spPr>
        <p:txBody>
          <a:bodyPr/>
          <a:lstStyle>
            <a:lvl1pPr>
              <a:defRPr/>
            </a:lvl1pPr>
            <a:lvl2pPr>
              <a:defRPr/>
            </a:lvl2pPr>
            <a:lvl3pPr>
              <a:defRPr/>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28F519DE-1934-4F4E-7A81-27A5F55565F4}"/>
              </a:ext>
            </a:extLst>
          </p:cNvPr>
          <p:cNvSpPr txBox="1">
            <a:spLocks noGrp="1"/>
          </p:cNvSpPr>
          <p:nvPr>
            <p:ph type="body" idx="3"/>
          </p:nvPr>
        </p:nvSpPr>
        <p:spPr>
          <a:xfrm>
            <a:off x="6412358" y="2023000"/>
            <a:ext cx="4645152" cy="802239"/>
          </a:xfrm>
        </p:spPr>
        <p:txBody>
          <a:bodyPr anchor="b"/>
          <a:lstStyle>
            <a:lvl1pPr marL="0" indent="0">
              <a:lnSpc>
                <a:spcPct val="100000"/>
              </a:lnSpc>
              <a:buNone/>
              <a:defRPr sz="2200" cap="all">
                <a:solidFill>
                  <a:srgbClr val="B71E42"/>
                </a:solidFill>
              </a:defRPr>
            </a:lvl1pPr>
          </a:lstStyle>
          <a:p>
            <a:pPr lvl="0"/>
            <a:r>
              <a:rPr lang="en-US"/>
              <a:t>Click to edit Master text styles</a:t>
            </a:r>
          </a:p>
        </p:txBody>
      </p:sp>
      <p:sp>
        <p:nvSpPr>
          <p:cNvPr id="6" name="Content Placeholder 5">
            <a:extLst>
              <a:ext uri="{FF2B5EF4-FFF2-40B4-BE49-F238E27FC236}">
                <a16:creationId xmlns:a16="http://schemas.microsoft.com/office/drawing/2014/main" id="{6EF44AD4-9ABC-B667-E648-98E104D7D190}"/>
              </a:ext>
            </a:extLst>
          </p:cNvPr>
          <p:cNvSpPr txBox="1">
            <a:spLocks noGrp="1"/>
          </p:cNvSpPr>
          <p:nvPr>
            <p:ph idx="4"/>
          </p:nvPr>
        </p:nvSpPr>
        <p:spPr>
          <a:xfrm>
            <a:off x="6412358" y="2821490"/>
            <a:ext cx="4645152" cy="2637367"/>
          </a:xfrm>
        </p:spPr>
        <p:txBody>
          <a:bodyPr/>
          <a:lstStyle>
            <a:lvl1pPr>
              <a:defRPr/>
            </a:lvl1pPr>
            <a:lvl2pPr>
              <a:defRPr/>
            </a:lvl2pPr>
            <a:lvl3pPr>
              <a:defRPr/>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EB72756D-FB4B-89D4-309C-AEE723325A37}"/>
              </a:ext>
            </a:extLst>
          </p:cNvPr>
          <p:cNvSpPr txBox="1">
            <a:spLocks noGrp="1"/>
          </p:cNvSpPr>
          <p:nvPr>
            <p:ph type="dt" sz="half" idx="7"/>
          </p:nvPr>
        </p:nvSpPr>
        <p:spPr/>
        <p:txBody>
          <a:bodyPr/>
          <a:lstStyle>
            <a:lvl1pPr>
              <a:defRPr/>
            </a:lvl1pPr>
          </a:lstStyle>
          <a:p>
            <a:pPr lvl="0"/>
            <a:fld id="{8BBC416E-72EA-411A-9ED6-0F252F945444}" type="datetime1">
              <a:rPr lang="en-GB"/>
              <a:pPr lvl="0"/>
              <a:t>10/11/2025</a:t>
            </a:fld>
            <a:endParaRPr lang="en-GB"/>
          </a:p>
        </p:txBody>
      </p:sp>
      <p:sp>
        <p:nvSpPr>
          <p:cNvPr id="8" name="Footer Placeholder 7">
            <a:extLst>
              <a:ext uri="{FF2B5EF4-FFF2-40B4-BE49-F238E27FC236}">
                <a16:creationId xmlns:a16="http://schemas.microsoft.com/office/drawing/2014/main" id="{2D2A6710-1346-E6D3-86D7-1F7B6737B776}"/>
              </a:ext>
            </a:extLst>
          </p:cNvPr>
          <p:cNvSpPr txBox="1">
            <a:spLocks noGrp="1"/>
          </p:cNvSpPr>
          <p:nvPr>
            <p:ph type="ftr" sz="quarter" idx="9"/>
          </p:nvPr>
        </p:nvSpPr>
        <p:spPr/>
        <p:txBody>
          <a:bodyPr/>
          <a:lstStyle>
            <a:lvl1pPr>
              <a:defRPr/>
            </a:lvl1pPr>
          </a:lstStyle>
          <a:p>
            <a:pPr lvl="0"/>
            <a:endParaRPr lang="en-GB"/>
          </a:p>
        </p:txBody>
      </p:sp>
      <p:sp>
        <p:nvSpPr>
          <p:cNvPr id="9" name="Slide Number Placeholder 8">
            <a:extLst>
              <a:ext uri="{FF2B5EF4-FFF2-40B4-BE49-F238E27FC236}">
                <a16:creationId xmlns:a16="http://schemas.microsoft.com/office/drawing/2014/main" id="{767EC9E2-B058-97CD-E20D-35B30F23423B}"/>
              </a:ext>
            </a:extLst>
          </p:cNvPr>
          <p:cNvSpPr txBox="1">
            <a:spLocks noGrp="1"/>
          </p:cNvSpPr>
          <p:nvPr>
            <p:ph type="sldNum" sz="quarter" idx="8"/>
          </p:nvPr>
        </p:nvSpPr>
        <p:spPr/>
        <p:txBody>
          <a:bodyPr/>
          <a:lstStyle>
            <a:lvl1pPr>
              <a:defRPr/>
            </a:lvl1pPr>
          </a:lstStyle>
          <a:p>
            <a:pPr lvl="0"/>
            <a:fld id="{0FEB3DDD-DBEB-4991-A66D-FBE968E41891}" type="slidenum">
              <a:t>‹#›</a:t>
            </a:fld>
            <a:endParaRPr lang="en-GB"/>
          </a:p>
        </p:txBody>
      </p:sp>
      <p:cxnSp>
        <p:nvCxnSpPr>
          <p:cNvPr id="10" name="Straight Connector 28">
            <a:extLst>
              <a:ext uri="{FF2B5EF4-FFF2-40B4-BE49-F238E27FC236}">
                <a16:creationId xmlns:a16="http://schemas.microsoft.com/office/drawing/2014/main" id="{56A3E48D-B825-68C6-56C9-AEF580E4A0E8}"/>
              </a:ext>
            </a:extLst>
          </p:cNvPr>
          <p:cNvCxnSpPr/>
          <p:nvPr/>
        </p:nvCxnSpPr>
        <p:spPr>
          <a:xfrm>
            <a:off x="1453896" y="1847088"/>
            <a:ext cx="9607518" cy="0"/>
          </a:xfrm>
          <a:prstGeom prst="straightConnector1">
            <a:avLst/>
          </a:prstGeom>
          <a:noFill/>
          <a:ln w="31747" cap="flat">
            <a:solidFill>
              <a:srgbClr val="B71E42"/>
            </a:solidFill>
            <a:prstDash val="solid"/>
          </a:ln>
        </p:spPr>
      </p:cxnSp>
    </p:spTree>
    <p:extLst>
      <p:ext uri="{BB962C8B-B14F-4D97-AF65-F5344CB8AC3E}">
        <p14:creationId xmlns:p14="http://schemas.microsoft.com/office/powerpoint/2010/main" val="279182889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BDD90D-6628-9A3A-99E9-3A687F9F8709}"/>
              </a:ext>
            </a:extLst>
          </p:cNvPr>
          <p:cNvSpPr txBox="1">
            <a:spLocks noGrp="1"/>
          </p:cNvSpPr>
          <p:nvPr>
            <p:ph type="title"/>
          </p:nvPr>
        </p:nvSpPr>
        <p:spPr/>
        <p:txBody>
          <a:bodyPr/>
          <a:lstStyle>
            <a:lvl1pPr>
              <a:defRPr/>
            </a:lvl1pPr>
          </a:lstStyle>
          <a:p>
            <a:pPr lvl="0"/>
            <a:r>
              <a:rPr lang="en-US"/>
              <a:t>Click to edit Master title style</a:t>
            </a:r>
          </a:p>
        </p:txBody>
      </p:sp>
      <p:sp>
        <p:nvSpPr>
          <p:cNvPr id="3" name="Date Placeholder 2">
            <a:extLst>
              <a:ext uri="{FF2B5EF4-FFF2-40B4-BE49-F238E27FC236}">
                <a16:creationId xmlns:a16="http://schemas.microsoft.com/office/drawing/2014/main" id="{EE850AF6-DA91-FFF6-72AE-5D3722DB88CF}"/>
              </a:ext>
            </a:extLst>
          </p:cNvPr>
          <p:cNvSpPr txBox="1">
            <a:spLocks noGrp="1"/>
          </p:cNvSpPr>
          <p:nvPr>
            <p:ph type="dt" sz="half" idx="7"/>
          </p:nvPr>
        </p:nvSpPr>
        <p:spPr/>
        <p:txBody>
          <a:bodyPr/>
          <a:lstStyle>
            <a:lvl1pPr>
              <a:defRPr/>
            </a:lvl1pPr>
          </a:lstStyle>
          <a:p>
            <a:pPr lvl="0"/>
            <a:fld id="{CFF5D881-CE1F-4C71-9509-A2ACF177C751}" type="datetime1">
              <a:rPr lang="en-GB"/>
              <a:pPr lvl="0"/>
              <a:t>10/11/2025</a:t>
            </a:fld>
            <a:endParaRPr lang="en-GB"/>
          </a:p>
        </p:txBody>
      </p:sp>
      <p:sp>
        <p:nvSpPr>
          <p:cNvPr id="4" name="Footer Placeholder 3">
            <a:extLst>
              <a:ext uri="{FF2B5EF4-FFF2-40B4-BE49-F238E27FC236}">
                <a16:creationId xmlns:a16="http://schemas.microsoft.com/office/drawing/2014/main" id="{62666058-06AB-FDFD-D0C5-511B536163A2}"/>
              </a:ext>
            </a:extLst>
          </p:cNvPr>
          <p:cNvSpPr txBox="1">
            <a:spLocks noGrp="1"/>
          </p:cNvSpPr>
          <p:nvPr>
            <p:ph type="ftr" sz="quarter" idx="9"/>
          </p:nvPr>
        </p:nvSpPr>
        <p:spPr/>
        <p:txBody>
          <a:bodyPr/>
          <a:lstStyle>
            <a:lvl1pPr>
              <a:defRPr/>
            </a:lvl1pPr>
          </a:lstStyle>
          <a:p>
            <a:pPr lvl="0"/>
            <a:endParaRPr lang="en-GB"/>
          </a:p>
        </p:txBody>
      </p:sp>
      <p:sp>
        <p:nvSpPr>
          <p:cNvPr id="5" name="Slide Number Placeholder 4">
            <a:extLst>
              <a:ext uri="{FF2B5EF4-FFF2-40B4-BE49-F238E27FC236}">
                <a16:creationId xmlns:a16="http://schemas.microsoft.com/office/drawing/2014/main" id="{F7645DA6-72A5-43DB-DF0B-297DE2E8D709}"/>
              </a:ext>
            </a:extLst>
          </p:cNvPr>
          <p:cNvSpPr txBox="1">
            <a:spLocks noGrp="1"/>
          </p:cNvSpPr>
          <p:nvPr>
            <p:ph type="sldNum" sz="quarter" idx="8"/>
          </p:nvPr>
        </p:nvSpPr>
        <p:spPr/>
        <p:txBody>
          <a:bodyPr/>
          <a:lstStyle>
            <a:lvl1pPr>
              <a:defRPr/>
            </a:lvl1pPr>
          </a:lstStyle>
          <a:p>
            <a:pPr lvl="0"/>
            <a:fld id="{1668B0E2-B7AC-4231-8232-771343D6841E}" type="slidenum">
              <a:t>‹#›</a:t>
            </a:fld>
            <a:endParaRPr lang="en-GB"/>
          </a:p>
        </p:txBody>
      </p:sp>
      <p:cxnSp>
        <p:nvCxnSpPr>
          <p:cNvPr id="6" name="Straight Connector 24">
            <a:extLst>
              <a:ext uri="{FF2B5EF4-FFF2-40B4-BE49-F238E27FC236}">
                <a16:creationId xmlns:a16="http://schemas.microsoft.com/office/drawing/2014/main" id="{64F0B573-605C-158E-44AA-359E181AEB79}"/>
              </a:ext>
            </a:extLst>
          </p:cNvPr>
          <p:cNvCxnSpPr/>
          <p:nvPr/>
        </p:nvCxnSpPr>
        <p:spPr>
          <a:xfrm>
            <a:off x="1453896" y="1847088"/>
            <a:ext cx="9607518" cy="0"/>
          </a:xfrm>
          <a:prstGeom prst="straightConnector1">
            <a:avLst/>
          </a:prstGeom>
          <a:noFill/>
          <a:ln w="31747" cap="flat">
            <a:solidFill>
              <a:srgbClr val="B71E42"/>
            </a:solidFill>
            <a:prstDash val="solid"/>
          </a:ln>
        </p:spPr>
      </p:cxnSp>
    </p:spTree>
    <p:extLst>
      <p:ext uri="{BB962C8B-B14F-4D97-AF65-F5344CB8AC3E}">
        <p14:creationId xmlns:p14="http://schemas.microsoft.com/office/powerpoint/2010/main" val="3270762778"/>
      </p:ext>
    </p:extLst>
  </p:cSld>
  <p:clrMapOvr>
    <a:masterClrMapping/>
  </p:clrMapOvr>
  <p:hf sldNum="0"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E11A586-8876-C876-3407-A36C0C97DA9A}"/>
              </a:ext>
            </a:extLst>
          </p:cNvPr>
          <p:cNvSpPr txBox="1">
            <a:spLocks noGrp="1"/>
          </p:cNvSpPr>
          <p:nvPr>
            <p:ph type="dt" sz="half" idx="7"/>
          </p:nvPr>
        </p:nvSpPr>
        <p:spPr/>
        <p:txBody>
          <a:bodyPr/>
          <a:lstStyle>
            <a:lvl1pPr>
              <a:defRPr/>
            </a:lvl1pPr>
          </a:lstStyle>
          <a:p>
            <a:pPr lvl="0"/>
            <a:fld id="{164E7D8E-9B84-4C23-8E38-3EA6F6EB9DAF}" type="datetime1">
              <a:rPr lang="en-GB"/>
              <a:pPr lvl="0"/>
              <a:t>10/11/2025</a:t>
            </a:fld>
            <a:endParaRPr lang="en-GB"/>
          </a:p>
        </p:txBody>
      </p:sp>
      <p:sp>
        <p:nvSpPr>
          <p:cNvPr id="3" name="Footer Placeholder 2">
            <a:extLst>
              <a:ext uri="{FF2B5EF4-FFF2-40B4-BE49-F238E27FC236}">
                <a16:creationId xmlns:a16="http://schemas.microsoft.com/office/drawing/2014/main" id="{D4700E35-A37C-68EC-16F9-9E0B0BAC68A2}"/>
              </a:ext>
            </a:extLst>
          </p:cNvPr>
          <p:cNvSpPr txBox="1">
            <a:spLocks noGrp="1"/>
          </p:cNvSpPr>
          <p:nvPr>
            <p:ph type="ftr" sz="quarter" idx="9"/>
          </p:nvPr>
        </p:nvSpPr>
        <p:spPr/>
        <p:txBody>
          <a:bodyPr/>
          <a:lstStyle>
            <a:lvl1pPr>
              <a:defRPr/>
            </a:lvl1pPr>
          </a:lstStyle>
          <a:p>
            <a:pPr lvl="0"/>
            <a:endParaRPr lang="en-GB"/>
          </a:p>
        </p:txBody>
      </p:sp>
      <p:sp>
        <p:nvSpPr>
          <p:cNvPr id="4" name="Slide Number Placeholder 3">
            <a:extLst>
              <a:ext uri="{FF2B5EF4-FFF2-40B4-BE49-F238E27FC236}">
                <a16:creationId xmlns:a16="http://schemas.microsoft.com/office/drawing/2014/main" id="{BF0E0EC9-7373-0D5C-07FA-3B319DFD30E6}"/>
              </a:ext>
            </a:extLst>
          </p:cNvPr>
          <p:cNvSpPr txBox="1">
            <a:spLocks noGrp="1"/>
          </p:cNvSpPr>
          <p:nvPr>
            <p:ph type="sldNum" sz="quarter" idx="8"/>
          </p:nvPr>
        </p:nvSpPr>
        <p:spPr/>
        <p:txBody>
          <a:bodyPr/>
          <a:lstStyle>
            <a:lvl1pPr>
              <a:defRPr/>
            </a:lvl1pPr>
          </a:lstStyle>
          <a:p>
            <a:pPr lvl="0"/>
            <a:fld id="{5787CAD1-C0C6-4324-814F-08FA6CEF8576}" type="slidenum">
              <a:t>‹#›</a:t>
            </a:fld>
            <a:endParaRPr lang="en-GB"/>
          </a:p>
        </p:txBody>
      </p:sp>
    </p:spTree>
    <p:extLst>
      <p:ext uri="{BB962C8B-B14F-4D97-AF65-F5344CB8AC3E}">
        <p14:creationId xmlns:p14="http://schemas.microsoft.com/office/powerpoint/2010/main" val="656830594"/>
      </p:ext>
    </p:extLst>
  </p:cSld>
  <p:clrMapOvr>
    <a:masterClrMapping/>
  </p:clrMapOvr>
  <p:hf sldNum="0"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BAB0A0-313B-2563-1D23-DE1D9D2B3B42}"/>
              </a:ext>
            </a:extLst>
          </p:cNvPr>
          <p:cNvSpPr txBox="1">
            <a:spLocks noGrp="1"/>
          </p:cNvSpPr>
          <p:nvPr>
            <p:ph type="title"/>
          </p:nvPr>
        </p:nvSpPr>
        <p:spPr>
          <a:xfrm>
            <a:off x="1444669" y="798975"/>
            <a:ext cx="3273094" cy="2247119"/>
          </a:xfrm>
        </p:spPr>
        <p:txBody>
          <a:bodyPr anchor="b"/>
          <a:lstStyle>
            <a:lvl1pPr>
              <a:defRPr sz="2400"/>
            </a:lvl1pPr>
          </a:lstStyle>
          <a:p>
            <a:pPr lvl="0"/>
            <a:r>
              <a:rPr lang="en-US"/>
              <a:t>Click to edit Master title style</a:t>
            </a:r>
          </a:p>
        </p:txBody>
      </p:sp>
      <p:sp>
        <p:nvSpPr>
          <p:cNvPr id="3" name="Content Placeholder 2">
            <a:extLst>
              <a:ext uri="{FF2B5EF4-FFF2-40B4-BE49-F238E27FC236}">
                <a16:creationId xmlns:a16="http://schemas.microsoft.com/office/drawing/2014/main" id="{1D2240A8-9BCC-BD06-1291-EC76C2C5C66D}"/>
              </a:ext>
            </a:extLst>
          </p:cNvPr>
          <p:cNvSpPr txBox="1">
            <a:spLocks noGrp="1"/>
          </p:cNvSpPr>
          <p:nvPr>
            <p:ph idx="1"/>
          </p:nvPr>
        </p:nvSpPr>
        <p:spPr>
          <a:xfrm>
            <a:off x="5043711" y="798975"/>
            <a:ext cx="6012472" cy="4658822"/>
          </a:xfrm>
        </p:spPr>
        <p:txBody>
          <a:bodyPr anchor="ctr"/>
          <a:lstStyle>
            <a:lvl1pPr>
              <a:defRPr/>
            </a:lvl1pPr>
            <a:lvl2pPr>
              <a:defRPr/>
            </a:lvl2pPr>
            <a:lvl3pPr>
              <a:defRPr/>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1B100A5E-AE5F-A115-FE3E-87CEDE90B52E}"/>
              </a:ext>
            </a:extLst>
          </p:cNvPr>
          <p:cNvSpPr txBox="1">
            <a:spLocks noGrp="1"/>
          </p:cNvSpPr>
          <p:nvPr>
            <p:ph type="body" idx="2"/>
          </p:nvPr>
        </p:nvSpPr>
        <p:spPr>
          <a:xfrm>
            <a:off x="1444669" y="3205493"/>
            <a:ext cx="3275015" cy="2248180"/>
          </a:xfrm>
        </p:spPr>
        <p:txBody>
          <a:bodyPr/>
          <a:lstStyle>
            <a:lvl1pPr marL="0" indent="0">
              <a:buNone/>
              <a:defRPr sz="1600"/>
            </a:lvl1pPr>
          </a:lstStyle>
          <a:p>
            <a:pPr lvl="0"/>
            <a:r>
              <a:rPr lang="en-US"/>
              <a:t>Click to edit Master text styles</a:t>
            </a:r>
          </a:p>
        </p:txBody>
      </p:sp>
      <p:sp>
        <p:nvSpPr>
          <p:cNvPr id="5" name="Date Placeholder 4">
            <a:extLst>
              <a:ext uri="{FF2B5EF4-FFF2-40B4-BE49-F238E27FC236}">
                <a16:creationId xmlns:a16="http://schemas.microsoft.com/office/drawing/2014/main" id="{F2732EE1-67E0-EDEE-C19F-0D226061FCED}"/>
              </a:ext>
            </a:extLst>
          </p:cNvPr>
          <p:cNvSpPr txBox="1">
            <a:spLocks noGrp="1"/>
          </p:cNvSpPr>
          <p:nvPr>
            <p:ph type="dt" sz="half" idx="7"/>
          </p:nvPr>
        </p:nvSpPr>
        <p:spPr/>
        <p:txBody>
          <a:bodyPr/>
          <a:lstStyle>
            <a:lvl1pPr>
              <a:defRPr/>
            </a:lvl1pPr>
          </a:lstStyle>
          <a:p>
            <a:pPr lvl="0"/>
            <a:fld id="{C00782C6-59C9-4FF3-849E-B667FBCBD420}" type="datetime1">
              <a:rPr lang="en-GB"/>
              <a:pPr lvl="0"/>
              <a:t>10/11/2025</a:t>
            </a:fld>
            <a:endParaRPr lang="en-GB"/>
          </a:p>
        </p:txBody>
      </p:sp>
      <p:sp>
        <p:nvSpPr>
          <p:cNvPr id="6" name="Footer Placeholder 5">
            <a:extLst>
              <a:ext uri="{FF2B5EF4-FFF2-40B4-BE49-F238E27FC236}">
                <a16:creationId xmlns:a16="http://schemas.microsoft.com/office/drawing/2014/main" id="{7FCD9121-771C-E117-2B84-B6C19A3A5646}"/>
              </a:ext>
            </a:extLst>
          </p:cNvPr>
          <p:cNvSpPr txBox="1">
            <a:spLocks noGrp="1"/>
          </p:cNvSpPr>
          <p:nvPr>
            <p:ph type="ftr" sz="quarter" idx="9"/>
          </p:nvPr>
        </p:nvSpPr>
        <p:spPr/>
        <p:txBody>
          <a:bodyPr/>
          <a:lstStyle>
            <a:lvl1pPr>
              <a:defRPr/>
            </a:lvl1pPr>
          </a:lstStyle>
          <a:p>
            <a:pPr lvl="0"/>
            <a:endParaRPr lang="en-GB"/>
          </a:p>
        </p:txBody>
      </p:sp>
      <p:sp>
        <p:nvSpPr>
          <p:cNvPr id="7" name="Slide Number Placeholder 6">
            <a:extLst>
              <a:ext uri="{FF2B5EF4-FFF2-40B4-BE49-F238E27FC236}">
                <a16:creationId xmlns:a16="http://schemas.microsoft.com/office/drawing/2014/main" id="{A111075D-483A-E052-B4F6-7B3B96BACC82}"/>
              </a:ext>
            </a:extLst>
          </p:cNvPr>
          <p:cNvSpPr txBox="1">
            <a:spLocks noGrp="1"/>
          </p:cNvSpPr>
          <p:nvPr>
            <p:ph type="sldNum" sz="quarter" idx="8"/>
          </p:nvPr>
        </p:nvSpPr>
        <p:spPr/>
        <p:txBody>
          <a:bodyPr/>
          <a:lstStyle>
            <a:lvl1pPr>
              <a:defRPr/>
            </a:lvl1pPr>
          </a:lstStyle>
          <a:p>
            <a:pPr lvl="0"/>
            <a:fld id="{0C030A8C-6247-4321-AEA5-C2F318CAAC4D}" type="slidenum">
              <a:t>‹#›</a:t>
            </a:fld>
            <a:endParaRPr lang="en-GB"/>
          </a:p>
        </p:txBody>
      </p:sp>
      <p:cxnSp>
        <p:nvCxnSpPr>
          <p:cNvPr id="8" name="Straight Connector 16">
            <a:extLst>
              <a:ext uri="{FF2B5EF4-FFF2-40B4-BE49-F238E27FC236}">
                <a16:creationId xmlns:a16="http://schemas.microsoft.com/office/drawing/2014/main" id="{E77BF963-5F9D-53D3-38A2-9F8FF8554DEC}"/>
              </a:ext>
            </a:extLst>
          </p:cNvPr>
          <p:cNvCxnSpPr/>
          <p:nvPr/>
        </p:nvCxnSpPr>
        <p:spPr>
          <a:xfrm>
            <a:off x="1448281" y="3205493"/>
            <a:ext cx="3269492" cy="0"/>
          </a:xfrm>
          <a:prstGeom prst="straightConnector1">
            <a:avLst/>
          </a:prstGeom>
          <a:noFill/>
          <a:ln w="31747" cap="flat">
            <a:solidFill>
              <a:srgbClr val="B71E42"/>
            </a:solidFill>
            <a:prstDash val="solid"/>
          </a:ln>
        </p:spPr>
      </p:cxnSp>
    </p:spTree>
    <p:extLst>
      <p:ext uri="{BB962C8B-B14F-4D97-AF65-F5344CB8AC3E}">
        <p14:creationId xmlns:p14="http://schemas.microsoft.com/office/powerpoint/2010/main" val="273070598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2" name="Group 7">
            <a:extLst>
              <a:ext uri="{FF2B5EF4-FFF2-40B4-BE49-F238E27FC236}">
                <a16:creationId xmlns:a16="http://schemas.microsoft.com/office/drawing/2014/main" id="{7A1D4EF8-3762-62DC-EBCD-D3AE3AD63472}"/>
              </a:ext>
            </a:extLst>
          </p:cNvPr>
          <p:cNvGrpSpPr/>
          <p:nvPr/>
        </p:nvGrpSpPr>
        <p:grpSpPr>
          <a:xfrm>
            <a:off x="7477387" y="482172"/>
            <a:ext cx="4074529" cy="5149105"/>
            <a:chOff x="7477387" y="482172"/>
            <a:chExt cx="4074529" cy="5149105"/>
          </a:xfrm>
        </p:grpSpPr>
        <p:sp>
          <p:nvSpPr>
            <p:cNvPr id="3" name="Rectangle 17">
              <a:extLst>
                <a:ext uri="{FF2B5EF4-FFF2-40B4-BE49-F238E27FC236}">
                  <a16:creationId xmlns:a16="http://schemas.microsoft.com/office/drawing/2014/main" id="{42760765-6BB9-20B9-1A23-D694898B1A16}"/>
                </a:ext>
              </a:extLst>
            </p:cNvPr>
            <p:cNvSpPr/>
            <p:nvPr/>
          </p:nvSpPr>
          <p:spPr>
            <a:xfrm>
              <a:off x="7477387" y="482172"/>
              <a:ext cx="4074529" cy="5149105"/>
            </a:xfrm>
            <a:prstGeom prst="rect">
              <a:avLst/>
            </a:prstGeom>
            <a:gradFill>
              <a:gsLst>
                <a:gs pos="0">
                  <a:srgbClr val="000001"/>
                </a:gs>
                <a:gs pos="100000">
                  <a:srgbClr val="191919"/>
                </a:gs>
              </a:gsLst>
              <a:lin ang="5400000"/>
            </a:gradFill>
            <a:ln cap="flat">
              <a:noFill/>
              <a:prstDash val="solid"/>
            </a:ln>
            <a:effectLst>
              <a:outerShdw dist="228601" dir="4740049" algn="tl">
                <a:srgbClr val="000000">
                  <a:alpha val="34000"/>
                </a:srgbClr>
              </a:outerShdw>
            </a:effectLst>
          </p:spPr>
          <p:txBody>
            <a:bodyPr lIns="0" tIns="0" rIns="0" bIns="0"/>
            <a:lstStyle/>
            <a:p>
              <a:endParaRPr lang="en-US"/>
            </a:p>
          </p:txBody>
        </p:sp>
        <p:sp>
          <p:nvSpPr>
            <p:cNvPr id="4" name="Rectangle 18">
              <a:extLst>
                <a:ext uri="{FF2B5EF4-FFF2-40B4-BE49-F238E27FC236}">
                  <a16:creationId xmlns:a16="http://schemas.microsoft.com/office/drawing/2014/main" id="{44DD43EE-5DB1-AFDF-DCB2-39E94E10B0FB}"/>
                </a:ext>
              </a:extLst>
            </p:cNvPr>
            <p:cNvSpPr/>
            <p:nvPr/>
          </p:nvSpPr>
          <p:spPr>
            <a:xfrm>
              <a:off x="7790450" y="812508"/>
              <a:ext cx="3450287" cy="4466450"/>
            </a:xfrm>
            <a:prstGeom prst="rect">
              <a:avLst/>
            </a:prstGeom>
            <a:gradFill>
              <a:gsLst>
                <a:gs pos="0">
                  <a:srgbClr val="DADADA"/>
                </a:gs>
                <a:gs pos="100000">
                  <a:srgbClr val="FFFFFE"/>
                </a:gs>
              </a:gsLst>
              <a:lin ang="16200000"/>
            </a:gradFill>
            <a:ln w="50804" cap="flat">
              <a:solidFill>
                <a:srgbClr val="191919"/>
              </a:solidFill>
              <a:prstDash val="solid"/>
              <a:miter/>
            </a:ln>
          </p:spPr>
          <p:txBody>
            <a:bodyPr lIns="0" tIns="0" rIns="0" bIns="0"/>
            <a:lstStyle/>
            <a:p>
              <a:endParaRPr lang="en-US"/>
            </a:p>
          </p:txBody>
        </p:sp>
      </p:grpSp>
      <p:sp>
        <p:nvSpPr>
          <p:cNvPr id="5" name="Title 1">
            <a:extLst>
              <a:ext uri="{FF2B5EF4-FFF2-40B4-BE49-F238E27FC236}">
                <a16:creationId xmlns:a16="http://schemas.microsoft.com/office/drawing/2014/main" id="{66AD128F-FDC0-7FB7-3BC2-E5C037D6F57F}"/>
              </a:ext>
            </a:extLst>
          </p:cNvPr>
          <p:cNvSpPr txBox="1">
            <a:spLocks noGrp="1"/>
          </p:cNvSpPr>
          <p:nvPr>
            <p:ph type="title"/>
          </p:nvPr>
        </p:nvSpPr>
        <p:spPr>
          <a:xfrm>
            <a:off x="1451207" y="1129512"/>
            <a:ext cx="5532330" cy="1830583"/>
          </a:xfrm>
        </p:spPr>
        <p:txBody>
          <a:bodyPr anchor="b"/>
          <a:lstStyle>
            <a:lvl1pPr>
              <a:defRPr/>
            </a:lvl1pPr>
          </a:lstStyle>
          <a:p>
            <a:pPr lvl="0"/>
            <a:r>
              <a:rPr lang="en-US"/>
              <a:t>Click to edit Master title style</a:t>
            </a:r>
          </a:p>
        </p:txBody>
      </p:sp>
      <p:sp>
        <p:nvSpPr>
          <p:cNvPr id="6" name="Picture Placeholder 2">
            <a:extLst>
              <a:ext uri="{FF2B5EF4-FFF2-40B4-BE49-F238E27FC236}">
                <a16:creationId xmlns:a16="http://schemas.microsoft.com/office/drawing/2014/main" id="{DD2ACB0C-3C2A-4657-2A43-B51CDB47357E}"/>
              </a:ext>
            </a:extLst>
          </p:cNvPr>
          <p:cNvSpPr txBox="1">
            <a:spLocks noGrp="1"/>
          </p:cNvSpPr>
          <p:nvPr>
            <p:ph type="pic" idx="1"/>
          </p:nvPr>
        </p:nvSpPr>
        <p:spPr>
          <a:xfrm>
            <a:off x="8124389" y="1122544"/>
            <a:ext cx="2791169" cy="3866330"/>
          </a:xfrm>
          <a:solidFill>
            <a:srgbClr val="D9D9D9"/>
          </a:solidFill>
        </p:spPr>
        <p:txBody>
          <a:bodyPr anchorCtr="1"/>
          <a:lstStyle>
            <a:lvl1pPr marL="0" indent="0" algn="ctr">
              <a:buNone/>
              <a:defRPr sz="3200"/>
            </a:lvl1pPr>
          </a:lstStyle>
          <a:p>
            <a:pPr lvl="0"/>
            <a:r>
              <a:rPr lang="en-US"/>
              <a:t>Click icon to add picture</a:t>
            </a:r>
          </a:p>
        </p:txBody>
      </p:sp>
      <p:sp>
        <p:nvSpPr>
          <p:cNvPr id="7" name="Text Placeholder 3">
            <a:extLst>
              <a:ext uri="{FF2B5EF4-FFF2-40B4-BE49-F238E27FC236}">
                <a16:creationId xmlns:a16="http://schemas.microsoft.com/office/drawing/2014/main" id="{C6A38CB3-9910-98AF-4C94-5BA3DEE11882}"/>
              </a:ext>
            </a:extLst>
          </p:cNvPr>
          <p:cNvSpPr txBox="1">
            <a:spLocks noGrp="1"/>
          </p:cNvSpPr>
          <p:nvPr>
            <p:ph type="body" idx="2"/>
          </p:nvPr>
        </p:nvSpPr>
        <p:spPr>
          <a:xfrm>
            <a:off x="1450329" y="3145993"/>
            <a:ext cx="5524402" cy="2003743"/>
          </a:xfrm>
        </p:spPr>
        <p:txBody>
          <a:bodyPr/>
          <a:lstStyle>
            <a:lvl1pPr marL="0" indent="0">
              <a:buNone/>
              <a:defRPr sz="1800"/>
            </a:lvl1pPr>
          </a:lstStyle>
          <a:p>
            <a:pPr lvl="0"/>
            <a:r>
              <a:rPr lang="en-US"/>
              <a:t>Click to edit Master text styles</a:t>
            </a:r>
          </a:p>
        </p:txBody>
      </p:sp>
      <p:sp>
        <p:nvSpPr>
          <p:cNvPr id="8" name="Date Placeholder 4">
            <a:extLst>
              <a:ext uri="{FF2B5EF4-FFF2-40B4-BE49-F238E27FC236}">
                <a16:creationId xmlns:a16="http://schemas.microsoft.com/office/drawing/2014/main" id="{988E5E98-ADE7-C25E-56F9-3C84D7713DD5}"/>
              </a:ext>
            </a:extLst>
          </p:cNvPr>
          <p:cNvSpPr txBox="1">
            <a:spLocks noGrp="1"/>
          </p:cNvSpPr>
          <p:nvPr>
            <p:ph type="dt" sz="half" idx="7"/>
          </p:nvPr>
        </p:nvSpPr>
        <p:spPr>
          <a:xfrm>
            <a:off x="1447385" y="5469858"/>
            <a:ext cx="5527346" cy="320122"/>
          </a:xfrm>
        </p:spPr>
        <p:txBody>
          <a:bodyPr/>
          <a:lstStyle>
            <a:lvl1pPr algn="l">
              <a:defRPr/>
            </a:lvl1pPr>
          </a:lstStyle>
          <a:p>
            <a:pPr lvl="0"/>
            <a:fld id="{981109BE-2A8C-4022-8795-1BFB850137C8}" type="datetime1">
              <a:rPr lang="en-GB"/>
              <a:pPr lvl="0"/>
              <a:t>10/11/2025</a:t>
            </a:fld>
            <a:endParaRPr lang="en-GB"/>
          </a:p>
        </p:txBody>
      </p:sp>
      <p:sp>
        <p:nvSpPr>
          <p:cNvPr id="9" name="Footer Placeholder 5">
            <a:extLst>
              <a:ext uri="{FF2B5EF4-FFF2-40B4-BE49-F238E27FC236}">
                <a16:creationId xmlns:a16="http://schemas.microsoft.com/office/drawing/2014/main" id="{4FF24F35-C9A1-898C-6B44-E1032697CF2E}"/>
              </a:ext>
            </a:extLst>
          </p:cNvPr>
          <p:cNvSpPr txBox="1">
            <a:spLocks noGrp="1"/>
          </p:cNvSpPr>
          <p:nvPr>
            <p:ph type="ftr" sz="quarter" idx="9"/>
          </p:nvPr>
        </p:nvSpPr>
        <p:spPr>
          <a:xfrm>
            <a:off x="1447385" y="318640"/>
            <a:ext cx="5541007" cy="320926"/>
          </a:xfrm>
        </p:spPr>
        <p:txBody>
          <a:bodyPr/>
          <a:lstStyle>
            <a:lvl1pPr>
              <a:defRPr/>
            </a:lvl1pPr>
          </a:lstStyle>
          <a:p>
            <a:pPr lvl="0"/>
            <a:endParaRPr lang="en-GB"/>
          </a:p>
        </p:txBody>
      </p:sp>
      <p:sp>
        <p:nvSpPr>
          <p:cNvPr id="10" name="Slide Number Placeholder 6">
            <a:extLst>
              <a:ext uri="{FF2B5EF4-FFF2-40B4-BE49-F238E27FC236}">
                <a16:creationId xmlns:a16="http://schemas.microsoft.com/office/drawing/2014/main" id="{0F0871CB-97DA-EA4D-7EF9-3C7F9460C8FF}"/>
              </a:ext>
            </a:extLst>
          </p:cNvPr>
          <p:cNvSpPr txBox="1">
            <a:spLocks noGrp="1"/>
          </p:cNvSpPr>
          <p:nvPr>
            <p:ph type="sldNum" sz="quarter" idx="8"/>
          </p:nvPr>
        </p:nvSpPr>
        <p:spPr/>
        <p:txBody>
          <a:bodyPr/>
          <a:lstStyle>
            <a:lvl1pPr>
              <a:defRPr/>
            </a:lvl1pPr>
          </a:lstStyle>
          <a:p>
            <a:pPr lvl="0"/>
            <a:fld id="{862FA5AC-F4AC-445B-A446-586C7C8E0396}" type="slidenum">
              <a:t>‹#›</a:t>
            </a:fld>
            <a:endParaRPr lang="en-GB"/>
          </a:p>
        </p:txBody>
      </p:sp>
      <p:cxnSp>
        <p:nvCxnSpPr>
          <p:cNvPr id="11" name="Straight Connector 30">
            <a:extLst>
              <a:ext uri="{FF2B5EF4-FFF2-40B4-BE49-F238E27FC236}">
                <a16:creationId xmlns:a16="http://schemas.microsoft.com/office/drawing/2014/main" id="{B5191AAC-23E7-3678-8908-4D48354F3A77}"/>
              </a:ext>
            </a:extLst>
          </p:cNvPr>
          <p:cNvCxnSpPr/>
          <p:nvPr/>
        </p:nvCxnSpPr>
        <p:spPr>
          <a:xfrm>
            <a:off x="1447385" y="3143606"/>
            <a:ext cx="5527347" cy="0"/>
          </a:xfrm>
          <a:prstGeom prst="straightConnector1">
            <a:avLst/>
          </a:prstGeom>
          <a:noFill/>
          <a:ln w="31747" cap="flat">
            <a:solidFill>
              <a:srgbClr val="B71E42"/>
            </a:solidFill>
            <a:prstDash val="solid"/>
          </a:ln>
        </p:spPr>
      </p:cxnSp>
    </p:spTree>
    <p:extLst>
      <p:ext uri="{BB962C8B-B14F-4D97-AF65-F5344CB8AC3E}">
        <p14:creationId xmlns:p14="http://schemas.microsoft.com/office/powerpoint/2010/main" val="351810859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a:gsLst>
            <a:gs pos="0">
              <a:srgbClr val="ECEAE7"/>
            </a:gs>
            <a:gs pos="100000">
              <a:srgbClr val="CAC6C1"/>
            </a:gs>
          </a:gsLst>
          <a:path path="circle">
            <a:fillToRect l="43000" r="57000" b="100000"/>
          </a:path>
        </a:gradFill>
        <a:effectLst/>
      </p:bgPr>
    </p:bg>
    <p:spTree>
      <p:nvGrpSpPr>
        <p:cNvPr id="1" name=""/>
        <p:cNvGrpSpPr/>
        <p:nvPr/>
      </p:nvGrpSpPr>
      <p:grpSpPr>
        <a:xfrm>
          <a:off x="0" y="0"/>
          <a:ext cx="0" cy="0"/>
          <a:chOff x="0" y="0"/>
          <a:chExt cx="0" cy="0"/>
        </a:xfrm>
      </p:grpSpPr>
      <p:sp>
        <p:nvSpPr>
          <p:cNvPr id="2" name="Rectangle 7">
            <a:extLst>
              <a:ext uri="{FF2B5EF4-FFF2-40B4-BE49-F238E27FC236}">
                <a16:creationId xmlns:a16="http://schemas.microsoft.com/office/drawing/2014/main" id="{2392AE82-3890-3BF1-B2D8-4232ADD005C5}"/>
              </a:ext>
            </a:extLst>
          </p:cNvPr>
          <p:cNvSpPr/>
          <p:nvPr/>
        </p:nvSpPr>
        <p:spPr>
          <a:xfrm>
            <a:off x="0" y="2019479"/>
            <a:ext cx="12191996" cy="4105939"/>
          </a:xfrm>
          <a:prstGeom prst="rect">
            <a:avLst/>
          </a:prstGeom>
          <a:gradFill>
            <a:gsLst>
              <a:gs pos="0">
                <a:srgbClr val="DFDBD5">
                  <a:alpha val="0"/>
                </a:srgbClr>
              </a:gs>
              <a:gs pos="100000">
                <a:srgbClr val="DFDBD5"/>
              </a:gs>
            </a:gsLst>
            <a:lin ang="5400000"/>
          </a:gradFill>
          <a:ln cap="flat">
            <a:noFill/>
            <a:prstDash val="solid"/>
          </a:ln>
        </p:spPr>
        <p:txBody>
          <a:bodyPr lIns="0" tIns="0" rIns="0" bIns="0"/>
          <a:lstStyle/>
          <a:p>
            <a:endParaRPr lang="en-US"/>
          </a:p>
        </p:txBody>
      </p:sp>
      <p:pic>
        <p:nvPicPr>
          <p:cNvPr id="3" name="Picture 6">
            <a:extLst>
              <a:ext uri="{FF2B5EF4-FFF2-40B4-BE49-F238E27FC236}">
                <a16:creationId xmlns:a16="http://schemas.microsoft.com/office/drawing/2014/main" id="{6657D000-64CE-85DF-9ECA-FE55C2BA4CFF}"/>
              </a:ext>
            </a:extLst>
          </p:cNvPr>
          <p:cNvPicPr>
            <a:picLocks noChangeAspect="1"/>
          </p:cNvPicPr>
          <p:nvPr/>
        </p:nvPicPr>
        <p:blipFill>
          <a:blip r:embed="rId13"/>
          <a:srcRect t="1538" b="-1538"/>
          <a:stretch>
            <a:fillRect/>
          </a:stretch>
        </p:blipFill>
        <p:spPr>
          <a:xfrm>
            <a:off x="0" y="6126480"/>
            <a:ext cx="12191996" cy="742950"/>
          </a:xfrm>
          <a:prstGeom prst="rect">
            <a:avLst/>
          </a:prstGeom>
          <a:noFill/>
          <a:ln cap="flat">
            <a:noFill/>
          </a:ln>
        </p:spPr>
      </p:pic>
      <p:sp>
        <p:nvSpPr>
          <p:cNvPr id="4" name="Title Placeholder 1">
            <a:extLst>
              <a:ext uri="{FF2B5EF4-FFF2-40B4-BE49-F238E27FC236}">
                <a16:creationId xmlns:a16="http://schemas.microsoft.com/office/drawing/2014/main" id="{EBC1CC66-AB58-8EA4-70F2-7F1F3995FBA4}"/>
              </a:ext>
            </a:extLst>
          </p:cNvPr>
          <p:cNvSpPr txBox="1">
            <a:spLocks noGrp="1"/>
          </p:cNvSpPr>
          <p:nvPr>
            <p:ph type="title"/>
          </p:nvPr>
        </p:nvSpPr>
        <p:spPr>
          <a:xfrm>
            <a:off x="1451582" y="804516"/>
            <a:ext cx="9603275" cy="1049237"/>
          </a:xfrm>
          <a:prstGeom prst="rect">
            <a:avLst/>
          </a:prstGeom>
          <a:noFill/>
          <a:ln>
            <a:noFill/>
          </a:ln>
        </p:spPr>
        <p:txBody>
          <a:bodyPr vert="horz" wrap="square" lIns="91440" tIns="45720" rIns="91440" bIns="45720" anchor="t" anchorCtr="0" compatLnSpc="1">
            <a:normAutofit/>
          </a:bodyPr>
          <a:lstStyle/>
          <a:p>
            <a:pPr lvl="0"/>
            <a:r>
              <a:rPr lang="en-US"/>
              <a:t>Click to edit Master title style</a:t>
            </a:r>
          </a:p>
        </p:txBody>
      </p:sp>
      <p:sp>
        <p:nvSpPr>
          <p:cNvPr id="5" name="Text Placeholder 2">
            <a:extLst>
              <a:ext uri="{FF2B5EF4-FFF2-40B4-BE49-F238E27FC236}">
                <a16:creationId xmlns:a16="http://schemas.microsoft.com/office/drawing/2014/main" id="{E80AD6E1-59CD-1955-10F4-416DB087B23D}"/>
              </a:ext>
            </a:extLst>
          </p:cNvPr>
          <p:cNvSpPr txBox="1">
            <a:spLocks noGrp="1"/>
          </p:cNvSpPr>
          <p:nvPr>
            <p:ph type="body" idx="1"/>
          </p:nvPr>
        </p:nvSpPr>
        <p:spPr>
          <a:xfrm>
            <a:off x="1451582" y="2015730"/>
            <a:ext cx="9603275" cy="3450616"/>
          </a:xfrm>
          <a:prstGeom prst="rect">
            <a:avLst/>
          </a:prstGeom>
          <a:noFill/>
          <a:ln>
            <a:noFill/>
          </a:ln>
        </p:spPr>
        <p:txBody>
          <a:bodyPr vert="horz" wrap="square" lIns="91440" tIns="45720" rIns="91440" bIns="45720" anchor="t" anchorCtr="0" compatLnSpc="1">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Date Placeholder 3">
            <a:extLst>
              <a:ext uri="{FF2B5EF4-FFF2-40B4-BE49-F238E27FC236}">
                <a16:creationId xmlns:a16="http://schemas.microsoft.com/office/drawing/2014/main" id="{1EE217E3-90F7-0445-784C-90251E7A42B4}"/>
              </a:ext>
            </a:extLst>
          </p:cNvPr>
          <p:cNvSpPr txBox="1">
            <a:spLocks noGrp="1"/>
          </p:cNvSpPr>
          <p:nvPr>
            <p:ph type="dt" sz="half" idx="2"/>
          </p:nvPr>
        </p:nvSpPr>
        <p:spPr>
          <a:xfrm>
            <a:off x="7554141" y="330372"/>
            <a:ext cx="3500716" cy="309204"/>
          </a:xfrm>
          <a:prstGeom prst="rect">
            <a:avLst/>
          </a:prstGeom>
          <a:noFill/>
          <a:ln>
            <a:noFill/>
          </a:ln>
        </p:spPr>
        <p:txBody>
          <a:bodyPr vert="horz" wrap="square" lIns="91440" tIns="45720" rIns="91440" bIns="45720" anchor="ctr" anchorCtr="0" compatLnSpc="1">
            <a:noAutofit/>
          </a:bodyPr>
          <a:lstStyle>
            <a:lvl1pPr marL="0" marR="0" lvl="0" indent="0" algn="r" defTabSz="457200" rtl="0" fontAlgn="auto" hangingPunct="1">
              <a:lnSpc>
                <a:spcPct val="100000"/>
              </a:lnSpc>
              <a:spcBef>
                <a:spcPts val="0"/>
              </a:spcBef>
              <a:spcAft>
                <a:spcPts val="0"/>
              </a:spcAft>
              <a:buNone/>
              <a:tabLst/>
              <a:defRPr lang="en-GB" sz="1000" b="0" i="0" u="none" strike="noStrike" kern="1200" cap="none" spc="0" baseline="0">
                <a:solidFill>
                  <a:srgbClr val="898989"/>
                </a:solidFill>
                <a:uFillTx/>
                <a:latin typeface="Gill Sans MT"/>
              </a:defRPr>
            </a:lvl1pPr>
          </a:lstStyle>
          <a:p>
            <a:pPr lvl="0"/>
            <a:fld id="{FCCBB31F-E51C-404A-B808-5EA43A0A4066}" type="datetime1">
              <a:rPr lang="en-GB"/>
              <a:pPr lvl="0"/>
              <a:t>10/11/2025</a:t>
            </a:fld>
            <a:endParaRPr lang="en-GB"/>
          </a:p>
        </p:txBody>
      </p:sp>
      <p:sp>
        <p:nvSpPr>
          <p:cNvPr id="7" name="Footer Placeholder 4">
            <a:extLst>
              <a:ext uri="{FF2B5EF4-FFF2-40B4-BE49-F238E27FC236}">
                <a16:creationId xmlns:a16="http://schemas.microsoft.com/office/drawing/2014/main" id="{73180177-0D0A-3D89-359E-059BFE57A1DD}"/>
              </a:ext>
            </a:extLst>
          </p:cNvPr>
          <p:cNvSpPr txBox="1">
            <a:spLocks noGrp="1"/>
          </p:cNvSpPr>
          <p:nvPr>
            <p:ph type="ftr" sz="quarter" idx="3"/>
          </p:nvPr>
        </p:nvSpPr>
        <p:spPr>
          <a:xfrm>
            <a:off x="1451582" y="329302"/>
            <a:ext cx="5938835" cy="309204"/>
          </a:xfrm>
          <a:prstGeom prst="rect">
            <a:avLst/>
          </a:prstGeom>
          <a:noFill/>
          <a:ln>
            <a:noFill/>
          </a:ln>
        </p:spPr>
        <p:txBody>
          <a:bodyPr vert="horz" wrap="square" lIns="91440" tIns="45720" rIns="91440" bIns="45720" anchor="ctr" anchorCtr="0" compatLnSpc="1">
            <a:noAutofit/>
          </a:bodyPr>
          <a:lstStyle>
            <a:lvl1pPr marL="0" marR="0" lvl="0" indent="0" algn="l" defTabSz="457200" rtl="0" fontAlgn="auto" hangingPunct="1">
              <a:lnSpc>
                <a:spcPct val="100000"/>
              </a:lnSpc>
              <a:spcBef>
                <a:spcPts val="0"/>
              </a:spcBef>
              <a:spcAft>
                <a:spcPts val="0"/>
              </a:spcAft>
              <a:buNone/>
              <a:tabLst/>
              <a:defRPr lang="en-GB" sz="1000" b="0" i="0" u="none" strike="noStrike" kern="1200" cap="none" spc="0" baseline="0">
                <a:solidFill>
                  <a:srgbClr val="898989"/>
                </a:solidFill>
                <a:uFillTx/>
                <a:latin typeface="Gill Sans MT"/>
              </a:defRPr>
            </a:lvl1pPr>
          </a:lstStyle>
          <a:p>
            <a:pPr lvl="0"/>
            <a:endParaRPr lang="en-GB"/>
          </a:p>
        </p:txBody>
      </p:sp>
      <p:sp>
        <p:nvSpPr>
          <p:cNvPr id="8" name="Slide Number Placeholder 5">
            <a:extLst>
              <a:ext uri="{FF2B5EF4-FFF2-40B4-BE49-F238E27FC236}">
                <a16:creationId xmlns:a16="http://schemas.microsoft.com/office/drawing/2014/main" id="{413E7E72-4DF1-79EA-1CDC-7ED728485A3E}"/>
              </a:ext>
            </a:extLst>
          </p:cNvPr>
          <p:cNvSpPr txBox="1">
            <a:spLocks noGrp="1"/>
          </p:cNvSpPr>
          <p:nvPr>
            <p:ph type="sldNum" sz="quarter" idx="4"/>
          </p:nvPr>
        </p:nvSpPr>
        <p:spPr>
          <a:xfrm>
            <a:off x="480060" y="798975"/>
            <a:ext cx="811017" cy="503578"/>
          </a:xfrm>
          <a:prstGeom prst="rect">
            <a:avLst/>
          </a:prstGeom>
          <a:noFill/>
          <a:ln>
            <a:noFill/>
          </a:ln>
        </p:spPr>
        <p:txBody>
          <a:bodyPr vert="horz" wrap="square" lIns="91440" tIns="45720" rIns="91440" bIns="45720" anchor="t" anchorCtr="0" compatLnSpc="1">
            <a:noAutofit/>
          </a:bodyPr>
          <a:lstStyle>
            <a:lvl1pPr marL="0" marR="0" lvl="0" indent="0" algn="r" defTabSz="457200" rtl="0" fontAlgn="auto" hangingPunct="1">
              <a:lnSpc>
                <a:spcPct val="100000"/>
              </a:lnSpc>
              <a:spcBef>
                <a:spcPts val="0"/>
              </a:spcBef>
              <a:spcAft>
                <a:spcPts val="0"/>
              </a:spcAft>
              <a:buNone/>
              <a:tabLst/>
              <a:defRPr lang="en-GB" sz="2800" b="0" i="0" u="none" strike="noStrike" kern="1200" cap="none" spc="0" baseline="0">
                <a:solidFill>
                  <a:srgbClr val="B71E42"/>
                </a:solidFill>
                <a:uFillTx/>
                <a:latin typeface="Gill Sans MT"/>
              </a:defRPr>
            </a:lvl1pPr>
          </a:lstStyle>
          <a:p>
            <a:pPr lvl="0"/>
            <a:fld id="{EE493D5A-7C2F-403C-A60C-16B8372EDDD6}" type="slidenum">
              <a:t>‹#›</a:t>
            </a:fld>
            <a:endParaRPr lang="en-GB"/>
          </a:p>
        </p:txBody>
      </p:sp>
      <p:cxnSp>
        <p:nvCxnSpPr>
          <p:cNvPr id="9" name="Straight Connector 9">
            <a:extLst>
              <a:ext uri="{FF2B5EF4-FFF2-40B4-BE49-F238E27FC236}">
                <a16:creationId xmlns:a16="http://schemas.microsoft.com/office/drawing/2014/main" id="{C09EB962-DCCB-91FD-5CD1-87EE630FF6E2}"/>
              </a:ext>
            </a:extLst>
          </p:cNvPr>
          <p:cNvCxnSpPr/>
          <p:nvPr/>
        </p:nvCxnSpPr>
        <p:spPr>
          <a:xfrm>
            <a:off x="0" y="6128409"/>
            <a:ext cx="12191996" cy="0"/>
          </a:xfrm>
          <a:prstGeom prst="straightConnector1">
            <a:avLst/>
          </a:prstGeom>
          <a:noFill/>
          <a:ln w="12701" cap="flat">
            <a:solidFill>
              <a:srgbClr val="000001">
                <a:alpha val="20000"/>
              </a:srgbClr>
            </a:solidFill>
            <a:prstDash val="solid"/>
          </a:ln>
        </p:spPr>
      </p:cxn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marL="0" marR="0" lvl="0" indent="0" algn="l" defTabSz="914400" rtl="0" fontAlgn="auto" hangingPunct="1">
        <a:lnSpc>
          <a:spcPct val="90000"/>
        </a:lnSpc>
        <a:spcBef>
          <a:spcPts val="0"/>
        </a:spcBef>
        <a:spcAft>
          <a:spcPts val="0"/>
        </a:spcAft>
        <a:buNone/>
        <a:tabLst/>
        <a:defRPr lang="en-US" sz="3200" b="0" i="0" u="none" strike="noStrike" kern="1200" cap="all" spc="0" baseline="0">
          <a:solidFill>
            <a:srgbClr val="000000"/>
          </a:solidFill>
          <a:uFillTx/>
          <a:latin typeface="Gill Sans MT"/>
        </a:defRPr>
      </a:lvl1pPr>
    </p:titleStyle>
    <p:bodyStyle>
      <a:lvl1pPr marL="228600" marR="0" lvl="0" indent="-228600" algn="l" defTabSz="914400" rtl="0" fontAlgn="auto" hangingPunct="1">
        <a:lnSpc>
          <a:spcPct val="120000"/>
        </a:lnSpc>
        <a:spcBef>
          <a:spcPts val="1000"/>
        </a:spcBef>
        <a:spcAft>
          <a:spcPts val="0"/>
        </a:spcAft>
        <a:buClr>
          <a:srgbClr val="B71E42"/>
        </a:buClr>
        <a:buSzPct val="100000"/>
        <a:buFont typeface="Arial" pitchFamily="34"/>
        <a:buChar char="•"/>
        <a:tabLst/>
        <a:defRPr lang="en-US" sz="2000" b="0" i="0" u="none" strike="noStrike" kern="1200" cap="none" spc="0" baseline="0">
          <a:solidFill>
            <a:srgbClr val="000000"/>
          </a:solidFill>
          <a:uFillTx/>
          <a:latin typeface="Gill Sans MT"/>
        </a:defRPr>
      </a:lvl1pPr>
      <a:lvl2pPr marL="685800" marR="0" lvl="1" indent="-228600" algn="l" defTabSz="914400" rtl="0" fontAlgn="auto" hangingPunct="1">
        <a:lnSpc>
          <a:spcPct val="120000"/>
        </a:lnSpc>
        <a:spcBef>
          <a:spcPts val="500"/>
        </a:spcBef>
        <a:spcAft>
          <a:spcPts val="0"/>
        </a:spcAft>
        <a:buClr>
          <a:srgbClr val="B71E42"/>
        </a:buClr>
        <a:buSzPct val="100000"/>
        <a:buFont typeface="Arial" pitchFamily="34"/>
        <a:buChar char="•"/>
        <a:tabLst/>
        <a:defRPr lang="en-US" sz="1800" b="0" i="0" u="none" strike="noStrike" kern="1200" cap="none" spc="0" baseline="0">
          <a:solidFill>
            <a:srgbClr val="000000"/>
          </a:solidFill>
          <a:uFillTx/>
          <a:latin typeface="Gill Sans MT"/>
        </a:defRPr>
      </a:lvl2pPr>
      <a:lvl3pPr marL="1143000" marR="0" lvl="2" indent="-228600" algn="l" defTabSz="914400" rtl="0" fontAlgn="auto" hangingPunct="1">
        <a:lnSpc>
          <a:spcPct val="120000"/>
        </a:lnSpc>
        <a:spcBef>
          <a:spcPts val="500"/>
        </a:spcBef>
        <a:spcAft>
          <a:spcPts val="0"/>
        </a:spcAft>
        <a:buClr>
          <a:srgbClr val="B71E42"/>
        </a:buClr>
        <a:buSzPct val="100000"/>
        <a:buFont typeface="Arial" pitchFamily="34"/>
        <a:buChar char="•"/>
        <a:tabLst/>
        <a:defRPr lang="en-US" sz="1600" b="0" i="0" u="none" strike="noStrike" kern="1200" cap="none" spc="0" baseline="0">
          <a:solidFill>
            <a:srgbClr val="000000"/>
          </a:solidFill>
          <a:uFillTx/>
          <a:latin typeface="Gill Sans MT"/>
        </a:defRPr>
      </a:lvl3pPr>
      <a:lvl4pPr marL="1600200" marR="0" lvl="3" indent="-228600" algn="l" defTabSz="914400" rtl="0" fontAlgn="auto" hangingPunct="1">
        <a:lnSpc>
          <a:spcPct val="120000"/>
        </a:lnSpc>
        <a:spcBef>
          <a:spcPts val="500"/>
        </a:spcBef>
        <a:spcAft>
          <a:spcPts val="0"/>
        </a:spcAft>
        <a:buClr>
          <a:srgbClr val="B71E42"/>
        </a:buClr>
        <a:buSzPct val="100000"/>
        <a:buFont typeface="Arial" pitchFamily="34"/>
        <a:buChar char="•"/>
        <a:tabLst/>
        <a:defRPr lang="en-US" sz="1400" b="0" i="0" u="none" strike="noStrike" kern="1200" cap="none" spc="0" baseline="0">
          <a:solidFill>
            <a:srgbClr val="000000"/>
          </a:solidFill>
          <a:uFillTx/>
          <a:latin typeface="Gill Sans MT"/>
        </a:defRPr>
      </a:lvl4pPr>
      <a:lvl5pPr marL="2057400" marR="0" lvl="4" indent="-228600" algn="l" defTabSz="914400" rtl="0" fontAlgn="auto" hangingPunct="1">
        <a:lnSpc>
          <a:spcPct val="120000"/>
        </a:lnSpc>
        <a:spcBef>
          <a:spcPts val="500"/>
        </a:spcBef>
        <a:spcAft>
          <a:spcPts val="0"/>
        </a:spcAft>
        <a:buClr>
          <a:srgbClr val="B71E42"/>
        </a:buClr>
        <a:buSzPct val="100000"/>
        <a:buFont typeface="Arial" pitchFamily="34"/>
        <a:buChar char="•"/>
        <a:tabLst/>
        <a:defRPr lang="en-US" sz="1200" b="0" i="0" u="none" strike="noStrike" kern="1200" cap="none" spc="0" baseline="0">
          <a:solidFill>
            <a:srgbClr val="000000"/>
          </a:solidFill>
          <a:uFillTx/>
          <a:latin typeface="Gill Sans MT"/>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www.flickr.com/photos/usdagov/9507589431/" TargetMode="External"/><Relationship Id="rId2" Type="http://schemas.openxmlformats.org/officeDocument/2006/relationships/image" Target="../media/image3.jpeg"/><Relationship Id="rId1" Type="http://schemas.openxmlformats.org/officeDocument/2006/relationships/slideLayout" Target="../slideLayouts/slideLayout6.xml"/><Relationship Id="rId4" Type="http://schemas.openxmlformats.org/officeDocument/2006/relationships/hyperlink" Target="https://creativecommons.org/licenses/by/3.0/" TargetMode="External"/></Relationships>
</file>

<file path=ppt/slides/_rels/slide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hyperlink" Target="https://www.cdc.gov/features/handwashing/" TargetMode="External"/><Relationship Id="rId1" Type="http://schemas.openxmlformats.org/officeDocument/2006/relationships/slideLayout" Target="../slideLayouts/slideLayout6.xml"/><Relationship Id="rId5" Type="http://schemas.openxmlformats.org/officeDocument/2006/relationships/hyperlink" Target="https://creativecommons.org/licenses/by-sa/3.0/" TargetMode="External"/><Relationship Id="rId4" Type="http://schemas.openxmlformats.org/officeDocument/2006/relationships/hyperlink" Target="https://www.flickr.com/photos/gea79on/7689043636" TargetMode="Externa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name="Slide1">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7CB144-93A9-F493-68E7-DE20DBADA371}"/>
              </a:ext>
            </a:extLst>
          </p:cNvPr>
          <p:cNvSpPr txBox="1">
            <a:spLocks noGrp="1"/>
          </p:cNvSpPr>
          <p:nvPr>
            <p:ph type="ctrTitle"/>
          </p:nvPr>
        </p:nvSpPr>
        <p:spPr>
          <a:xfrm>
            <a:off x="2417783" y="812801"/>
            <a:ext cx="8637074" cy="2541428"/>
          </a:xfrm>
        </p:spPr>
        <p:txBody>
          <a:bodyPr/>
          <a:lstStyle/>
          <a:p>
            <a:pPr lvl="0"/>
            <a:r>
              <a:rPr lang="en-US"/>
              <a:t>Keep food safe</a:t>
            </a:r>
            <a:endParaRPr lang="en-GB"/>
          </a:p>
        </p:txBody>
      </p:sp>
      <p:sp>
        <p:nvSpPr>
          <p:cNvPr id="3" name="Subtitle 2">
            <a:extLst>
              <a:ext uri="{FF2B5EF4-FFF2-40B4-BE49-F238E27FC236}">
                <a16:creationId xmlns:a16="http://schemas.microsoft.com/office/drawing/2014/main" id="{640CA5B9-5A90-F742-AC63-67343D043A23}"/>
              </a:ext>
            </a:extLst>
          </p:cNvPr>
          <p:cNvSpPr txBox="1">
            <a:spLocks noGrp="1"/>
          </p:cNvSpPr>
          <p:nvPr>
            <p:ph type="subTitle" idx="1"/>
          </p:nvPr>
        </p:nvSpPr>
        <p:spPr>
          <a:xfrm>
            <a:off x="2414491" y="3482437"/>
            <a:ext cx="8530638" cy="977621"/>
          </a:xfrm>
        </p:spPr>
        <p:txBody>
          <a:bodyPr/>
          <a:lstStyle/>
          <a:p>
            <a:pPr lvl="0"/>
            <a:r>
              <a:rPr lang="en-US"/>
              <a:t>By Zainah Al zghoul</a:t>
            </a:r>
            <a:endParaRPr lang="en-GB"/>
          </a:p>
        </p:txBody>
      </p:sp>
      <p:pic>
        <p:nvPicPr>
          <p:cNvPr id="4" name="Picture 4">
            <a:extLst>
              <a:ext uri="{FF2B5EF4-FFF2-40B4-BE49-F238E27FC236}">
                <a16:creationId xmlns:a16="http://schemas.microsoft.com/office/drawing/2014/main" id="{C393082C-CEFD-1711-91C6-C9B9E9063824}"/>
              </a:ext>
            </a:extLst>
          </p:cNvPr>
          <p:cNvPicPr>
            <a:picLocks noChangeAspect="1"/>
          </p:cNvPicPr>
          <p:nvPr/>
        </p:nvPicPr>
        <p:blipFill>
          <a:blip r:embed="rId2"/>
          <a:stretch>
            <a:fillRect/>
          </a:stretch>
        </p:blipFill>
        <p:spPr>
          <a:xfrm>
            <a:off x="9168387" y="482428"/>
            <a:ext cx="2775679" cy="1970019"/>
          </a:xfrm>
          <a:prstGeom prst="rect">
            <a:avLst/>
          </a:prstGeom>
          <a:noFill/>
          <a:ln cap="flat">
            <a:noFill/>
          </a:ln>
        </p:spPr>
      </p:pic>
      <p:sp>
        <p:nvSpPr>
          <p:cNvPr id="5" name="TextBox 5">
            <a:extLst>
              <a:ext uri="{FF2B5EF4-FFF2-40B4-BE49-F238E27FC236}">
                <a16:creationId xmlns:a16="http://schemas.microsoft.com/office/drawing/2014/main" id="{5DC0BAC5-01AD-73AF-C970-0B066125AFF6}"/>
              </a:ext>
            </a:extLst>
          </p:cNvPr>
          <p:cNvSpPr txBox="1"/>
          <p:nvPr/>
        </p:nvSpPr>
        <p:spPr>
          <a:xfrm>
            <a:off x="7343198" y="5491986"/>
            <a:ext cx="2081210" cy="230831"/>
          </a:xfrm>
          <a:prstGeom prst="rect">
            <a:avLst/>
          </a:prstGeom>
          <a:noFill/>
          <a:ln cap="flat">
            <a:noFill/>
          </a:ln>
        </p:spPr>
        <p:txBody>
          <a:bodyPr vert="horz" wrap="square" lIns="91440" tIns="45720" rIns="91440" bIns="45720" anchor="t" anchorCtr="0" compatLnSpc="1">
            <a:spAutoFit/>
          </a:bodyPr>
          <a:lstStyle/>
          <a:p>
            <a:pPr marL="0" marR="0" lvl="0" indent="0" algn="l" defTabSz="4572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GB" sz="900" b="0" i="0" u="none" strike="noStrike" kern="1200" cap="none" spc="0" baseline="0">
              <a:solidFill>
                <a:srgbClr val="000000"/>
              </a:solidFill>
              <a:uFillTx/>
              <a:latin typeface="Gill Sans M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4" presetClass="emph" presetSubtype="0" fill="hold" grpId="0" nodeType="clickEffect">
                                  <p:stCondLst>
                                    <p:cond delay="0"/>
                                  </p:stCondLst>
                                  <p:iterate type="lt">
                                    <p:tmPct val="10000"/>
                                  </p:iterate>
                                  <p:childTnLst>
                                    <p:animMotion origin="layout" path="M -3.95833E-6 -3.7037E-6 L -3.95833E-6 -0.07222 ">
                                      <p:cBhvr>
                                        <p:cTn id="6" dur="250" accel="50000" decel="50000" autoRev="1" fill="hold">
                                          <p:stCondLst>
                                            <p:cond delay="0"/>
                                          </p:stCondLst>
                                        </p:cTn>
                                        <p:tgtEl>
                                          <p:spTgt spid="2"/>
                                        </p:tgtEl>
                                        <p:attrNameLst>
                                          <p:attrName>ppt_x</p:attrName>
                                        </p:attrNameLst>
                                      </p:cBhvr>
                                    </p:animMotion>
                                    <p:animRot by="1500000">
                                      <p:cBhvr>
                                        <p:cTn id="7" dur="125" fill="hold">
                                          <p:stCondLst>
                                            <p:cond delay="0"/>
                                          </p:stCondLst>
                                        </p:cTn>
                                        <p:tgtEl>
                                          <p:spTgt spid="2"/>
                                        </p:tgtEl>
                                        <p:attrNameLst>
                                          <p:attrName>r</p:attrName>
                                        </p:attrNameLst>
                                      </p:cBhvr>
                                    </p:animRot>
                                    <p:animRot by="-1500000">
                                      <p:cBhvr>
                                        <p:cTn id="8" dur="125" fill="hold">
                                          <p:stCondLst>
                                            <p:cond delay="125"/>
                                          </p:stCondLst>
                                        </p:cTn>
                                        <p:tgtEl>
                                          <p:spTgt spid="2"/>
                                        </p:tgtEl>
                                        <p:attrNameLst>
                                          <p:attrName>r</p:attrName>
                                        </p:attrNameLst>
                                      </p:cBhvr>
                                    </p:animRot>
                                    <p:animRot by="-1500000">
                                      <p:cBhvr>
                                        <p:cTn id="9" dur="125" fill="hold">
                                          <p:stCondLst>
                                            <p:cond delay="250"/>
                                          </p:stCondLst>
                                        </p:cTn>
                                        <p:tgtEl>
                                          <p:spTgt spid="2"/>
                                        </p:tgtEl>
                                        <p:attrNameLst>
                                          <p:attrName>r</p:attrName>
                                        </p:attrNameLst>
                                      </p:cBhvr>
                                    </p:animRot>
                                    <p:animRot by="1500000">
                                      <p:cBhvr>
                                        <p:cTn id="10" dur="125" fill="hold">
                                          <p:stCondLst>
                                            <p:cond delay="375"/>
                                          </p:stCondLst>
                                        </p:cTn>
                                        <p:tgtEl>
                                          <p:spTgt spid="2"/>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xml><?xml version="1.0" encoding="utf-8"?>
<p:sld xmlns:a="http://schemas.openxmlformats.org/drawingml/2006/main" xmlns:r="http://schemas.openxmlformats.org/officeDocument/2006/relationships" xmlns:p="http://schemas.openxmlformats.org/presentationml/2006/main">
  <p:cSld name="Slide6">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AFC69B-9874-087C-F1E9-3B1D50A3A072}"/>
              </a:ext>
            </a:extLst>
          </p:cNvPr>
          <p:cNvSpPr txBox="1">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6539109E-8C83-43BC-38FF-438FC1EBCDA4}"/>
              </a:ext>
            </a:extLst>
          </p:cNvPr>
          <p:cNvSpPr txBox="1">
            <a:spLocks noGrp="1"/>
          </p:cNvSpPr>
          <p:nvPr>
            <p:ph idx="1"/>
          </p:nvPr>
        </p:nvSpPr>
        <p:spPr/>
        <p:txBody>
          <a:bodyPr/>
          <a:lstStyle/>
          <a:p>
            <a:endParaRPr lang="en-US"/>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2">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397323-503B-CC9A-0CFC-CB67E8B95DA7}"/>
              </a:ext>
            </a:extLst>
          </p:cNvPr>
          <p:cNvSpPr txBox="1">
            <a:spLocks noGrp="1"/>
          </p:cNvSpPr>
          <p:nvPr>
            <p:ph type="title"/>
          </p:nvPr>
        </p:nvSpPr>
        <p:spPr>
          <a:xfrm>
            <a:off x="1597886" y="843469"/>
            <a:ext cx="9603275" cy="1049237"/>
          </a:xfrm>
        </p:spPr>
        <p:txBody>
          <a:bodyPr/>
          <a:lstStyle/>
          <a:p>
            <a:pPr lvl="0"/>
            <a:r>
              <a:rPr lang="en-US"/>
              <a:t>Food storage is Food storage is crucial for several reasons:</a:t>
            </a:r>
            <a:endParaRPr lang="en-GB"/>
          </a:p>
        </p:txBody>
      </p:sp>
      <p:sp>
        <p:nvSpPr>
          <p:cNvPr id="3" name="TextBox 3">
            <a:extLst>
              <a:ext uri="{FF2B5EF4-FFF2-40B4-BE49-F238E27FC236}">
                <a16:creationId xmlns:a16="http://schemas.microsoft.com/office/drawing/2014/main" id="{D574692F-450C-A01B-D548-3D01F79C5D86}"/>
              </a:ext>
            </a:extLst>
          </p:cNvPr>
          <p:cNvSpPr txBox="1"/>
          <p:nvPr/>
        </p:nvSpPr>
        <p:spPr>
          <a:xfrm>
            <a:off x="633048" y="1836581"/>
            <a:ext cx="8475783" cy="1200332"/>
          </a:xfrm>
          <a:prstGeom prst="rect">
            <a:avLst/>
          </a:prstGeom>
          <a:noFill/>
          <a:ln cap="flat">
            <a:noFill/>
          </a:ln>
        </p:spPr>
        <p:txBody>
          <a:bodyPr vert="horz" wrap="squar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n-US" sz="1800" b="1" i="0" u="none" strike="noStrike" kern="1200" cap="none" spc="0" baseline="0">
                <a:solidFill>
                  <a:srgbClr val="000000"/>
                </a:solidFill>
                <a:uFillTx/>
                <a:latin typeface="Poppins" pitchFamily="2"/>
              </a:rPr>
              <a:t>Preserving Freshness</a:t>
            </a:r>
            <a:r>
              <a:rPr lang="en-US" sz="1800" b="0" i="0" u="none" strike="noStrike" kern="1200" cap="none" spc="0" baseline="0">
                <a:solidFill>
                  <a:srgbClr val="000000"/>
                </a:solidFill>
                <a:uFillTx/>
                <a:latin typeface="Poppins" pitchFamily="2"/>
              </a:rPr>
              <a:t>: Storing food properly helps maintain its </a:t>
            </a:r>
            <a:r>
              <a:rPr lang="en-US" sz="1800" b="1" i="0" u="none" strike="noStrike" kern="1200" cap="none" spc="0" baseline="0">
                <a:solidFill>
                  <a:srgbClr val="000000"/>
                </a:solidFill>
                <a:uFillTx/>
                <a:latin typeface="Poppins" pitchFamily="2"/>
              </a:rPr>
              <a:t>nutritional value</a:t>
            </a:r>
            <a:r>
              <a:rPr lang="en-US" sz="1800" b="0" i="0" u="none" strike="noStrike" kern="1200" cap="none" spc="0" baseline="0">
                <a:solidFill>
                  <a:srgbClr val="000000"/>
                </a:solidFill>
                <a:uFillTx/>
                <a:latin typeface="Poppins" pitchFamily="2"/>
              </a:rPr>
              <a:t> and </a:t>
            </a:r>
            <a:r>
              <a:rPr lang="en-US" sz="1800" b="1" i="0" u="none" strike="noStrike" kern="1200" cap="none" spc="0" baseline="0">
                <a:solidFill>
                  <a:srgbClr val="000000"/>
                </a:solidFill>
                <a:uFillTx/>
                <a:latin typeface="Poppins" pitchFamily="2"/>
              </a:rPr>
              <a:t>flavor</a:t>
            </a:r>
            <a:r>
              <a:rPr lang="en-US" sz="1800" b="0" i="0" u="none" strike="noStrike" kern="1200" cap="none" spc="0" baseline="0">
                <a:solidFill>
                  <a:srgbClr val="000000"/>
                </a:solidFill>
                <a:uFillTx/>
                <a:latin typeface="Poppins" pitchFamily="2"/>
              </a:rPr>
              <a:t>. Certain foods, like fruits and vegetables, are sensitive to temperature and humidity, and improper storage can cause them to spoil prematurely</a:t>
            </a:r>
            <a:endParaRPr lang="en-GB" sz="1800" b="0" i="0" u="none" strike="noStrike" kern="1200" cap="none" spc="0" baseline="0">
              <a:solidFill>
                <a:srgbClr val="000000"/>
              </a:solidFill>
              <a:uFillTx/>
              <a:latin typeface="Calibri"/>
            </a:endParaRPr>
          </a:p>
        </p:txBody>
      </p:sp>
      <p:sp>
        <p:nvSpPr>
          <p:cNvPr id="4" name="TextBox 5">
            <a:extLst>
              <a:ext uri="{FF2B5EF4-FFF2-40B4-BE49-F238E27FC236}">
                <a16:creationId xmlns:a16="http://schemas.microsoft.com/office/drawing/2014/main" id="{65B5658B-7A27-370E-BB33-709E72343148}"/>
              </a:ext>
            </a:extLst>
          </p:cNvPr>
          <p:cNvSpPr txBox="1"/>
          <p:nvPr/>
        </p:nvSpPr>
        <p:spPr>
          <a:xfrm>
            <a:off x="633048" y="3182806"/>
            <a:ext cx="8475783" cy="1200332"/>
          </a:xfrm>
          <a:prstGeom prst="rect">
            <a:avLst/>
          </a:prstGeom>
          <a:noFill/>
          <a:ln cap="flat">
            <a:noFill/>
          </a:ln>
        </p:spPr>
        <p:txBody>
          <a:bodyPr vert="horz" wrap="squar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SzPct val="100000"/>
              <a:buFont typeface="Arial" pitchFamily="34"/>
              <a:buChar char="•"/>
              <a:tabLst/>
              <a:defRPr sz="1800" b="0" i="0" u="none" strike="noStrike" kern="0" cap="none" spc="0" baseline="0">
                <a:solidFill>
                  <a:srgbClr val="000000"/>
                </a:solidFill>
                <a:uFillTx/>
              </a:defRPr>
            </a:pPr>
            <a:r>
              <a:rPr lang="en-US" sz="1800" b="1" i="0" u="none" strike="noStrike" kern="1200" cap="none" spc="0" baseline="0">
                <a:solidFill>
                  <a:srgbClr val="000000"/>
                </a:solidFill>
                <a:uFillTx/>
                <a:latin typeface="Poppins" pitchFamily="2"/>
              </a:rPr>
              <a:t>Reducing Waste</a:t>
            </a:r>
            <a:r>
              <a:rPr lang="en-US" sz="1800" b="0" i="0" u="none" strike="noStrike" kern="1200" cap="none" spc="0" baseline="0">
                <a:solidFill>
                  <a:srgbClr val="000000"/>
                </a:solidFill>
                <a:uFillTx/>
                <a:latin typeface="Poppins" pitchFamily="2"/>
              </a:rPr>
              <a:t>: When food is stored properly, it lasts longer. This helps reduce food waste and makes your grocery budget go further.</a:t>
            </a:r>
          </a:p>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br>
              <a:rPr lang="en-US" sz="1800" b="0" i="0" u="none" strike="noStrike" kern="1200" cap="none" spc="0" baseline="0">
                <a:solidFill>
                  <a:srgbClr val="000000"/>
                </a:solidFill>
                <a:uFillTx/>
                <a:latin typeface="Calibri"/>
              </a:rPr>
            </a:br>
            <a:endParaRPr lang="en-GB" sz="1800" b="0" i="0" u="none" strike="noStrike" kern="1200" cap="none" spc="0" baseline="0">
              <a:solidFill>
                <a:srgbClr val="000000"/>
              </a:solidFill>
              <a:uFillTx/>
              <a:latin typeface="Calibri"/>
            </a:endParaRPr>
          </a:p>
        </p:txBody>
      </p:sp>
      <p:pic>
        <p:nvPicPr>
          <p:cNvPr id="5" name="Picture 7">
            <a:extLst>
              <a:ext uri="{FF2B5EF4-FFF2-40B4-BE49-F238E27FC236}">
                <a16:creationId xmlns:a16="http://schemas.microsoft.com/office/drawing/2014/main" id="{3629F2DD-8489-46ED-355B-50B34F9C7F62}"/>
              </a:ext>
            </a:extLst>
          </p:cNvPr>
          <p:cNvPicPr>
            <a:picLocks noChangeAspect="1"/>
          </p:cNvPicPr>
          <p:nvPr/>
        </p:nvPicPr>
        <p:blipFill>
          <a:blip r:embed="rId2"/>
          <a:stretch>
            <a:fillRect/>
          </a:stretch>
        </p:blipFill>
        <p:spPr>
          <a:xfrm>
            <a:off x="9507409" y="2964448"/>
            <a:ext cx="2684586" cy="3089035"/>
          </a:xfrm>
          <a:prstGeom prst="rect">
            <a:avLst/>
          </a:prstGeom>
          <a:noFill/>
          <a:ln cap="flat">
            <a:noFill/>
          </a:ln>
        </p:spPr>
      </p:pic>
      <p:sp>
        <p:nvSpPr>
          <p:cNvPr id="6" name="TextBox 8">
            <a:extLst>
              <a:ext uri="{FF2B5EF4-FFF2-40B4-BE49-F238E27FC236}">
                <a16:creationId xmlns:a16="http://schemas.microsoft.com/office/drawing/2014/main" id="{4C8ABE03-EAF2-2D11-310B-E7755D02320F}"/>
              </a:ext>
            </a:extLst>
          </p:cNvPr>
          <p:cNvSpPr txBox="1"/>
          <p:nvPr/>
        </p:nvSpPr>
        <p:spPr>
          <a:xfrm>
            <a:off x="9226058" y="6769220"/>
            <a:ext cx="2684586" cy="369335"/>
          </a:xfrm>
          <a:prstGeom prst="rect">
            <a:avLst/>
          </a:prstGeom>
          <a:noFill/>
          <a:ln cap="flat">
            <a:noFill/>
          </a:ln>
        </p:spPr>
        <p:txBody>
          <a:bodyPr vert="horz" wrap="squar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n-GB" sz="900" b="0" i="0" u="none" strike="noStrike" kern="1200" cap="none" spc="0" baseline="0">
                <a:solidFill>
                  <a:srgbClr val="000000"/>
                </a:solidFill>
                <a:uFillTx/>
                <a:latin typeface="Calibri"/>
                <a:hlinkClick r:id="rId3" tooltip="http://www.flickr.com/photos/usdagov/9507589431/">
                  <a:extLst>
                    <a:ext uri="{A12FA001-AC4F-418D-AE19-62706E023703}">
                      <ahyp:hlinkClr xmlns:ahyp="http://schemas.microsoft.com/office/drawing/2018/hyperlinkcolor" val="tx"/>
                    </a:ext>
                  </a:extLst>
                </a:hlinkClick>
              </a:rPr>
              <a:t>This Photo</a:t>
            </a:r>
            <a:r>
              <a:rPr lang="en-GB" sz="900" b="0" i="0" u="none" strike="noStrike" kern="1200" cap="none" spc="0" baseline="0">
                <a:solidFill>
                  <a:srgbClr val="000000"/>
                </a:solidFill>
                <a:uFillTx/>
                <a:latin typeface="Calibri"/>
              </a:rPr>
              <a:t> by Unknown Author is licensed under </a:t>
            </a:r>
            <a:r>
              <a:rPr lang="en-GB" sz="900" b="0" i="0" u="none" strike="noStrike" kern="1200" cap="none" spc="0" baseline="0">
                <a:solidFill>
                  <a:srgbClr val="000000"/>
                </a:solidFill>
                <a:uFillTx/>
                <a:latin typeface="Calibri"/>
                <a:hlinkClick r:id="rId4" tooltip="https://creativecommons.org/licenses/by/3.0/">
                  <a:extLst>
                    <a:ext uri="{A12FA001-AC4F-418D-AE19-62706E023703}">
                      <ahyp:hlinkClr xmlns:ahyp="http://schemas.microsoft.com/office/drawing/2018/hyperlinkcolor" val="tx"/>
                    </a:ext>
                  </a:extLst>
                </a:hlinkClick>
              </a:rPr>
              <a:t>CC BY</a:t>
            </a:r>
            <a:endParaRPr lang="en-GB" sz="900" b="0" i="0" u="none" strike="noStrike" kern="1200" cap="none" spc="0" baseline="0">
              <a:solidFill>
                <a:srgbClr val="000000"/>
              </a:solidFill>
              <a:uFillTx/>
              <a:latin typeface="Calibri"/>
            </a:endParaRPr>
          </a:p>
        </p:txBody>
      </p:sp>
      <p:sp>
        <p:nvSpPr>
          <p:cNvPr id="7" name="TextBox 10">
            <a:extLst>
              <a:ext uri="{FF2B5EF4-FFF2-40B4-BE49-F238E27FC236}">
                <a16:creationId xmlns:a16="http://schemas.microsoft.com/office/drawing/2014/main" id="{B73F69A9-78AF-C421-AB3F-BECB690FE799}"/>
              </a:ext>
            </a:extLst>
          </p:cNvPr>
          <p:cNvSpPr txBox="1"/>
          <p:nvPr/>
        </p:nvSpPr>
        <p:spPr>
          <a:xfrm>
            <a:off x="656493" y="3949887"/>
            <a:ext cx="9144000" cy="923333"/>
          </a:xfrm>
          <a:prstGeom prst="rect">
            <a:avLst/>
          </a:prstGeom>
          <a:noFill/>
          <a:ln cap="flat">
            <a:noFill/>
          </a:ln>
        </p:spPr>
        <p:txBody>
          <a:bodyPr vert="horz" wrap="squar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SzPct val="100000"/>
              <a:buFont typeface="Arial" pitchFamily="34"/>
              <a:buChar char="•"/>
              <a:tabLst/>
              <a:defRPr sz="1800" b="0" i="0" u="none" strike="noStrike" kern="0" cap="none" spc="0" baseline="0">
                <a:solidFill>
                  <a:srgbClr val="000000"/>
                </a:solidFill>
                <a:uFillTx/>
              </a:defRPr>
            </a:pPr>
            <a:r>
              <a:rPr lang="en-US" sz="1800" b="1" i="0" u="none" strike="noStrike" kern="1200" cap="none" spc="0" baseline="0">
                <a:solidFill>
                  <a:srgbClr val="000000"/>
                </a:solidFill>
                <a:uFillTx/>
                <a:latin typeface="Poppins" pitchFamily="2"/>
              </a:rPr>
              <a:t>Keep food in a cool, dry place</a:t>
            </a:r>
            <a:r>
              <a:rPr lang="en-US" sz="1800" b="0" i="0" u="none" strike="noStrike" kern="1200" cap="none" spc="0" baseline="0">
                <a:solidFill>
                  <a:srgbClr val="000000"/>
                </a:solidFill>
                <a:uFillTx/>
                <a:latin typeface="Poppins" pitchFamily="2"/>
              </a:rPr>
              <a:t>: Avoid storing food in areas exposed to heat and humidity, such as above the stove or near windows. This helps maintain the quality and extends the shelf life of pantry staples.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4" presetClass="emph" presetSubtype="0" fill="hold" grpId="0" nodeType="clickEffect">
                                  <p:stCondLst>
                                    <p:cond delay="0"/>
                                  </p:stCondLst>
                                  <p:iterate type="lt">
                                    <p:tmPct val="10000"/>
                                  </p:iterate>
                                  <p:childTnLst>
                                    <p:animMotion origin="layout" path="M 0.0 0.0 L 0.0 -0.07213">
                                      <p:cBhvr>
                                        <p:cTn id="6" dur="250" accel="50000" decel="50000" autoRev="1" fill="hold">
                                          <p:stCondLst>
                                            <p:cond delay="0"/>
                                          </p:stCondLst>
                                        </p:cTn>
                                        <p:tgtEl>
                                          <p:spTgt spid="2"/>
                                        </p:tgtEl>
                                        <p:attrNameLst>
                                          <p:attrName>ppt_x</p:attrName>
                                        </p:attrNameLst>
                                      </p:cBhvr>
                                    </p:animMotion>
                                    <p:animRot by="1500000">
                                      <p:cBhvr>
                                        <p:cTn id="7" dur="125" fill="hold">
                                          <p:stCondLst>
                                            <p:cond delay="0"/>
                                          </p:stCondLst>
                                        </p:cTn>
                                        <p:tgtEl>
                                          <p:spTgt spid="2"/>
                                        </p:tgtEl>
                                        <p:attrNameLst>
                                          <p:attrName>r</p:attrName>
                                        </p:attrNameLst>
                                      </p:cBhvr>
                                    </p:animRot>
                                    <p:animRot by="-1500000">
                                      <p:cBhvr>
                                        <p:cTn id="8" dur="125" fill="hold">
                                          <p:stCondLst>
                                            <p:cond delay="125"/>
                                          </p:stCondLst>
                                        </p:cTn>
                                        <p:tgtEl>
                                          <p:spTgt spid="2"/>
                                        </p:tgtEl>
                                        <p:attrNameLst>
                                          <p:attrName>r</p:attrName>
                                        </p:attrNameLst>
                                      </p:cBhvr>
                                    </p:animRot>
                                    <p:animRot by="-1500000">
                                      <p:cBhvr>
                                        <p:cTn id="9" dur="125" fill="hold">
                                          <p:stCondLst>
                                            <p:cond delay="250"/>
                                          </p:stCondLst>
                                        </p:cTn>
                                        <p:tgtEl>
                                          <p:spTgt spid="2"/>
                                        </p:tgtEl>
                                        <p:attrNameLst>
                                          <p:attrName>r</p:attrName>
                                        </p:attrNameLst>
                                      </p:cBhvr>
                                    </p:animRot>
                                    <p:animRot by="1500000">
                                      <p:cBhvr>
                                        <p:cTn id="10" dur="125" fill="hold">
                                          <p:stCondLst>
                                            <p:cond delay="375"/>
                                          </p:stCondLst>
                                        </p:cTn>
                                        <p:tgtEl>
                                          <p:spTgt spid="2"/>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4.xml><?xml version="1.0" encoding="utf-8"?>
<p:sld xmlns:a="http://schemas.openxmlformats.org/drawingml/2006/main" xmlns:r="http://schemas.openxmlformats.org/officeDocument/2006/relationships" xmlns:p="http://schemas.openxmlformats.org/presentationml/2006/main">
  <p:cSld name="Slide3">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74A07C-E212-0ABF-D8CF-7A9A58E0B6DC}"/>
              </a:ext>
            </a:extLst>
          </p:cNvPr>
          <p:cNvSpPr txBox="1">
            <a:spLocks noGrp="1"/>
          </p:cNvSpPr>
          <p:nvPr>
            <p:ph type="title"/>
          </p:nvPr>
        </p:nvSpPr>
        <p:spPr>
          <a:xfrm>
            <a:off x="1294360" y="655761"/>
            <a:ext cx="9603275" cy="843854"/>
          </a:xfrm>
        </p:spPr>
        <p:txBody>
          <a:bodyPr/>
          <a:lstStyle/>
          <a:p>
            <a:pPr lvl="0"/>
            <a:r>
              <a:rPr lang="en-US"/>
              <a:t>steps for saving food:</a:t>
            </a:r>
            <a:endParaRPr lang="en-GB"/>
          </a:p>
        </p:txBody>
      </p:sp>
      <p:sp>
        <p:nvSpPr>
          <p:cNvPr id="3" name="TextBox 3">
            <a:extLst>
              <a:ext uri="{FF2B5EF4-FFF2-40B4-BE49-F238E27FC236}">
                <a16:creationId xmlns:a16="http://schemas.microsoft.com/office/drawing/2014/main" id="{4046A83B-79CE-1AFB-B2B2-34BB564B35FB}"/>
              </a:ext>
            </a:extLst>
          </p:cNvPr>
          <p:cNvSpPr txBox="1"/>
          <p:nvPr/>
        </p:nvSpPr>
        <p:spPr>
          <a:xfrm>
            <a:off x="493190" y="1954923"/>
            <a:ext cx="7501124" cy="4247314"/>
          </a:xfrm>
          <a:prstGeom prst="rect">
            <a:avLst/>
          </a:prstGeom>
          <a:noFill/>
          <a:ln cap="flat">
            <a:noFill/>
          </a:ln>
        </p:spPr>
        <p:txBody>
          <a:bodyPr vert="horz" wrap="squar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SzPct val="100000"/>
              <a:buFont typeface="Arial" pitchFamily="34"/>
              <a:buChar char="•"/>
              <a:tabLst/>
              <a:defRPr sz="1800" b="0" i="0" u="none" strike="noStrike" kern="0" cap="none" spc="0" baseline="0">
                <a:solidFill>
                  <a:srgbClr val="000000"/>
                </a:solidFill>
                <a:uFillTx/>
              </a:defRPr>
            </a:pPr>
            <a:r>
              <a:rPr lang="en-US" sz="1800" b="0" i="0" u="sng" strike="noStrike" kern="1200" cap="none" spc="0" baseline="0">
                <a:solidFill>
                  <a:srgbClr val="2F4A0B"/>
                </a:solidFill>
                <a:uFillTx/>
                <a:latin typeface="Source Sans Pro Web"/>
                <a:hlinkClick r:id="rId2">
                  <a:extLst>
                    <a:ext uri="{A12FA001-AC4F-418D-AE19-62706E023703}">
                      <ahyp:hlinkClr xmlns:ahyp="http://schemas.microsoft.com/office/drawing/2018/hyperlinkcolor" val="tx"/>
                    </a:ext>
                  </a:extLst>
                </a:hlinkClick>
              </a:rPr>
              <a:t>Wash your hands</a:t>
            </a:r>
            <a:r>
              <a:rPr lang="en-US" sz="1800" b="0" i="0" u="none" strike="noStrike" kern="1200" cap="none" spc="0" baseline="0">
                <a:solidFill>
                  <a:srgbClr val="1B1B1B"/>
                </a:solidFill>
                <a:uFillTx/>
                <a:latin typeface="Source Sans Pro Web"/>
              </a:rPr>
              <a:t> often, especially during these key times when germs can spread:</a:t>
            </a:r>
          </a:p>
          <a:p>
            <a:pPr marL="742950" marR="0" lvl="1" indent="-285750" algn="l" defTabSz="914400" rtl="0" fontAlgn="auto" hangingPunct="1">
              <a:lnSpc>
                <a:spcPct val="100000"/>
              </a:lnSpc>
              <a:spcBef>
                <a:spcPts val="0"/>
              </a:spcBef>
              <a:spcAft>
                <a:spcPts val="0"/>
              </a:spcAft>
              <a:buSzPct val="100000"/>
              <a:buFont typeface="Arial" pitchFamily="34"/>
              <a:buChar char="•"/>
              <a:tabLst/>
              <a:defRPr sz="1800" b="0" i="0" u="none" strike="noStrike" kern="0" cap="none" spc="0" baseline="0">
                <a:solidFill>
                  <a:srgbClr val="000000"/>
                </a:solidFill>
                <a:uFillTx/>
              </a:defRPr>
            </a:pPr>
            <a:r>
              <a:rPr lang="en-US" sz="1800" b="1" i="0" u="none" strike="noStrike" kern="1200" cap="none" spc="0" baseline="0">
                <a:solidFill>
                  <a:srgbClr val="1B1B1B"/>
                </a:solidFill>
                <a:uFillTx/>
                <a:latin typeface="Source Sans Pro Web"/>
              </a:rPr>
              <a:t>Before</a:t>
            </a:r>
            <a:r>
              <a:rPr lang="en-US" sz="1800" b="0" i="0" u="none" strike="noStrike" kern="1200" cap="none" spc="0" baseline="0">
                <a:solidFill>
                  <a:srgbClr val="1B1B1B"/>
                </a:solidFill>
                <a:uFillTx/>
                <a:latin typeface="Source Sans Pro Web"/>
              </a:rPr>
              <a:t>, </a:t>
            </a:r>
            <a:r>
              <a:rPr lang="en-US" sz="1800" b="1" i="0" u="none" strike="noStrike" kern="1200" cap="none" spc="0" baseline="0">
                <a:solidFill>
                  <a:srgbClr val="1B1B1B"/>
                </a:solidFill>
                <a:uFillTx/>
                <a:latin typeface="Source Sans Pro Web"/>
              </a:rPr>
              <a:t>during</a:t>
            </a:r>
            <a:r>
              <a:rPr lang="en-US" sz="1800" b="0" i="0" u="none" strike="noStrike" kern="1200" cap="none" spc="0" baseline="0">
                <a:solidFill>
                  <a:srgbClr val="1B1B1B"/>
                </a:solidFill>
                <a:uFillTx/>
                <a:latin typeface="Source Sans Pro Web"/>
              </a:rPr>
              <a:t>, and </a:t>
            </a:r>
            <a:r>
              <a:rPr lang="en-US" sz="1800" b="1" i="0" u="none" strike="noStrike" kern="1200" cap="none" spc="0" baseline="0">
                <a:solidFill>
                  <a:srgbClr val="1B1B1B"/>
                </a:solidFill>
                <a:uFillTx/>
                <a:latin typeface="Source Sans Pro Web"/>
              </a:rPr>
              <a:t>after</a:t>
            </a:r>
            <a:r>
              <a:rPr lang="en-US" sz="1800" b="0" i="0" u="none" strike="noStrike" kern="1200" cap="none" spc="0" baseline="0">
                <a:solidFill>
                  <a:srgbClr val="1B1B1B"/>
                </a:solidFill>
                <a:uFillTx/>
                <a:latin typeface="Source Sans Pro Web"/>
              </a:rPr>
              <a:t> preparing food</a:t>
            </a:r>
          </a:p>
          <a:p>
            <a:pPr marL="742950" marR="0" lvl="1" indent="-285750" algn="l" defTabSz="914400" rtl="0" fontAlgn="auto" hangingPunct="1">
              <a:lnSpc>
                <a:spcPct val="100000"/>
              </a:lnSpc>
              <a:spcBef>
                <a:spcPts val="0"/>
              </a:spcBef>
              <a:spcAft>
                <a:spcPts val="0"/>
              </a:spcAft>
              <a:buSzPct val="100000"/>
              <a:buFont typeface="Arial" pitchFamily="34"/>
              <a:buChar char="•"/>
              <a:tabLst/>
              <a:defRPr sz="1800" b="0" i="0" u="none" strike="noStrike" kern="0" cap="none" spc="0" baseline="0">
                <a:solidFill>
                  <a:srgbClr val="000000"/>
                </a:solidFill>
                <a:uFillTx/>
              </a:defRPr>
            </a:pPr>
            <a:r>
              <a:rPr lang="en-US" sz="1800" b="1" i="0" u="none" strike="noStrike" kern="1200" cap="none" spc="0" baseline="0">
                <a:solidFill>
                  <a:srgbClr val="1B1B1B"/>
                </a:solidFill>
                <a:uFillTx/>
                <a:latin typeface="Source Sans Pro Web"/>
              </a:rPr>
              <a:t>After</a:t>
            </a:r>
            <a:r>
              <a:rPr lang="en-US" sz="1800" b="0" i="0" u="none" strike="noStrike" kern="1200" cap="none" spc="0" baseline="0">
                <a:solidFill>
                  <a:srgbClr val="1B1B1B"/>
                </a:solidFill>
                <a:uFillTx/>
                <a:latin typeface="Source Sans Pro Web"/>
              </a:rPr>
              <a:t> handling raw meat, poultry, seafood, or their juices, or uncooked eggs</a:t>
            </a:r>
          </a:p>
          <a:p>
            <a:pPr marL="742950" marR="0" lvl="1" indent="-285750" algn="l" defTabSz="914400" rtl="0" fontAlgn="auto" hangingPunct="1">
              <a:lnSpc>
                <a:spcPct val="100000"/>
              </a:lnSpc>
              <a:spcBef>
                <a:spcPts val="0"/>
              </a:spcBef>
              <a:spcAft>
                <a:spcPts val="0"/>
              </a:spcAft>
              <a:buSzPct val="100000"/>
              <a:buFont typeface="Arial" pitchFamily="34"/>
              <a:buChar char="•"/>
              <a:tabLst/>
              <a:defRPr sz="1800" b="0" i="0" u="none" strike="noStrike" kern="0" cap="none" spc="0" baseline="0">
                <a:solidFill>
                  <a:srgbClr val="000000"/>
                </a:solidFill>
                <a:uFillTx/>
              </a:defRPr>
            </a:pPr>
            <a:r>
              <a:rPr lang="en-US" sz="1800" b="1" i="0" u="none" strike="noStrike" kern="1200" cap="none" spc="0" baseline="0">
                <a:solidFill>
                  <a:srgbClr val="1B1B1B"/>
                </a:solidFill>
                <a:uFillTx/>
                <a:latin typeface="Source Sans Pro Web"/>
              </a:rPr>
              <a:t>Before</a:t>
            </a:r>
            <a:r>
              <a:rPr lang="en-US" sz="1800" b="0" i="0" u="none" strike="noStrike" kern="1200" cap="none" spc="0" baseline="0">
                <a:solidFill>
                  <a:srgbClr val="1B1B1B"/>
                </a:solidFill>
                <a:uFillTx/>
                <a:latin typeface="Source Sans Pro Web"/>
              </a:rPr>
              <a:t> eating</a:t>
            </a:r>
          </a:p>
          <a:p>
            <a:pPr marL="742950" marR="0" lvl="1" indent="-285750" algn="l" defTabSz="914400" rtl="0" fontAlgn="auto" hangingPunct="1">
              <a:lnSpc>
                <a:spcPct val="100000"/>
              </a:lnSpc>
              <a:spcBef>
                <a:spcPts val="0"/>
              </a:spcBef>
              <a:spcAft>
                <a:spcPts val="0"/>
              </a:spcAft>
              <a:buSzPct val="100000"/>
              <a:buFont typeface="Arial" pitchFamily="34"/>
              <a:buChar char="•"/>
              <a:tabLst/>
              <a:defRPr sz="1800" b="0" i="0" u="none" strike="noStrike" kern="0" cap="none" spc="0" baseline="0">
                <a:solidFill>
                  <a:srgbClr val="000000"/>
                </a:solidFill>
                <a:uFillTx/>
              </a:defRPr>
            </a:pPr>
            <a:r>
              <a:rPr lang="en-US" sz="1800" b="1" i="0" u="none" strike="noStrike" kern="1200" cap="none" spc="0" baseline="0">
                <a:solidFill>
                  <a:srgbClr val="1B1B1B"/>
                </a:solidFill>
                <a:uFillTx/>
                <a:latin typeface="Source Sans Pro Web"/>
              </a:rPr>
              <a:t>After</a:t>
            </a:r>
            <a:r>
              <a:rPr lang="en-US" sz="1800" b="0" i="0" u="none" strike="noStrike" kern="1200" cap="none" spc="0" baseline="0">
                <a:solidFill>
                  <a:srgbClr val="1B1B1B"/>
                </a:solidFill>
                <a:uFillTx/>
                <a:latin typeface="Source Sans Pro Web"/>
              </a:rPr>
              <a:t> using the toilet</a:t>
            </a:r>
          </a:p>
          <a:p>
            <a:pPr marL="742950" marR="0" lvl="1" indent="-285750" algn="l" defTabSz="914400" rtl="0" fontAlgn="auto" hangingPunct="1">
              <a:lnSpc>
                <a:spcPct val="100000"/>
              </a:lnSpc>
              <a:spcBef>
                <a:spcPts val="0"/>
              </a:spcBef>
              <a:spcAft>
                <a:spcPts val="0"/>
              </a:spcAft>
              <a:buSzPct val="100000"/>
              <a:buFont typeface="Arial" pitchFamily="34"/>
              <a:buChar char="•"/>
              <a:tabLst/>
              <a:defRPr sz="1800" b="0" i="0" u="none" strike="noStrike" kern="0" cap="none" spc="0" baseline="0">
                <a:solidFill>
                  <a:srgbClr val="000000"/>
                </a:solidFill>
                <a:uFillTx/>
              </a:defRPr>
            </a:pPr>
            <a:r>
              <a:rPr lang="en-US" sz="1800" b="1" i="0" u="none" strike="noStrike" kern="1200" cap="none" spc="0" baseline="0">
                <a:solidFill>
                  <a:srgbClr val="1B1B1B"/>
                </a:solidFill>
                <a:uFillTx/>
                <a:latin typeface="Source Sans Pro Web"/>
              </a:rPr>
              <a:t>After</a:t>
            </a:r>
            <a:r>
              <a:rPr lang="en-US" sz="1800" b="0" i="0" u="none" strike="noStrike" kern="1200" cap="none" spc="0" baseline="0">
                <a:solidFill>
                  <a:srgbClr val="1B1B1B"/>
                </a:solidFill>
                <a:uFillTx/>
                <a:latin typeface="Source Sans Pro Web"/>
              </a:rPr>
              <a:t> changing diapers or cleaning up a child who has used the toilet</a:t>
            </a:r>
          </a:p>
          <a:p>
            <a:pPr marL="742950" marR="0" lvl="1" indent="-285750" algn="l" defTabSz="914400" rtl="0" fontAlgn="auto" hangingPunct="1">
              <a:lnSpc>
                <a:spcPct val="100000"/>
              </a:lnSpc>
              <a:spcBef>
                <a:spcPts val="0"/>
              </a:spcBef>
              <a:spcAft>
                <a:spcPts val="0"/>
              </a:spcAft>
              <a:buSzPct val="100000"/>
              <a:buFont typeface="Arial" pitchFamily="34"/>
              <a:buChar char="•"/>
              <a:tabLst/>
              <a:defRPr sz="1800" b="0" i="0" u="none" strike="noStrike" kern="0" cap="none" spc="0" baseline="0">
                <a:solidFill>
                  <a:srgbClr val="000000"/>
                </a:solidFill>
                <a:uFillTx/>
              </a:defRPr>
            </a:pPr>
            <a:r>
              <a:rPr lang="en-US" sz="1800" b="1" i="0" u="none" strike="noStrike" kern="1200" cap="none" spc="0" baseline="0">
                <a:solidFill>
                  <a:srgbClr val="1B1B1B"/>
                </a:solidFill>
                <a:uFillTx/>
                <a:latin typeface="Source Sans Pro Web"/>
              </a:rPr>
              <a:t>After</a:t>
            </a:r>
            <a:r>
              <a:rPr lang="en-US" sz="1800" b="0" i="0" u="none" strike="noStrike" kern="1200" cap="none" spc="0" baseline="0">
                <a:solidFill>
                  <a:srgbClr val="1B1B1B"/>
                </a:solidFill>
                <a:uFillTx/>
                <a:latin typeface="Source Sans Pro Web"/>
              </a:rPr>
              <a:t> touching an animal, animal feed, or animal waste</a:t>
            </a:r>
          </a:p>
          <a:p>
            <a:pPr marL="742950" marR="0" lvl="1" indent="-285750" algn="l" defTabSz="914400" rtl="0" fontAlgn="auto" hangingPunct="1">
              <a:lnSpc>
                <a:spcPct val="100000"/>
              </a:lnSpc>
              <a:spcBef>
                <a:spcPts val="0"/>
              </a:spcBef>
              <a:spcAft>
                <a:spcPts val="0"/>
              </a:spcAft>
              <a:buSzPct val="100000"/>
              <a:buFont typeface="Arial" pitchFamily="34"/>
              <a:buChar char="•"/>
              <a:tabLst/>
              <a:defRPr sz="1800" b="0" i="0" u="none" strike="noStrike" kern="0" cap="none" spc="0" baseline="0">
                <a:solidFill>
                  <a:srgbClr val="000000"/>
                </a:solidFill>
                <a:uFillTx/>
              </a:defRPr>
            </a:pPr>
            <a:r>
              <a:rPr lang="en-US" sz="1800" b="1" i="0" u="none" strike="noStrike" kern="1200" cap="none" spc="0" baseline="0">
                <a:solidFill>
                  <a:srgbClr val="1B1B1B"/>
                </a:solidFill>
                <a:uFillTx/>
                <a:latin typeface="Source Sans Pro Web"/>
              </a:rPr>
              <a:t>After</a:t>
            </a:r>
            <a:r>
              <a:rPr lang="en-US" sz="1800" b="0" i="0" u="none" strike="noStrike" kern="1200" cap="none" spc="0" baseline="0">
                <a:solidFill>
                  <a:srgbClr val="1B1B1B"/>
                </a:solidFill>
                <a:uFillTx/>
                <a:latin typeface="Source Sans Pro Web"/>
              </a:rPr>
              <a:t> touching garbage</a:t>
            </a:r>
          </a:p>
          <a:p>
            <a:pPr marL="742950" marR="0" lvl="1" indent="-285750" algn="l" defTabSz="914400" rtl="0" fontAlgn="auto" hangingPunct="1">
              <a:lnSpc>
                <a:spcPct val="100000"/>
              </a:lnSpc>
              <a:spcBef>
                <a:spcPts val="0"/>
              </a:spcBef>
              <a:spcAft>
                <a:spcPts val="0"/>
              </a:spcAft>
              <a:buSzPct val="100000"/>
              <a:buFont typeface="Arial" pitchFamily="34"/>
              <a:buChar char="•"/>
              <a:tabLst/>
              <a:defRPr sz="1800" b="0" i="0" u="none" strike="noStrike" kern="0" cap="none" spc="0" baseline="0">
                <a:solidFill>
                  <a:srgbClr val="000000"/>
                </a:solidFill>
                <a:uFillTx/>
              </a:defRPr>
            </a:pPr>
            <a:r>
              <a:rPr lang="en-US" sz="1800" b="1" i="0" u="none" strike="noStrike" kern="1200" cap="none" spc="0" baseline="0">
                <a:solidFill>
                  <a:srgbClr val="1B1B1B"/>
                </a:solidFill>
                <a:uFillTx/>
                <a:latin typeface="Source Sans Pro Web"/>
              </a:rPr>
              <a:t>Before</a:t>
            </a:r>
            <a:r>
              <a:rPr lang="en-US" sz="1800" b="0" i="0" u="none" strike="noStrike" kern="1200" cap="none" spc="0" baseline="0">
                <a:solidFill>
                  <a:srgbClr val="1B1B1B"/>
                </a:solidFill>
                <a:uFillTx/>
                <a:latin typeface="Source Sans Pro Web"/>
              </a:rPr>
              <a:t> and </a:t>
            </a:r>
            <a:r>
              <a:rPr lang="en-US" sz="1800" b="1" i="0" u="none" strike="noStrike" kern="1200" cap="none" spc="0" baseline="0">
                <a:solidFill>
                  <a:srgbClr val="1B1B1B"/>
                </a:solidFill>
                <a:uFillTx/>
                <a:latin typeface="Source Sans Pro Web"/>
              </a:rPr>
              <a:t>after</a:t>
            </a:r>
            <a:r>
              <a:rPr lang="en-US" sz="1800" b="0" i="0" u="none" strike="noStrike" kern="1200" cap="none" spc="0" baseline="0">
                <a:solidFill>
                  <a:srgbClr val="1B1B1B"/>
                </a:solidFill>
                <a:uFillTx/>
                <a:latin typeface="Source Sans Pro Web"/>
              </a:rPr>
              <a:t> caring for someone who is sick</a:t>
            </a:r>
          </a:p>
          <a:p>
            <a:pPr marL="742950" marR="0" lvl="1" indent="-285750" algn="l" defTabSz="914400" rtl="0" fontAlgn="auto" hangingPunct="1">
              <a:lnSpc>
                <a:spcPct val="100000"/>
              </a:lnSpc>
              <a:spcBef>
                <a:spcPts val="0"/>
              </a:spcBef>
              <a:spcAft>
                <a:spcPts val="0"/>
              </a:spcAft>
              <a:buSzPct val="100000"/>
              <a:buFont typeface="Arial" pitchFamily="34"/>
              <a:buChar char="•"/>
              <a:tabLst/>
              <a:defRPr sz="1800" b="0" i="0" u="none" strike="noStrike" kern="0" cap="none" spc="0" baseline="0">
                <a:solidFill>
                  <a:srgbClr val="000000"/>
                </a:solidFill>
                <a:uFillTx/>
              </a:defRPr>
            </a:pPr>
            <a:r>
              <a:rPr lang="en-US" sz="1800" b="1" i="0" u="none" strike="noStrike" kern="1200" cap="none" spc="0" baseline="0">
                <a:solidFill>
                  <a:srgbClr val="1B1B1B"/>
                </a:solidFill>
                <a:uFillTx/>
                <a:latin typeface="Source Sans Pro Web"/>
              </a:rPr>
              <a:t>Before</a:t>
            </a:r>
            <a:r>
              <a:rPr lang="en-US" sz="1800" b="0" i="0" u="none" strike="noStrike" kern="1200" cap="none" spc="0" baseline="0">
                <a:solidFill>
                  <a:srgbClr val="1B1B1B"/>
                </a:solidFill>
                <a:uFillTx/>
                <a:latin typeface="Source Sans Pro Web"/>
              </a:rPr>
              <a:t> and </a:t>
            </a:r>
            <a:r>
              <a:rPr lang="en-US" sz="1800" b="1" i="0" u="none" strike="noStrike" kern="1200" cap="none" spc="0" baseline="0">
                <a:solidFill>
                  <a:srgbClr val="1B1B1B"/>
                </a:solidFill>
                <a:uFillTx/>
                <a:latin typeface="Source Sans Pro Web"/>
              </a:rPr>
              <a:t>after</a:t>
            </a:r>
            <a:r>
              <a:rPr lang="en-US" sz="1800" b="0" i="0" u="none" strike="noStrike" kern="1200" cap="none" spc="0" baseline="0">
                <a:solidFill>
                  <a:srgbClr val="1B1B1B"/>
                </a:solidFill>
                <a:uFillTx/>
                <a:latin typeface="Source Sans Pro Web"/>
              </a:rPr>
              <a:t> treating a cut or wound</a:t>
            </a:r>
          </a:p>
          <a:p>
            <a:pPr marL="742950" marR="0" lvl="1" indent="-285750" algn="l" defTabSz="914400" rtl="0" fontAlgn="auto" hangingPunct="1">
              <a:lnSpc>
                <a:spcPct val="100000"/>
              </a:lnSpc>
              <a:spcBef>
                <a:spcPts val="0"/>
              </a:spcBef>
              <a:spcAft>
                <a:spcPts val="0"/>
              </a:spcAft>
              <a:buSzPct val="100000"/>
              <a:buFont typeface="Arial" pitchFamily="34"/>
              <a:buChar char="•"/>
              <a:tabLst/>
              <a:defRPr sz="1800" b="0" i="0" u="none" strike="noStrike" kern="0" cap="none" spc="0" baseline="0">
                <a:solidFill>
                  <a:srgbClr val="000000"/>
                </a:solidFill>
                <a:uFillTx/>
              </a:defRPr>
            </a:pPr>
            <a:r>
              <a:rPr lang="en-US" sz="1800" b="1" i="0" u="none" strike="noStrike" kern="1200" cap="none" spc="0" baseline="0">
                <a:solidFill>
                  <a:srgbClr val="1B1B1B"/>
                </a:solidFill>
                <a:uFillTx/>
                <a:latin typeface="Source Sans Pro Web"/>
              </a:rPr>
              <a:t>After</a:t>
            </a:r>
            <a:r>
              <a:rPr lang="en-US" sz="1800" b="0" i="0" u="none" strike="noStrike" kern="1200" cap="none" spc="0" baseline="0">
                <a:solidFill>
                  <a:srgbClr val="1B1B1B"/>
                </a:solidFill>
                <a:uFillTx/>
                <a:latin typeface="Source Sans Pro Web"/>
              </a:rPr>
              <a:t> blowing your nose, coughing, or sneezing</a:t>
            </a:r>
          </a:p>
          <a:p>
            <a:pPr marL="742950" marR="0" lvl="1" indent="-285750" algn="l" defTabSz="914400" rtl="0" fontAlgn="auto" hangingPunct="1">
              <a:lnSpc>
                <a:spcPct val="100000"/>
              </a:lnSpc>
              <a:spcBef>
                <a:spcPts val="0"/>
              </a:spcBef>
              <a:spcAft>
                <a:spcPts val="0"/>
              </a:spcAft>
              <a:buSzPct val="100000"/>
              <a:buFont typeface="Arial" pitchFamily="34"/>
              <a:buChar char="•"/>
              <a:tabLst/>
              <a:defRPr sz="1800" b="0" i="0" u="none" strike="noStrike" kern="0" cap="none" spc="0" baseline="0">
                <a:solidFill>
                  <a:srgbClr val="000000"/>
                </a:solidFill>
                <a:uFillTx/>
              </a:defRPr>
            </a:pPr>
            <a:r>
              <a:rPr lang="en-US" sz="1800" b="1" i="0" u="none" strike="noStrike" kern="1200" cap="none" spc="0" baseline="0">
                <a:solidFill>
                  <a:srgbClr val="1B1B1B"/>
                </a:solidFill>
                <a:uFillTx/>
                <a:latin typeface="Source Sans Pro Web"/>
              </a:rPr>
              <a:t>After</a:t>
            </a:r>
            <a:r>
              <a:rPr lang="en-US" sz="1800" b="0" i="0" u="none" strike="noStrike" kern="1200" cap="none" spc="0" baseline="0">
                <a:solidFill>
                  <a:srgbClr val="1B1B1B"/>
                </a:solidFill>
                <a:uFillTx/>
                <a:latin typeface="Source Sans Pro Web"/>
              </a:rPr>
              <a:t> handling pet food or pet treats.</a:t>
            </a:r>
          </a:p>
        </p:txBody>
      </p:sp>
      <p:pic>
        <p:nvPicPr>
          <p:cNvPr id="4" name="Picture 5">
            <a:extLst>
              <a:ext uri="{FF2B5EF4-FFF2-40B4-BE49-F238E27FC236}">
                <a16:creationId xmlns:a16="http://schemas.microsoft.com/office/drawing/2014/main" id="{3DED6FC5-8F58-2941-62E1-F3057007CAEC}"/>
              </a:ext>
            </a:extLst>
          </p:cNvPr>
          <p:cNvPicPr>
            <a:picLocks noChangeAspect="1"/>
          </p:cNvPicPr>
          <p:nvPr/>
        </p:nvPicPr>
        <p:blipFill>
          <a:blip r:embed="rId3"/>
          <a:stretch>
            <a:fillRect/>
          </a:stretch>
        </p:blipFill>
        <p:spPr>
          <a:xfrm>
            <a:off x="7948248" y="3614458"/>
            <a:ext cx="4243757" cy="3105713"/>
          </a:xfrm>
          <a:prstGeom prst="rect">
            <a:avLst/>
          </a:prstGeom>
          <a:noFill/>
          <a:ln cap="flat">
            <a:noFill/>
          </a:ln>
        </p:spPr>
      </p:pic>
      <p:sp>
        <p:nvSpPr>
          <p:cNvPr id="5" name="TextBox 6">
            <a:extLst>
              <a:ext uri="{FF2B5EF4-FFF2-40B4-BE49-F238E27FC236}">
                <a16:creationId xmlns:a16="http://schemas.microsoft.com/office/drawing/2014/main" id="{8C464E03-079D-9027-77C7-FC51786B7863}"/>
              </a:ext>
            </a:extLst>
          </p:cNvPr>
          <p:cNvSpPr txBox="1"/>
          <p:nvPr/>
        </p:nvSpPr>
        <p:spPr>
          <a:xfrm>
            <a:off x="7115906" y="7177299"/>
            <a:ext cx="5650525" cy="230831"/>
          </a:xfrm>
          <a:prstGeom prst="rect">
            <a:avLst/>
          </a:prstGeom>
          <a:noFill/>
          <a:ln cap="flat">
            <a:noFill/>
          </a:ln>
        </p:spPr>
        <p:txBody>
          <a:bodyPr vert="horz" wrap="squar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n-GB" sz="900" b="0" i="0" u="none" strike="noStrike" kern="1200" cap="none" spc="0" baseline="0">
                <a:solidFill>
                  <a:srgbClr val="000000"/>
                </a:solidFill>
                <a:uFillTx/>
                <a:latin typeface="Calibri"/>
                <a:hlinkClick r:id="rId4" tooltip="https://www.flickr.com/photos/gea79on/7689043636">
                  <a:extLst>
                    <a:ext uri="{A12FA001-AC4F-418D-AE19-62706E023703}">
                      <ahyp:hlinkClr xmlns:ahyp="http://schemas.microsoft.com/office/drawing/2018/hyperlinkcolor" val="tx"/>
                    </a:ext>
                  </a:extLst>
                </a:hlinkClick>
              </a:rPr>
              <a:t>This Photo</a:t>
            </a:r>
            <a:r>
              <a:rPr lang="en-GB" sz="900" b="0" i="0" u="none" strike="noStrike" kern="1200" cap="none" spc="0" baseline="0">
                <a:solidFill>
                  <a:srgbClr val="000000"/>
                </a:solidFill>
                <a:uFillTx/>
                <a:latin typeface="Calibri"/>
              </a:rPr>
              <a:t> by Unknown Author is licensed under </a:t>
            </a:r>
            <a:r>
              <a:rPr lang="en-GB" sz="900" b="0" i="0" u="none" strike="noStrike" kern="1200" cap="none" spc="0" baseline="0">
                <a:solidFill>
                  <a:srgbClr val="000000"/>
                </a:solidFill>
                <a:uFillTx/>
                <a:latin typeface="Calibri"/>
                <a:hlinkClick r:id="rId5" tooltip="https://creativecommons.org/licenses/by-sa/3.0/">
                  <a:extLst>
                    <a:ext uri="{A12FA001-AC4F-418D-AE19-62706E023703}">
                      <ahyp:hlinkClr xmlns:ahyp="http://schemas.microsoft.com/office/drawing/2018/hyperlinkcolor" val="tx"/>
                    </a:ext>
                  </a:extLst>
                </a:hlinkClick>
              </a:rPr>
              <a:t>CC BY-SA</a:t>
            </a:r>
            <a:endParaRPr lang="en-GB" sz="900" b="0" i="0" u="none" strike="noStrike" kern="1200" cap="none" spc="0" baseline="0">
              <a:solidFill>
                <a:srgbClr val="000000"/>
              </a:solidFill>
              <a:uFillTx/>
              <a:latin typeface="Calibri"/>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4" presetClass="emph" presetSubtype="0" fill="hold" nodeType="clickEffect">
                                  <p:stCondLst>
                                    <p:cond delay="0"/>
                                  </p:stCondLst>
                                  <p:iterate type="lt">
                                    <p:tmPct val="10000"/>
                                  </p:iterate>
                                  <p:childTnLst>
                                    <p:animMotion origin="layout" path="M -1.875E-6 4.81481E-6 L -1.875E-6 -0.07223 ">
                                      <p:cBhvr>
                                        <p:cTn id="6" dur="250" accel="50000" decel="50000" autoRev="1" fill="hold">
                                          <p:stCondLst>
                                            <p:cond delay="0"/>
                                          </p:stCondLst>
                                        </p:cTn>
                                        <p:tgtEl>
                                          <p:spTgt spid="3">
                                            <p:txEl>
                                              <p:pRg st="1" end="1"/>
                                            </p:txEl>
                                          </p:spTgt>
                                        </p:tgtEl>
                                        <p:attrNameLst>
                                          <p:attrName>ppt_x</p:attrName>
                                        </p:attrNameLst>
                                      </p:cBhvr>
                                    </p:animMotion>
                                    <p:animRot by="1500000">
                                      <p:cBhvr>
                                        <p:cTn id="7" dur="125" fill="hold">
                                          <p:stCondLst>
                                            <p:cond delay="0"/>
                                          </p:stCondLst>
                                        </p:cTn>
                                        <p:tgtEl>
                                          <p:spTgt spid="3">
                                            <p:txEl>
                                              <p:pRg st="1" end="1"/>
                                            </p:txEl>
                                          </p:spTgt>
                                        </p:tgtEl>
                                        <p:attrNameLst>
                                          <p:attrName>r</p:attrName>
                                        </p:attrNameLst>
                                      </p:cBhvr>
                                    </p:animRot>
                                    <p:animRot by="-1500000">
                                      <p:cBhvr>
                                        <p:cTn id="8" dur="125" fill="hold">
                                          <p:stCondLst>
                                            <p:cond delay="125"/>
                                          </p:stCondLst>
                                        </p:cTn>
                                        <p:tgtEl>
                                          <p:spTgt spid="3">
                                            <p:txEl>
                                              <p:pRg st="1" end="1"/>
                                            </p:txEl>
                                          </p:spTgt>
                                        </p:tgtEl>
                                        <p:attrNameLst>
                                          <p:attrName>r</p:attrName>
                                        </p:attrNameLst>
                                      </p:cBhvr>
                                    </p:animRot>
                                    <p:animRot by="-1500000">
                                      <p:cBhvr>
                                        <p:cTn id="9" dur="125" fill="hold">
                                          <p:stCondLst>
                                            <p:cond delay="250"/>
                                          </p:stCondLst>
                                        </p:cTn>
                                        <p:tgtEl>
                                          <p:spTgt spid="3">
                                            <p:txEl>
                                              <p:pRg st="1" end="1"/>
                                            </p:txEl>
                                          </p:spTgt>
                                        </p:tgtEl>
                                        <p:attrNameLst>
                                          <p:attrName>r</p:attrName>
                                        </p:attrNameLst>
                                      </p:cBhvr>
                                    </p:animRot>
                                    <p:animRot by="1500000">
                                      <p:cBhvr>
                                        <p:cTn id="10" dur="125" fill="hold">
                                          <p:stCondLst>
                                            <p:cond delay="375"/>
                                          </p:stCondLst>
                                        </p:cTn>
                                        <p:tgtEl>
                                          <p:spTgt spid="3">
                                            <p:txEl>
                                              <p:pRg st="1" end="1"/>
                                            </p:txEl>
                                          </p:spTgt>
                                        </p:tgtEl>
                                        <p:attrNameLst>
                                          <p:attrName>r</p:attrName>
                                        </p:attrNameLst>
                                      </p:cBhvr>
                                    </p:animRot>
                                  </p:childTnLst>
                                </p:cTn>
                              </p:par>
                              <p:par>
                                <p:cTn id="11" presetID="34" presetClass="emph" presetSubtype="0" fill="hold" nodeType="withEffect">
                                  <p:stCondLst>
                                    <p:cond delay="0"/>
                                  </p:stCondLst>
                                  <p:iterate type="lt">
                                    <p:tmPct val="10000"/>
                                  </p:iterate>
                                  <p:childTnLst>
                                    <p:animMotion origin="layout" path="M -3.125E-6 -3.7037E-7 L -3.125E-6 -0.07222 ">
                                      <p:cBhvr>
                                        <p:cTn id="12" dur="250" accel="50000" decel="50000" autoRev="1" fill="hold">
                                          <p:stCondLst>
                                            <p:cond delay="0"/>
                                          </p:stCondLst>
                                        </p:cTn>
                                        <p:tgtEl>
                                          <p:spTgt spid="3">
                                            <p:txEl>
                                              <p:pRg st="2" end="2"/>
                                            </p:txEl>
                                          </p:spTgt>
                                        </p:tgtEl>
                                        <p:attrNameLst>
                                          <p:attrName>ppt_x</p:attrName>
                                        </p:attrNameLst>
                                      </p:cBhvr>
                                    </p:animMotion>
                                    <p:animRot by="1500000">
                                      <p:cBhvr>
                                        <p:cTn id="13" dur="125" fill="hold">
                                          <p:stCondLst>
                                            <p:cond delay="0"/>
                                          </p:stCondLst>
                                        </p:cTn>
                                        <p:tgtEl>
                                          <p:spTgt spid="3">
                                            <p:txEl>
                                              <p:pRg st="2" end="2"/>
                                            </p:txEl>
                                          </p:spTgt>
                                        </p:tgtEl>
                                        <p:attrNameLst>
                                          <p:attrName>r</p:attrName>
                                        </p:attrNameLst>
                                      </p:cBhvr>
                                    </p:animRot>
                                    <p:animRot by="-1500000">
                                      <p:cBhvr>
                                        <p:cTn id="14" dur="125" fill="hold">
                                          <p:stCondLst>
                                            <p:cond delay="125"/>
                                          </p:stCondLst>
                                        </p:cTn>
                                        <p:tgtEl>
                                          <p:spTgt spid="3">
                                            <p:txEl>
                                              <p:pRg st="2" end="2"/>
                                            </p:txEl>
                                          </p:spTgt>
                                        </p:tgtEl>
                                        <p:attrNameLst>
                                          <p:attrName>r</p:attrName>
                                        </p:attrNameLst>
                                      </p:cBhvr>
                                    </p:animRot>
                                    <p:animRot by="-1500000">
                                      <p:cBhvr>
                                        <p:cTn id="15" dur="125" fill="hold">
                                          <p:stCondLst>
                                            <p:cond delay="250"/>
                                          </p:stCondLst>
                                        </p:cTn>
                                        <p:tgtEl>
                                          <p:spTgt spid="3">
                                            <p:txEl>
                                              <p:pRg st="2" end="2"/>
                                            </p:txEl>
                                          </p:spTgt>
                                        </p:tgtEl>
                                        <p:attrNameLst>
                                          <p:attrName>r</p:attrName>
                                        </p:attrNameLst>
                                      </p:cBhvr>
                                    </p:animRot>
                                    <p:animRot by="1500000">
                                      <p:cBhvr>
                                        <p:cTn id="16" dur="125" fill="hold">
                                          <p:stCondLst>
                                            <p:cond delay="375"/>
                                          </p:stCondLst>
                                        </p:cTn>
                                        <p:tgtEl>
                                          <p:spTgt spid="3">
                                            <p:txEl>
                                              <p:pRg st="2" end="2"/>
                                            </p:txEl>
                                          </p:spTgt>
                                        </p:tgtEl>
                                        <p:attrNameLst>
                                          <p:attrName>r</p:attrName>
                                        </p:attrNameLst>
                                      </p:cBhvr>
                                    </p:animRot>
                                  </p:childTnLst>
                                </p:cTn>
                              </p:par>
                              <p:par>
                                <p:cTn id="17" presetID="34" presetClass="emph" presetSubtype="0" fill="hold" nodeType="withEffect">
                                  <p:stCondLst>
                                    <p:cond delay="0"/>
                                  </p:stCondLst>
                                  <p:iterate type="lt">
                                    <p:tmPct val="10000"/>
                                  </p:iterate>
                                  <p:childTnLst>
                                    <p:animMotion origin="layout" path="M -1.04167E-6 -4.07407E-6 L -1.04167E-6 -0.07222 ">
                                      <p:cBhvr>
                                        <p:cTn id="18" dur="250" accel="50000" decel="50000" autoRev="1" fill="hold">
                                          <p:stCondLst>
                                            <p:cond delay="0"/>
                                          </p:stCondLst>
                                        </p:cTn>
                                        <p:tgtEl>
                                          <p:spTgt spid="3">
                                            <p:txEl>
                                              <p:pRg st="3" end="3"/>
                                            </p:txEl>
                                          </p:spTgt>
                                        </p:tgtEl>
                                        <p:attrNameLst>
                                          <p:attrName>ppt_x</p:attrName>
                                        </p:attrNameLst>
                                      </p:cBhvr>
                                    </p:animMotion>
                                    <p:animRot by="1500000">
                                      <p:cBhvr>
                                        <p:cTn id="19" dur="125" fill="hold">
                                          <p:stCondLst>
                                            <p:cond delay="0"/>
                                          </p:stCondLst>
                                        </p:cTn>
                                        <p:tgtEl>
                                          <p:spTgt spid="3">
                                            <p:txEl>
                                              <p:pRg st="3" end="3"/>
                                            </p:txEl>
                                          </p:spTgt>
                                        </p:tgtEl>
                                        <p:attrNameLst>
                                          <p:attrName>r</p:attrName>
                                        </p:attrNameLst>
                                      </p:cBhvr>
                                    </p:animRot>
                                    <p:animRot by="-1500000">
                                      <p:cBhvr>
                                        <p:cTn id="20" dur="125" fill="hold">
                                          <p:stCondLst>
                                            <p:cond delay="125"/>
                                          </p:stCondLst>
                                        </p:cTn>
                                        <p:tgtEl>
                                          <p:spTgt spid="3">
                                            <p:txEl>
                                              <p:pRg st="3" end="3"/>
                                            </p:txEl>
                                          </p:spTgt>
                                        </p:tgtEl>
                                        <p:attrNameLst>
                                          <p:attrName>r</p:attrName>
                                        </p:attrNameLst>
                                      </p:cBhvr>
                                    </p:animRot>
                                    <p:animRot by="-1500000">
                                      <p:cBhvr>
                                        <p:cTn id="21" dur="125" fill="hold">
                                          <p:stCondLst>
                                            <p:cond delay="250"/>
                                          </p:stCondLst>
                                        </p:cTn>
                                        <p:tgtEl>
                                          <p:spTgt spid="3">
                                            <p:txEl>
                                              <p:pRg st="3" end="3"/>
                                            </p:txEl>
                                          </p:spTgt>
                                        </p:tgtEl>
                                        <p:attrNameLst>
                                          <p:attrName>r</p:attrName>
                                        </p:attrNameLst>
                                      </p:cBhvr>
                                    </p:animRot>
                                    <p:animRot by="1500000">
                                      <p:cBhvr>
                                        <p:cTn id="22" dur="125" fill="hold">
                                          <p:stCondLst>
                                            <p:cond delay="375"/>
                                          </p:stCondLst>
                                        </p:cTn>
                                        <p:tgtEl>
                                          <p:spTgt spid="3">
                                            <p:txEl>
                                              <p:pRg st="3" end="3"/>
                                            </p:txEl>
                                          </p:spTgt>
                                        </p:tgtEl>
                                        <p:attrNameLst>
                                          <p:attrName>r</p:attrName>
                                        </p:attrNameLst>
                                      </p:cBhvr>
                                    </p:animRot>
                                  </p:childTnLst>
                                </p:cTn>
                              </p:par>
                              <p:par>
                                <p:cTn id="23" presetID="34" presetClass="emph" presetSubtype="0" fill="hold" nodeType="withEffect">
                                  <p:stCondLst>
                                    <p:cond delay="0"/>
                                  </p:stCondLst>
                                  <p:iterate type="lt">
                                    <p:tmPct val="10000"/>
                                  </p:iterate>
                                  <p:childTnLst>
                                    <p:animMotion origin="layout" path="M -4.375E-6 -3.7037E-7 L -4.375E-6 -0.07222 ">
                                      <p:cBhvr>
                                        <p:cTn id="24" dur="250" accel="50000" decel="50000" autoRev="1" fill="hold">
                                          <p:stCondLst>
                                            <p:cond delay="0"/>
                                          </p:stCondLst>
                                        </p:cTn>
                                        <p:tgtEl>
                                          <p:spTgt spid="3">
                                            <p:txEl>
                                              <p:pRg st="4" end="4"/>
                                            </p:txEl>
                                          </p:spTgt>
                                        </p:tgtEl>
                                        <p:attrNameLst>
                                          <p:attrName>ppt_x</p:attrName>
                                        </p:attrNameLst>
                                      </p:cBhvr>
                                    </p:animMotion>
                                    <p:animRot by="1500000">
                                      <p:cBhvr>
                                        <p:cTn id="25" dur="125" fill="hold">
                                          <p:stCondLst>
                                            <p:cond delay="0"/>
                                          </p:stCondLst>
                                        </p:cTn>
                                        <p:tgtEl>
                                          <p:spTgt spid="3">
                                            <p:txEl>
                                              <p:pRg st="4" end="4"/>
                                            </p:txEl>
                                          </p:spTgt>
                                        </p:tgtEl>
                                        <p:attrNameLst>
                                          <p:attrName>r</p:attrName>
                                        </p:attrNameLst>
                                      </p:cBhvr>
                                    </p:animRot>
                                    <p:animRot by="-1500000">
                                      <p:cBhvr>
                                        <p:cTn id="26" dur="125" fill="hold">
                                          <p:stCondLst>
                                            <p:cond delay="125"/>
                                          </p:stCondLst>
                                        </p:cTn>
                                        <p:tgtEl>
                                          <p:spTgt spid="3">
                                            <p:txEl>
                                              <p:pRg st="4" end="4"/>
                                            </p:txEl>
                                          </p:spTgt>
                                        </p:tgtEl>
                                        <p:attrNameLst>
                                          <p:attrName>r</p:attrName>
                                        </p:attrNameLst>
                                      </p:cBhvr>
                                    </p:animRot>
                                    <p:animRot by="-1500000">
                                      <p:cBhvr>
                                        <p:cTn id="27" dur="125" fill="hold">
                                          <p:stCondLst>
                                            <p:cond delay="250"/>
                                          </p:stCondLst>
                                        </p:cTn>
                                        <p:tgtEl>
                                          <p:spTgt spid="3">
                                            <p:txEl>
                                              <p:pRg st="4" end="4"/>
                                            </p:txEl>
                                          </p:spTgt>
                                        </p:tgtEl>
                                        <p:attrNameLst>
                                          <p:attrName>r</p:attrName>
                                        </p:attrNameLst>
                                      </p:cBhvr>
                                    </p:animRot>
                                    <p:animRot by="1500000">
                                      <p:cBhvr>
                                        <p:cTn id="28" dur="125" fill="hold">
                                          <p:stCondLst>
                                            <p:cond delay="375"/>
                                          </p:stCondLst>
                                        </p:cTn>
                                        <p:tgtEl>
                                          <p:spTgt spid="3">
                                            <p:txEl>
                                              <p:pRg st="4" end="4"/>
                                            </p:txEl>
                                          </p:spTgt>
                                        </p:tgtEl>
                                        <p:attrNameLst>
                                          <p:attrName>r</p:attrName>
                                        </p:attrNameLst>
                                      </p:cBhvr>
                                    </p:animRot>
                                  </p:childTnLst>
                                </p:cTn>
                              </p:par>
                              <p:par>
                                <p:cTn id="29" presetID="34" presetClass="emph" presetSubtype="0" fill="hold" nodeType="withEffect">
                                  <p:stCondLst>
                                    <p:cond delay="0"/>
                                  </p:stCondLst>
                                  <p:iterate type="lt">
                                    <p:tmPct val="10000"/>
                                  </p:iterate>
                                  <p:childTnLst>
                                    <p:animMotion origin="layout" path="M 6.25E-7 -4.07407E-6 L 6.25E-7 -0.07222 ">
                                      <p:cBhvr>
                                        <p:cTn id="30" dur="250" accel="50000" decel="50000" autoRev="1" fill="hold">
                                          <p:stCondLst>
                                            <p:cond delay="0"/>
                                          </p:stCondLst>
                                        </p:cTn>
                                        <p:tgtEl>
                                          <p:spTgt spid="3">
                                            <p:txEl>
                                              <p:pRg st="5" end="5"/>
                                            </p:txEl>
                                          </p:spTgt>
                                        </p:tgtEl>
                                        <p:attrNameLst>
                                          <p:attrName>ppt_x</p:attrName>
                                        </p:attrNameLst>
                                      </p:cBhvr>
                                    </p:animMotion>
                                    <p:animRot by="1500000">
                                      <p:cBhvr>
                                        <p:cTn id="31" dur="125" fill="hold">
                                          <p:stCondLst>
                                            <p:cond delay="0"/>
                                          </p:stCondLst>
                                        </p:cTn>
                                        <p:tgtEl>
                                          <p:spTgt spid="3">
                                            <p:txEl>
                                              <p:pRg st="5" end="5"/>
                                            </p:txEl>
                                          </p:spTgt>
                                        </p:tgtEl>
                                        <p:attrNameLst>
                                          <p:attrName>r</p:attrName>
                                        </p:attrNameLst>
                                      </p:cBhvr>
                                    </p:animRot>
                                    <p:animRot by="-1500000">
                                      <p:cBhvr>
                                        <p:cTn id="32" dur="125" fill="hold">
                                          <p:stCondLst>
                                            <p:cond delay="125"/>
                                          </p:stCondLst>
                                        </p:cTn>
                                        <p:tgtEl>
                                          <p:spTgt spid="3">
                                            <p:txEl>
                                              <p:pRg st="5" end="5"/>
                                            </p:txEl>
                                          </p:spTgt>
                                        </p:tgtEl>
                                        <p:attrNameLst>
                                          <p:attrName>r</p:attrName>
                                        </p:attrNameLst>
                                      </p:cBhvr>
                                    </p:animRot>
                                    <p:animRot by="-1500000">
                                      <p:cBhvr>
                                        <p:cTn id="33" dur="125" fill="hold">
                                          <p:stCondLst>
                                            <p:cond delay="250"/>
                                          </p:stCondLst>
                                        </p:cTn>
                                        <p:tgtEl>
                                          <p:spTgt spid="3">
                                            <p:txEl>
                                              <p:pRg st="5" end="5"/>
                                            </p:txEl>
                                          </p:spTgt>
                                        </p:tgtEl>
                                        <p:attrNameLst>
                                          <p:attrName>r</p:attrName>
                                        </p:attrNameLst>
                                      </p:cBhvr>
                                    </p:animRot>
                                    <p:animRot by="1500000">
                                      <p:cBhvr>
                                        <p:cTn id="34" dur="125" fill="hold">
                                          <p:stCondLst>
                                            <p:cond delay="375"/>
                                          </p:stCondLst>
                                        </p:cTn>
                                        <p:tgtEl>
                                          <p:spTgt spid="3">
                                            <p:txEl>
                                              <p:pRg st="5" end="5"/>
                                            </p:txEl>
                                          </p:spTgt>
                                        </p:tgtEl>
                                        <p:attrNameLst>
                                          <p:attrName>r</p:attrName>
                                        </p:attrNameLst>
                                      </p:cBhvr>
                                    </p:animRot>
                                  </p:childTnLst>
                                </p:cTn>
                              </p:par>
                              <p:par>
                                <p:cTn id="35" presetID="34" presetClass="emph" presetSubtype="0" fill="hold" nodeType="withEffect">
                                  <p:stCondLst>
                                    <p:cond delay="0"/>
                                  </p:stCondLst>
                                  <p:iterate type="lt">
                                    <p:tmPct val="10000"/>
                                  </p:iterate>
                                  <p:childTnLst>
                                    <p:animMotion origin="layout" path="M -2.70833E-6 2.22222E-6 L -2.70833E-6 -0.07222 ">
                                      <p:cBhvr>
                                        <p:cTn id="36" dur="250" accel="50000" decel="50000" autoRev="1" fill="hold">
                                          <p:stCondLst>
                                            <p:cond delay="0"/>
                                          </p:stCondLst>
                                        </p:cTn>
                                        <p:tgtEl>
                                          <p:spTgt spid="3">
                                            <p:txEl>
                                              <p:pRg st="6" end="6"/>
                                            </p:txEl>
                                          </p:spTgt>
                                        </p:tgtEl>
                                        <p:attrNameLst>
                                          <p:attrName>ppt_x</p:attrName>
                                        </p:attrNameLst>
                                      </p:cBhvr>
                                    </p:animMotion>
                                    <p:animRot by="1500000">
                                      <p:cBhvr>
                                        <p:cTn id="37" dur="125" fill="hold">
                                          <p:stCondLst>
                                            <p:cond delay="0"/>
                                          </p:stCondLst>
                                        </p:cTn>
                                        <p:tgtEl>
                                          <p:spTgt spid="3">
                                            <p:txEl>
                                              <p:pRg st="6" end="6"/>
                                            </p:txEl>
                                          </p:spTgt>
                                        </p:tgtEl>
                                        <p:attrNameLst>
                                          <p:attrName>r</p:attrName>
                                        </p:attrNameLst>
                                      </p:cBhvr>
                                    </p:animRot>
                                    <p:animRot by="-1500000">
                                      <p:cBhvr>
                                        <p:cTn id="38" dur="125" fill="hold">
                                          <p:stCondLst>
                                            <p:cond delay="125"/>
                                          </p:stCondLst>
                                        </p:cTn>
                                        <p:tgtEl>
                                          <p:spTgt spid="3">
                                            <p:txEl>
                                              <p:pRg st="6" end="6"/>
                                            </p:txEl>
                                          </p:spTgt>
                                        </p:tgtEl>
                                        <p:attrNameLst>
                                          <p:attrName>r</p:attrName>
                                        </p:attrNameLst>
                                      </p:cBhvr>
                                    </p:animRot>
                                    <p:animRot by="-1500000">
                                      <p:cBhvr>
                                        <p:cTn id="39" dur="125" fill="hold">
                                          <p:stCondLst>
                                            <p:cond delay="250"/>
                                          </p:stCondLst>
                                        </p:cTn>
                                        <p:tgtEl>
                                          <p:spTgt spid="3">
                                            <p:txEl>
                                              <p:pRg st="6" end="6"/>
                                            </p:txEl>
                                          </p:spTgt>
                                        </p:tgtEl>
                                        <p:attrNameLst>
                                          <p:attrName>r</p:attrName>
                                        </p:attrNameLst>
                                      </p:cBhvr>
                                    </p:animRot>
                                    <p:animRot by="1500000">
                                      <p:cBhvr>
                                        <p:cTn id="40" dur="125" fill="hold">
                                          <p:stCondLst>
                                            <p:cond delay="375"/>
                                          </p:stCondLst>
                                        </p:cTn>
                                        <p:tgtEl>
                                          <p:spTgt spid="3">
                                            <p:txEl>
                                              <p:pRg st="6" end="6"/>
                                            </p:txEl>
                                          </p:spTgt>
                                        </p:tgtEl>
                                        <p:attrNameLst>
                                          <p:attrName>r</p:attrName>
                                        </p:attrNameLst>
                                      </p:cBhvr>
                                    </p:animRot>
                                  </p:childTnLst>
                                </p:cTn>
                              </p:par>
                              <p:par>
                                <p:cTn id="41" presetID="34" presetClass="emph" presetSubtype="0" fill="hold" nodeType="withEffect">
                                  <p:stCondLst>
                                    <p:cond delay="0"/>
                                  </p:stCondLst>
                                  <p:iterate type="lt">
                                    <p:tmPct val="10000"/>
                                  </p:iterate>
                                  <p:childTnLst>
                                    <p:animMotion origin="layout" path="M -3.54167E-6 -4.07407E-6 L -3.54167E-6 -0.07222 ">
                                      <p:cBhvr>
                                        <p:cTn id="42" dur="250" accel="50000" decel="50000" autoRev="1" fill="hold">
                                          <p:stCondLst>
                                            <p:cond delay="0"/>
                                          </p:stCondLst>
                                        </p:cTn>
                                        <p:tgtEl>
                                          <p:spTgt spid="3">
                                            <p:txEl>
                                              <p:pRg st="7" end="7"/>
                                            </p:txEl>
                                          </p:spTgt>
                                        </p:tgtEl>
                                        <p:attrNameLst>
                                          <p:attrName>ppt_x</p:attrName>
                                        </p:attrNameLst>
                                      </p:cBhvr>
                                    </p:animMotion>
                                    <p:animRot by="1500000">
                                      <p:cBhvr>
                                        <p:cTn id="43" dur="125" fill="hold">
                                          <p:stCondLst>
                                            <p:cond delay="0"/>
                                          </p:stCondLst>
                                        </p:cTn>
                                        <p:tgtEl>
                                          <p:spTgt spid="3">
                                            <p:txEl>
                                              <p:pRg st="7" end="7"/>
                                            </p:txEl>
                                          </p:spTgt>
                                        </p:tgtEl>
                                        <p:attrNameLst>
                                          <p:attrName>r</p:attrName>
                                        </p:attrNameLst>
                                      </p:cBhvr>
                                    </p:animRot>
                                    <p:animRot by="-1500000">
                                      <p:cBhvr>
                                        <p:cTn id="44" dur="125" fill="hold">
                                          <p:stCondLst>
                                            <p:cond delay="125"/>
                                          </p:stCondLst>
                                        </p:cTn>
                                        <p:tgtEl>
                                          <p:spTgt spid="3">
                                            <p:txEl>
                                              <p:pRg st="7" end="7"/>
                                            </p:txEl>
                                          </p:spTgt>
                                        </p:tgtEl>
                                        <p:attrNameLst>
                                          <p:attrName>r</p:attrName>
                                        </p:attrNameLst>
                                      </p:cBhvr>
                                    </p:animRot>
                                    <p:animRot by="-1500000">
                                      <p:cBhvr>
                                        <p:cTn id="45" dur="125" fill="hold">
                                          <p:stCondLst>
                                            <p:cond delay="250"/>
                                          </p:stCondLst>
                                        </p:cTn>
                                        <p:tgtEl>
                                          <p:spTgt spid="3">
                                            <p:txEl>
                                              <p:pRg st="7" end="7"/>
                                            </p:txEl>
                                          </p:spTgt>
                                        </p:tgtEl>
                                        <p:attrNameLst>
                                          <p:attrName>r</p:attrName>
                                        </p:attrNameLst>
                                      </p:cBhvr>
                                    </p:animRot>
                                    <p:animRot by="1500000">
                                      <p:cBhvr>
                                        <p:cTn id="46" dur="125" fill="hold">
                                          <p:stCondLst>
                                            <p:cond delay="375"/>
                                          </p:stCondLst>
                                        </p:cTn>
                                        <p:tgtEl>
                                          <p:spTgt spid="3">
                                            <p:txEl>
                                              <p:pRg st="7" end="7"/>
                                            </p:txEl>
                                          </p:spTgt>
                                        </p:tgtEl>
                                        <p:attrNameLst>
                                          <p:attrName>r</p:attrName>
                                        </p:attrNameLst>
                                      </p:cBhvr>
                                    </p:animRot>
                                  </p:childTnLst>
                                </p:cTn>
                              </p:par>
                              <p:par>
                                <p:cTn id="47" presetID="34" presetClass="emph" presetSubtype="0" fill="hold" nodeType="withEffect">
                                  <p:stCondLst>
                                    <p:cond delay="0"/>
                                  </p:stCondLst>
                                  <p:iterate type="lt">
                                    <p:tmPct val="10000"/>
                                  </p:iterate>
                                  <p:childTnLst>
                                    <p:animMotion origin="layout" path="M -1.04167E-6 -3.7037E-7 L -1.04167E-6 -0.07222 ">
                                      <p:cBhvr>
                                        <p:cTn id="48" dur="250" accel="50000" decel="50000" autoRev="1" fill="hold">
                                          <p:stCondLst>
                                            <p:cond delay="0"/>
                                          </p:stCondLst>
                                        </p:cTn>
                                        <p:tgtEl>
                                          <p:spTgt spid="3">
                                            <p:txEl>
                                              <p:pRg st="8" end="8"/>
                                            </p:txEl>
                                          </p:spTgt>
                                        </p:tgtEl>
                                        <p:attrNameLst>
                                          <p:attrName>ppt_x</p:attrName>
                                        </p:attrNameLst>
                                      </p:cBhvr>
                                    </p:animMotion>
                                    <p:animRot by="1500000">
                                      <p:cBhvr>
                                        <p:cTn id="49" dur="125" fill="hold">
                                          <p:stCondLst>
                                            <p:cond delay="0"/>
                                          </p:stCondLst>
                                        </p:cTn>
                                        <p:tgtEl>
                                          <p:spTgt spid="3">
                                            <p:txEl>
                                              <p:pRg st="8" end="8"/>
                                            </p:txEl>
                                          </p:spTgt>
                                        </p:tgtEl>
                                        <p:attrNameLst>
                                          <p:attrName>r</p:attrName>
                                        </p:attrNameLst>
                                      </p:cBhvr>
                                    </p:animRot>
                                    <p:animRot by="-1500000">
                                      <p:cBhvr>
                                        <p:cTn id="50" dur="125" fill="hold">
                                          <p:stCondLst>
                                            <p:cond delay="125"/>
                                          </p:stCondLst>
                                        </p:cTn>
                                        <p:tgtEl>
                                          <p:spTgt spid="3">
                                            <p:txEl>
                                              <p:pRg st="8" end="8"/>
                                            </p:txEl>
                                          </p:spTgt>
                                        </p:tgtEl>
                                        <p:attrNameLst>
                                          <p:attrName>r</p:attrName>
                                        </p:attrNameLst>
                                      </p:cBhvr>
                                    </p:animRot>
                                    <p:animRot by="-1500000">
                                      <p:cBhvr>
                                        <p:cTn id="51" dur="125" fill="hold">
                                          <p:stCondLst>
                                            <p:cond delay="250"/>
                                          </p:stCondLst>
                                        </p:cTn>
                                        <p:tgtEl>
                                          <p:spTgt spid="3">
                                            <p:txEl>
                                              <p:pRg st="8" end="8"/>
                                            </p:txEl>
                                          </p:spTgt>
                                        </p:tgtEl>
                                        <p:attrNameLst>
                                          <p:attrName>r</p:attrName>
                                        </p:attrNameLst>
                                      </p:cBhvr>
                                    </p:animRot>
                                    <p:animRot by="1500000">
                                      <p:cBhvr>
                                        <p:cTn id="52" dur="125" fill="hold">
                                          <p:stCondLst>
                                            <p:cond delay="375"/>
                                          </p:stCondLst>
                                        </p:cTn>
                                        <p:tgtEl>
                                          <p:spTgt spid="3">
                                            <p:txEl>
                                              <p:pRg st="8" end="8"/>
                                            </p:txEl>
                                          </p:spTgt>
                                        </p:tgtEl>
                                        <p:attrNameLst>
                                          <p:attrName>r</p:attrName>
                                        </p:attrNameLst>
                                      </p:cBhvr>
                                    </p:animRot>
                                  </p:childTnLst>
                                </p:cTn>
                              </p:par>
                              <p:par>
                                <p:cTn id="53" presetID="34" presetClass="emph" presetSubtype="0" fill="hold" nodeType="withEffect">
                                  <p:stCondLst>
                                    <p:cond delay="0"/>
                                  </p:stCondLst>
                                  <p:iterate type="lt">
                                    <p:tmPct val="10000"/>
                                  </p:iterate>
                                  <p:childTnLst>
                                    <p:animMotion origin="layout" path="M 1.45833E-6 4.81481E-6 L 1.45833E-6 -0.07223 ">
                                      <p:cBhvr>
                                        <p:cTn id="54" dur="250" accel="50000" decel="50000" autoRev="1" fill="hold">
                                          <p:stCondLst>
                                            <p:cond delay="0"/>
                                          </p:stCondLst>
                                        </p:cTn>
                                        <p:tgtEl>
                                          <p:spTgt spid="3">
                                            <p:txEl>
                                              <p:pRg st="9" end="9"/>
                                            </p:txEl>
                                          </p:spTgt>
                                        </p:tgtEl>
                                        <p:attrNameLst>
                                          <p:attrName>ppt_x</p:attrName>
                                        </p:attrNameLst>
                                      </p:cBhvr>
                                    </p:animMotion>
                                    <p:animRot by="1500000">
                                      <p:cBhvr>
                                        <p:cTn id="55" dur="125" fill="hold">
                                          <p:stCondLst>
                                            <p:cond delay="0"/>
                                          </p:stCondLst>
                                        </p:cTn>
                                        <p:tgtEl>
                                          <p:spTgt spid="3">
                                            <p:txEl>
                                              <p:pRg st="9" end="9"/>
                                            </p:txEl>
                                          </p:spTgt>
                                        </p:tgtEl>
                                        <p:attrNameLst>
                                          <p:attrName>r</p:attrName>
                                        </p:attrNameLst>
                                      </p:cBhvr>
                                    </p:animRot>
                                    <p:animRot by="-1500000">
                                      <p:cBhvr>
                                        <p:cTn id="56" dur="125" fill="hold">
                                          <p:stCondLst>
                                            <p:cond delay="125"/>
                                          </p:stCondLst>
                                        </p:cTn>
                                        <p:tgtEl>
                                          <p:spTgt spid="3">
                                            <p:txEl>
                                              <p:pRg st="9" end="9"/>
                                            </p:txEl>
                                          </p:spTgt>
                                        </p:tgtEl>
                                        <p:attrNameLst>
                                          <p:attrName>r</p:attrName>
                                        </p:attrNameLst>
                                      </p:cBhvr>
                                    </p:animRot>
                                    <p:animRot by="-1500000">
                                      <p:cBhvr>
                                        <p:cTn id="57" dur="125" fill="hold">
                                          <p:stCondLst>
                                            <p:cond delay="250"/>
                                          </p:stCondLst>
                                        </p:cTn>
                                        <p:tgtEl>
                                          <p:spTgt spid="3">
                                            <p:txEl>
                                              <p:pRg st="9" end="9"/>
                                            </p:txEl>
                                          </p:spTgt>
                                        </p:tgtEl>
                                        <p:attrNameLst>
                                          <p:attrName>r</p:attrName>
                                        </p:attrNameLst>
                                      </p:cBhvr>
                                    </p:animRot>
                                    <p:animRot by="1500000">
                                      <p:cBhvr>
                                        <p:cTn id="58" dur="125" fill="hold">
                                          <p:stCondLst>
                                            <p:cond delay="375"/>
                                          </p:stCondLst>
                                        </p:cTn>
                                        <p:tgtEl>
                                          <p:spTgt spid="3">
                                            <p:txEl>
                                              <p:pRg st="9" end="9"/>
                                            </p:txEl>
                                          </p:spTgt>
                                        </p:tgtEl>
                                        <p:attrNameLst>
                                          <p:attrName>r</p:attrName>
                                        </p:attrNameLst>
                                      </p:cBhvr>
                                    </p:animRot>
                                  </p:childTnLst>
                                </p:cTn>
                              </p:par>
                              <p:par>
                                <p:cTn id="59" presetID="34" presetClass="emph" presetSubtype="0" fill="hold" nodeType="withEffect">
                                  <p:stCondLst>
                                    <p:cond delay="0"/>
                                  </p:stCondLst>
                                  <p:iterate type="lt">
                                    <p:tmPct val="10000"/>
                                  </p:iterate>
                                  <p:childTnLst>
                                    <p:animMotion origin="layout" path="M -3.54167E-6 -1.48148E-6 L -3.54167E-6 -0.07222 ">
                                      <p:cBhvr>
                                        <p:cTn id="60" dur="250" accel="50000" decel="50000" autoRev="1" fill="hold">
                                          <p:stCondLst>
                                            <p:cond delay="0"/>
                                          </p:stCondLst>
                                        </p:cTn>
                                        <p:tgtEl>
                                          <p:spTgt spid="3">
                                            <p:txEl>
                                              <p:pRg st="10" end="10"/>
                                            </p:txEl>
                                          </p:spTgt>
                                        </p:tgtEl>
                                        <p:attrNameLst>
                                          <p:attrName>ppt_x</p:attrName>
                                        </p:attrNameLst>
                                      </p:cBhvr>
                                    </p:animMotion>
                                    <p:animRot by="1500000">
                                      <p:cBhvr>
                                        <p:cTn id="61" dur="125" fill="hold">
                                          <p:stCondLst>
                                            <p:cond delay="0"/>
                                          </p:stCondLst>
                                        </p:cTn>
                                        <p:tgtEl>
                                          <p:spTgt spid="3">
                                            <p:txEl>
                                              <p:pRg st="10" end="10"/>
                                            </p:txEl>
                                          </p:spTgt>
                                        </p:tgtEl>
                                        <p:attrNameLst>
                                          <p:attrName>r</p:attrName>
                                        </p:attrNameLst>
                                      </p:cBhvr>
                                    </p:animRot>
                                    <p:animRot by="-1500000">
                                      <p:cBhvr>
                                        <p:cTn id="62" dur="125" fill="hold">
                                          <p:stCondLst>
                                            <p:cond delay="125"/>
                                          </p:stCondLst>
                                        </p:cTn>
                                        <p:tgtEl>
                                          <p:spTgt spid="3">
                                            <p:txEl>
                                              <p:pRg st="10" end="10"/>
                                            </p:txEl>
                                          </p:spTgt>
                                        </p:tgtEl>
                                        <p:attrNameLst>
                                          <p:attrName>r</p:attrName>
                                        </p:attrNameLst>
                                      </p:cBhvr>
                                    </p:animRot>
                                    <p:animRot by="-1500000">
                                      <p:cBhvr>
                                        <p:cTn id="63" dur="125" fill="hold">
                                          <p:stCondLst>
                                            <p:cond delay="250"/>
                                          </p:stCondLst>
                                        </p:cTn>
                                        <p:tgtEl>
                                          <p:spTgt spid="3">
                                            <p:txEl>
                                              <p:pRg st="10" end="10"/>
                                            </p:txEl>
                                          </p:spTgt>
                                        </p:tgtEl>
                                        <p:attrNameLst>
                                          <p:attrName>r</p:attrName>
                                        </p:attrNameLst>
                                      </p:cBhvr>
                                    </p:animRot>
                                    <p:animRot by="1500000">
                                      <p:cBhvr>
                                        <p:cTn id="64" dur="125" fill="hold">
                                          <p:stCondLst>
                                            <p:cond delay="375"/>
                                          </p:stCondLst>
                                        </p:cTn>
                                        <p:tgtEl>
                                          <p:spTgt spid="3">
                                            <p:txEl>
                                              <p:pRg st="10" end="10"/>
                                            </p:txEl>
                                          </p:spTgt>
                                        </p:tgtEl>
                                        <p:attrNameLst>
                                          <p:attrName>r</p:attrName>
                                        </p:attrNameLst>
                                      </p:cBhvr>
                                    </p:animRot>
                                  </p:childTnLst>
                                </p:cTn>
                              </p:par>
                              <p:par>
                                <p:cTn id="65" presetID="34" presetClass="emph" presetSubtype="0" fill="hold" nodeType="withEffect">
                                  <p:stCondLst>
                                    <p:cond delay="0"/>
                                  </p:stCondLst>
                                  <p:iterate type="lt">
                                    <p:tmPct val="10000"/>
                                  </p:iterate>
                                  <p:childTnLst>
                                    <p:animMotion origin="layout" path="M -1.04167E-6 2.22222E-6 L -1.04167E-6 -0.07222 ">
                                      <p:cBhvr>
                                        <p:cTn id="66" dur="250" accel="50000" decel="50000" autoRev="1" fill="hold">
                                          <p:stCondLst>
                                            <p:cond delay="0"/>
                                          </p:stCondLst>
                                        </p:cTn>
                                        <p:tgtEl>
                                          <p:spTgt spid="3">
                                            <p:txEl>
                                              <p:pRg st="11" end="11"/>
                                            </p:txEl>
                                          </p:spTgt>
                                        </p:tgtEl>
                                        <p:attrNameLst>
                                          <p:attrName>ppt_x</p:attrName>
                                        </p:attrNameLst>
                                      </p:cBhvr>
                                    </p:animMotion>
                                    <p:animRot by="1500000">
                                      <p:cBhvr>
                                        <p:cTn id="67" dur="125" fill="hold">
                                          <p:stCondLst>
                                            <p:cond delay="0"/>
                                          </p:stCondLst>
                                        </p:cTn>
                                        <p:tgtEl>
                                          <p:spTgt spid="3">
                                            <p:txEl>
                                              <p:pRg st="11" end="11"/>
                                            </p:txEl>
                                          </p:spTgt>
                                        </p:tgtEl>
                                        <p:attrNameLst>
                                          <p:attrName>r</p:attrName>
                                        </p:attrNameLst>
                                      </p:cBhvr>
                                    </p:animRot>
                                    <p:animRot by="-1500000">
                                      <p:cBhvr>
                                        <p:cTn id="68" dur="125" fill="hold">
                                          <p:stCondLst>
                                            <p:cond delay="125"/>
                                          </p:stCondLst>
                                        </p:cTn>
                                        <p:tgtEl>
                                          <p:spTgt spid="3">
                                            <p:txEl>
                                              <p:pRg st="11" end="11"/>
                                            </p:txEl>
                                          </p:spTgt>
                                        </p:tgtEl>
                                        <p:attrNameLst>
                                          <p:attrName>r</p:attrName>
                                        </p:attrNameLst>
                                      </p:cBhvr>
                                    </p:animRot>
                                    <p:animRot by="-1500000">
                                      <p:cBhvr>
                                        <p:cTn id="69" dur="125" fill="hold">
                                          <p:stCondLst>
                                            <p:cond delay="250"/>
                                          </p:stCondLst>
                                        </p:cTn>
                                        <p:tgtEl>
                                          <p:spTgt spid="3">
                                            <p:txEl>
                                              <p:pRg st="11" end="11"/>
                                            </p:txEl>
                                          </p:spTgt>
                                        </p:tgtEl>
                                        <p:attrNameLst>
                                          <p:attrName>r</p:attrName>
                                        </p:attrNameLst>
                                      </p:cBhvr>
                                    </p:animRot>
                                    <p:animRot by="1500000">
                                      <p:cBhvr>
                                        <p:cTn id="70" dur="125" fill="hold">
                                          <p:stCondLst>
                                            <p:cond delay="375"/>
                                          </p:stCondLst>
                                        </p:cTn>
                                        <p:tgtEl>
                                          <p:spTgt spid="3">
                                            <p:txEl>
                                              <p:pRg st="11" end="11"/>
                                            </p:txEl>
                                          </p:spTgt>
                                        </p:tgtEl>
                                        <p:attrNameLst>
                                          <p:attrName>r</p:attrName>
                                        </p:attrNameLst>
                                      </p:cBhvr>
                                    </p:animRot>
                                  </p:childTnLst>
                                </p:cTn>
                              </p:par>
                            </p:childTnLst>
                          </p:cTn>
                        </p:par>
                      </p:childTnLst>
                    </p:cTn>
                  </p:par>
                  <p:par>
                    <p:cTn id="71" fill="hold">
                      <p:stCondLst>
                        <p:cond delay="indefinite"/>
                      </p:stCondLst>
                      <p:childTnLst>
                        <p:par>
                          <p:cTn id="72" fill="hold">
                            <p:stCondLst>
                              <p:cond delay="0"/>
                            </p:stCondLst>
                            <p:childTnLst>
                              <p:par>
                                <p:cTn id="73" presetID="22" presetClass="entr" presetSubtype="4" fill="hold" grpId="0" nodeType="clickEffect">
                                  <p:stCondLst>
                                    <p:cond delay="0"/>
                                  </p:stCondLst>
                                  <p:childTnLst>
                                    <p:set>
                                      <p:cBhvr>
                                        <p:cTn id="74" dur="1" fill="hold">
                                          <p:stCondLst>
                                            <p:cond delay="0"/>
                                          </p:stCondLst>
                                        </p:cTn>
                                        <p:tgtEl>
                                          <p:spTgt spid="2"/>
                                        </p:tgtEl>
                                        <p:attrNameLst>
                                          <p:attrName>style.visibility</p:attrName>
                                        </p:attrNameLst>
                                      </p:cBhvr>
                                      <p:to>
                                        <p:strVal val="visible"/>
                                      </p:to>
                                    </p:set>
                                    <p:animEffect transition="in" filter="wipe(down)">
                                      <p:cBhvr>
                                        <p:cTn id="75"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5.xml><?xml version="1.0" encoding="utf-8"?>
<p:sld xmlns:a="http://schemas.openxmlformats.org/drawingml/2006/main" xmlns:r="http://schemas.openxmlformats.org/officeDocument/2006/relationships" xmlns:p="http://schemas.openxmlformats.org/presentationml/2006/main">
  <p:cSld name="Slide4">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23E2FB-E17D-608B-B26A-F2B6B8F21A51}"/>
              </a:ext>
            </a:extLst>
          </p:cNvPr>
          <p:cNvSpPr txBox="1">
            <a:spLocks noGrp="1"/>
          </p:cNvSpPr>
          <p:nvPr>
            <p:ph type="title"/>
          </p:nvPr>
        </p:nvSpPr>
        <p:spPr>
          <a:xfrm>
            <a:off x="3669322" y="165835"/>
            <a:ext cx="10380780" cy="1325559"/>
          </a:xfrm>
        </p:spPr>
        <p:txBody>
          <a:bodyPr/>
          <a:lstStyle/>
          <a:p>
            <a:pPr lvl="0"/>
            <a:r>
              <a:rPr lang="en-US"/>
              <a:t> big question</a:t>
            </a:r>
            <a:endParaRPr lang="en-GB"/>
          </a:p>
        </p:txBody>
      </p:sp>
      <p:sp>
        <p:nvSpPr>
          <p:cNvPr id="3" name="Content Placeholder 2">
            <a:extLst>
              <a:ext uri="{FF2B5EF4-FFF2-40B4-BE49-F238E27FC236}">
                <a16:creationId xmlns:a16="http://schemas.microsoft.com/office/drawing/2014/main" id="{57D54AA7-F465-3B6D-822D-C4F1B0F44777}"/>
              </a:ext>
            </a:extLst>
          </p:cNvPr>
          <p:cNvSpPr txBox="1">
            <a:spLocks noGrp="1"/>
          </p:cNvSpPr>
          <p:nvPr>
            <p:ph idx="1"/>
          </p:nvPr>
        </p:nvSpPr>
        <p:spPr/>
        <p:txBody>
          <a:bodyPr/>
          <a:lstStyle/>
          <a:p>
            <a:pPr lvl="0"/>
            <a:r>
              <a:rPr lang="en-US"/>
              <a:t>How we can stop harmful microorganisms from growing?</a:t>
            </a:r>
          </a:p>
          <a:p>
            <a:pPr marL="0" lvl="0" indent="0">
              <a:buNone/>
            </a:pPr>
            <a:r>
              <a:rPr lang="en-US"/>
              <a:t> Answer:cover food and keep food in a cold place</a:t>
            </a:r>
          </a:p>
        </p:txBody>
      </p:sp>
      <p:pic>
        <p:nvPicPr>
          <p:cNvPr id="4" name="Content Placeholder 5">
            <a:extLst>
              <a:ext uri="{FF2B5EF4-FFF2-40B4-BE49-F238E27FC236}">
                <a16:creationId xmlns:a16="http://schemas.microsoft.com/office/drawing/2014/main" id="{012E8B73-42E0-CE6C-C66C-201FC796CB75}"/>
              </a:ext>
            </a:extLst>
          </p:cNvPr>
          <p:cNvPicPr>
            <a:picLocks noGrp="1" noChangeAspect="1"/>
          </p:cNvPicPr>
          <p:nvPr>
            <p:ph idx="2"/>
          </p:nvPr>
        </p:nvPicPr>
        <p:blipFill>
          <a:blip r:embed="rId2"/>
          <a:stretch>
            <a:fillRect/>
          </a:stretch>
        </p:blipFill>
        <p:spPr>
          <a:xfrm>
            <a:off x="7509903" y="2017715"/>
            <a:ext cx="2452210" cy="3441701"/>
          </a:xfrm>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5">
    <p:spTree>
      <p:nvGrpSpPr>
        <p:cNvPr id="1" name=""/>
        <p:cNvGrpSpPr/>
        <p:nvPr/>
      </p:nvGrpSpPr>
      <p:grpSpPr>
        <a:xfrm>
          <a:off x="0" y="0"/>
          <a:ext cx="0" cy="0"/>
          <a:chOff x="0" y="0"/>
          <a:chExt cx="0" cy="0"/>
        </a:xfrm>
      </p:grpSpPr>
      <p:pic>
        <p:nvPicPr>
          <p:cNvPr id="2" name="Picture 8">
            <a:extLst>
              <a:ext uri="{FF2B5EF4-FFF2-40B4-BE49-F238E27FC236}">
                <a16:creationId xmlns:a16="http://schemas.microsoft.com/office/drawing/2014/main" id="{648FD93B-9168-3021-0D7B-62F0D2B30DB9}"/>
              </a:ext>
            </a:extLst>
          </p:cNvPr>
          <p:cNvPicPr>
            <a:picLocks noChangeAspect="1"/>
          </p:cNvPicPr>
          <p:nvPr/>
        </p:nvPicPr>
        <p:blipFill>
          <a:blip r:embed="rId2"/>
          <a:stretch>
            <a:fillRect/>
          </a:stretch>
        </p:blipFill>
        <p:spPr>
          <a:xfrm>
            <a:off x="-85340" y="0"/>
            <a:ext cx="12277347" cy="6858000"/>
          </a:xfrm>
          <a:prstGeom prst="rect">
            <a:avLst/>
          </a:prstGeom>
          <a:noFill/>
          <a:ln cap="flat">
            <a:noFill/>
          </a:ln>
        </p:spPr>
      </p:pic>
    </p:spTree>
  </p:cSld>
  <p:clrMapOvr>
    <a:masterClrMapping/>
  </p:clrMapOvr>
</p:sld>
</file>

<file path=ppt/theme/theme1.xml><?xml version="1.0" encoding="utf-8"?>
<a:theme xmlns:a="http://schemas.openxmlformats.org/drawingml/2006/main" name="Gallery">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Gallery</Template>
  <TotalTime>34</TotalTime>
  <Words>281</Words>
  <Application>Microsoft Office PowerPoint</Application>
  <PresentationFormat>Widescreen</PresentationFormat>
  <Paragraphs>25</Paragraphs>
  <Slides>6</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6</vt:i4>
      </vt:variant>
    </vt:vector>
  </HeadingPairs>
  <TitlesOfParts>
    <vt:vector size="12" baseType="lpstr">
      <vt:lpstr>Arial</vt:lpstr>
      <vt:lpstr>Calibri</vt:lpstr>
      <vt:lpstr>Gill Sans MT</vt:lpstr>
      <vt:lpstr>Poppins</vt:lpstr>
      <vt:lpstr>Source Sans Pro Web</vt:lpstr>
      <vt:lpstr>Gallery</vt:lpstr>
      <vt:lpstr>Keep food safe</vt:lpstr>
      <vt:lpstr>PowerPoint Presentation</vt:lpstr>
      <vt:lpstr>Food storage is Food storage is crucial for several reasons:</vt:lpstr>
      <vt:lpstr>steps for saving food:</vt:lpstr>
      <vt:lpstr> big question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pc</dc:creator>
  <cp:lastModifiedBy>Nada Sameer Marji</cp:lastModifiedBy>
  <cp:revision>3</cp:revision>
  <dcterms:created xsi:type="dcterms:W3CDTF">2025-10-22T05:38:15Z</dcterms:created>
  <dcterms:modified xsi:type="dcterms:W3CDTF">2025-11-10T10:53:48Z</dcterms:modified>
</cp:coreProperties>
</file>