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 snapToGrid="0">
      <p:cViewPr>
        <p:scale>
          <a:sx n="75" d="100"/>
          <a:sy n="75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07.42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0,'838'838,"-1305"-1305,454 454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22.50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1993 1500,'-84'-4,"0"-4,-103-23,-98-10,282 41,-62-8,63 7,-1 1,1-1,-1 0,1 0,0 1,-1-1,1-1,0 1,-1 0,1-1,0 1,0-1,0 1,0-1,1 0,-1 0,0 0,1 0,-1 0,1 0,0-1,-1-2,1 4,1 0,0-1,0 1,0 0,0-1,0 1,1 0,-1-1,0 1,1 0,-1-1,0 1,1 0,0 0,-1-1,1 1,0 0,0 0,-1 0,1 0,0 0,0 0,2-1,32-23,-31 22,66-36,2 2,86-30,169-47,-272 96,631-189,206-72,-835 260,-32 12,0-2,0-1,-1 0,0-2,30-19,-54 31,1 0,-1-1,1 1,-1 0,1-1,0 1,-1 0,1-1,-1 1,0 0,1-1,-1 1,1-1,-1 1,0-1,1 1,-1-1,0 0,1 1,-1-1,0 1,0-1,0 1,1-1,-1 0,0 1,0-1,0 0,0 1,0-1,0 1,0-1,0 0,-1 1,1-1,0 1,0-1,0 0,-1 1,1-1,0 1,-1-1,1 1,0-1,-1 1,1-1,-1 1,1-1,0 1,-1 0,1-1,-1 1,0 0,1-1,-1 1,1 0,-1 0,1-1,-1 1,0 0,-17-7,0 1,0 1,-28-5,-579-67,403 57,151 14,-2552-274,2503 265,100 16,30 6,45 12,1333 303,-1199-290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22.98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51 1,'0'5,"-5"1,-15 0,-5-1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24.63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0,'1477'1477,"-2003"-2003,401 401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39.76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8 8,'6559'6558,"-13110"-13109,6536 6536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1:46.2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1212 1212,'10266'10266,"-21743"-21743,13591 13591,-2093-2093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2:00.30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101 100,'8843'8844,"-17568"-17570,8764 8766,-10-12,-53-51,-238-240,270 271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08.72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0,'580'580,"-711"-711,113 113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11.24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27 27,'-27'-27,"44"44,691 691,-851-851,106 106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11.586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12.221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0,'7'1,"1"-1,-1 1,0 1,0-1,0 1,0 1,0-1,-1 1,10 5,56 41,-26-17,184 99,-62-39,884 448,48-72,-948-405,219 79,-50-48,133 43,-128-25,452 139,-691-229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13.33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0 124,'74'-22,"0"4,81-10,158-4,-302 31,329-17,-1 14,392 46,1708 349,-2275-351,-25-5,282 34,-408-68,-1-1,1 0,-1-1,19-3,-18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15.071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7256 1662,'-25'-13,"-37"-27,14 8,-997-539,-46 101,1042 450,-8-4,0 3,-86-20,93 34,48 7,0 0,0 0,1-1,-1 1,0 1,0-1,0 0,0 0,0 1,0-1,1 1,-1-1,0 1,0 0,1 0,-1 0,0 0,1 0,-1 0,1 0,-2 2,2-2,1 0,0 0,0-1,0 1,0 0,0 0,0 0,0-1,0 1,0 0,1 0,-1 0,0-1,0 1,1 0,-1 0,0-1,1 1,-1 0,1-1,-1 1,1 0,-1-1,2 1,-2 0,1-1,-1 0,1 1,-1-1,1 0,-1 1,0-1,1 1,-1-1,1 1,-1-1,0 1,0-1,1 1,-1-1,0 1,0-1,0 1,0-1,1 1,-1 0,0-1,0 1,0-1,0 1,0-1,0 1,-1 0,1-1,0 1,0-1,0 1,0-1,-1 1,1-1,0 1,0-1,-1 1,1-1,-1 1,1-1,0 1,-1-1,1 0,-1 1,1-1,-1 0,1 1,-1-1,1 0,-1 0,1 1,-1-1,1 0,-1 0,0 0,-13 4,1 0,-1-1,0-1,0 0,-26-1,14 0,-872 8,752-11,-404-14,-618-98,1122 102,68 11,-1 1,0 1,0 1,37 8,371 97,4 36,-121-37,2079 590,-1264-381,-752-203,-86-19,-101-24,-177-65,-1 1,1 0,-1 0,0 1,10 8,-19-14,-1 1,0-1,1 0,-1 1,0-1,1 0,-1 0,0 1,1-1,-1 1,0-1,0 0,1 1,-1-1,0 1,0-1,0 0,0 1,0-1,0 1,1-1,-1 1,0-1,0 1,0-1,0 0,-1 1,1-1,0 1,0-1,0 1,0-1,0 0,-1 1,1-1,0 1,0-1,0 0,-1 1,1-1,0 0,-1 1,1-1,-1 1,-3 1,0-1,0 1,0-1,-1 0,1 1,0-2,-1 1,-7 0,-41 0,-82-7,-196-32,-116-23,-1491-261,1133 179,378 68,313 55,-696-153,799 170,1 0,-1-1,1 0,-12-7,21 11,1 0,-1 0,1-1,-1 1,1 0,-1 0,1-1,0 1,-1 0,1-1,-1 1,1 0,0-1,-1 1,1 0,0-1,-1 1,1-1,0 1,0-1,-1 1,1-1,0 1,0-1,0 1,0-1,0 1,0-1,0 1,-1-1,2 1,-1-1,0 1,0-1,0 1,0-1,0 1,0-1,0 1,1-1,-1 1,0-1,0 1,1-1,-1 1,0 0,1-1,-1 1,0-1,1 1,-1 0,1-1,12-5,0-1,0 2,0 0,1 1,0 0,0 1,19-2,-14 2,640-96,-72 14,-565 81,-14 3,1 0,-1 0,0-1,0 0,0 0,0-1,0 0,9-6,-16 9,-1-1,0 1,1 0,-1-1,0 1,1-1,-1 1,0 0,0-1,1 1,-1-1,0 1,0-1,0 1,0-1,1 0,-1 1,0-1,0 1,0-1,0 1,0-1,0 1,0-1,-1 1,1-1,0 1,0-1,0 1,-1-1,1 1,0-1,0 1,-1-1,1 1,0-1,-1 1,1 0,0-1,-1 1,1 0,-1-1,1 1,-1 0,1-1,-1 1,0 0,-14-10,-2 1,1 0,-1 2,0 0,-1 1,-34-8,4 0,-341-92,-3 17,-451-43,485 94,-830-106,852 109,335 35,0 0,1 0,-1 1,0-2,0 1,0 0,0 0,0 0,0 0,0 0,1-1,-1 1,0 0,0-1,0 1,1-1,-1 1,0-1,0 1,1-1,-2 0,11-11,40-12,292-88,-35 12,-173 51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20.52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28,'5'-4,"6"-7,1-2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0:20:21.55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4639 1517,'35'10,"-1"1,38 19,16 6,289 75,-298-94,0-4,154 6,-212-19,1-1,-1-1,1-1,-1-1,0 0,-1-2,22-8,-35 12,-1-1,0 0,1 0,-1-1,0 1,-1-1,1-1,-1 1,0-1,0 0,0 0,0 0,-1-1,0 0,0 0,-1 0,0 0,0 0,0-1,-1 1,1-1,-2 0,1 0,-1 1,1-10,-3 12,1 1,-1-1,0 0,0 0,0 1,0-1,-1 0,0 1,1-1,-1 1,-1 0,1 0,0 0,-1 0,1 0,-1 0,0 1,0-1,-6-3,-10-7,-1 0,-25-10,38 19,-139-63,-243-77,303 115,-273-89,-91-21,-94-22,-907-229,-19 78,1114 255,-57 11,391 45,-38 0,56 1,1 1,0-1,-1 1,1 0,0-1,0 1,0 1,0-1,0 0,0 1,0 0,0-1,-3 4,5-4,0 0,0 1,1-1,-1 0,0 1,1-1,-1 0,1 1,-1-1,1 1,0-1,0 1,-1-1,1 1,0-1,0 1,1 0,-1-1,0 1,0-1,1 0,-1 1,1-1,-1 1,2 2,22 37,-21-37,21 29,1-1,1-1,2-2,2-1,47 37,186 112,-254-172,279 165,83 26,82 20,1765 614,-1701-674,-67-36,-83-35,103-1,-344-71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B97A2-5302-48F9-8A39-DC29088D152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16621-BDC2-43B4-9730-6BCD5D5FC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9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16621-BDC2-43B4-9730-6BCD5D5FC7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76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98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5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9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0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9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26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5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8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1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25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0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9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37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A0FCFD6-EBF6-4779-8546-0E67BE4F0CC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9F6684F-0127-4640-9F79-A06E874A9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93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3.xml"/><Relationship Id="rId30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72BF-ABAC-F583-4EB7-408D4A41C8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Bodoni" panose="02070603060706020303" pitchFamily="18" charset="0"/>
              </a:rPr>
              <a:t>Why Expiry Dates Matter?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A341F-A35A-EA2D-726D-78F5E7189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Made by: Maya Khalaf 6A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DA4A4E-37E7-BC88-CD46-4C2DB4FC92E9}"/>
                  </a:ext>
                </a:extLst>
              </p14:cNvPr>
              <p14:cNvContentPartPr/>
              <p14:nvPr/>
            </p14:nvContentPartPr>
            <p14:xfrm>
              <a:off x="278843" y="3825610"/>
              <a:ext cx="302040" cy="302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DA4A4E-37E7-BC88-CD46-4C2DB4FC92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843" y="3717610"/>
                <a:ext cx="40968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08CF91-7B7D-649A-61B0-482D4611C7F2}"/>
                  </a:ext>
                </a:extLst>
              </p14:cNvPr>
              <p14:cNvContentPartPr/>
              <p14:nvPr/>
            </p14:nvContentPartPr>
            <p14:xfrm>
              <a:off x="278843" y="3825610"/>
              <a:ext cx="209160" cy="209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08CF91-7B7D-649A-61B0-482D4611C7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843" y="3717610"/>
                <a:ext cx="3168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CC0F72-D708-87EA-1A82-77DE66A38324}"/>
                  </a:ext>
                </a:extLst>
              </p14:cNvPr>
              <p14:cNvContentPartPr/>
              <p14:nvPr/>
            </p14:nvContentPartPr>
            <p14:xfrm>
              <a:off x="274163" y="3820930"/>
              <a:ext cx="261360" cy="261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CC0F72-D708-87EA-1A82-77DE66A383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163" y="3712930"/>
                <a:ext cx="36900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A5C56A-9F7F-B399-7EC3-F9996275051C}"/>
                  </a:ext>
                </a:extLst>
              </p14:cNvPr>
              <p14:cNvContentPartPr/>
              <p14:nvPr/>
            </p14:nvContentPartPr>
            <p14:xfrm>
              <a:off x="556043" y="347857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A5C56A-9F7F-B399-7EC3-F999627505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403" y="33705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68ECC2-E96A-5BBA-FEE4-DF37E262B6F1}"/>
                  </a:ext>
                </a:extLst>
              </p14:cNvPr>
              <p14:cNvContentPartPr/>
              <p14:nvPr/>
            </p14:nvContentPartPr>
            <p14:xfrm>
              <a:off x="645683" y="3468490"/>
              <a:ext cx="1885320" cy="776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68ECC2-E96A-5BBA-FEE4-DF37E262B6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1683" y="3360490"/>
                <a:ext cx="199296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BD126BA-3568-5B54-E562-1C5AAAF19427}"/>
                  </a:ext>
                </a:extLst>
              </p14:cNvPr>
              <p14:cNvContentPartPr/>
              <p14:nvPr/>
            </p14:nvContentPartPr>
            <p14:xfrm>
              <a:off x="2514443" y="3265090"/>
              <a:ext cx="1906200" cy="208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BD126BA-3568-5B54-E562-1C5AAAF194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0443" y="3157450"/>
                <a:ext cx="20138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E253F1-D9B2-393D-8269-80EF8A58FBA3}"/>
                  </a:ext>
                </a:extLst>
              </p14:cNvPr>
              <p14:cNvContentPartPr/>
              <p14:nvPr/>
            </p14:nvContentPartPr>
            <p14:xfrm>
              <a:off x="1790843" y="2870170"/>
              <a:ext cx="2668320" cy="750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E253F1-D9B2-393D-8269-80EF8A58FB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36843" y="2762530"/>
                <a:ext cx="277596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20506B-129D-2622-9824-A33730D23E5E}"/>
                  </a:ext>
                </a:extLst>
              </p14:cNvPr>
              <p14:cNvContentPartPr/>
              <p14:nvPr/>
            </p14:nvContentPartPr>
            <p14:xfrm>
              <a:off x="2951843" y="3518170"/>
              <a:ext cx="10440" cy="10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20506B-129D-2622-9824-A33730D23E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97843" y="3410170"/>
                <a:ext cx="118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1278DD4-EC6A-6B13-0F3F-231A6AF9D526}"/>
                  </a:ext>
                </a:extLst>
              </p14:cNvPr>
              <p14:cNvContentPartPr/>
              <p14:nvPr/>
            </p14:nvContentPartPr>
            <p14:xfrm>
              <a:off x="1480523" y="2753890"/>
              <a:ext cx="2136600" cy="854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1278DD4-EC6A-6B13-0F3F-231A6AF9D52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26523" y="2645890"/>
                <a:ext cx="2244240" cy="10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AFAABD-2E4D-526B-B629-F965DFEE438C}"/>
                  </a:ext>
                </a:extLst>
              </p14:cNvPr>
              <p14:cNvContentPartPr/>
              <p14:nvPr/>
            </p14:nvContentPartPr>
            <p14:xfrm>
              <a:off x="2442803" y="2988250"/>
              <a:ext cx="1365840" cy="540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AFAABD-2E4D-526B-B629-F965DFEE43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89163" y="2880250"/>
                <a:ext cx="147348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F4977E-1426-EAF4-78C2-3F52CB39B676}"/>
                  </a:ext>
                </a:extLst>
              </p14:cNvPr>
              <p14:cNvContentPartPr/>
              <p14:nvPr/>
            </p14:nvContentPartPr>
            <p14:xfrm>
              <a:off x="2704883" y="3120370"/>
              <a:ext cx="18360" cy="8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F4977E-1426-EAF4-78C2-3F52CB39B67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51243" y="3012730"/>
                <a:ext cx="1260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C8CA89-BA54-7848-7EF6-64A9A76CC27C}"/>
                  </a:ext>
                </a:extLst>
              </p14:cNvPr>
              <p14:cNvContentPartPr/>
              <p14:nvPr/>
            </p14:nvContentPartPr>
            <p14:xfrm>
              <a:off x="392963" y="3939730"/>
              <a:ext cx="532080" cy="532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C8CA89-BA54-7848-7EF6-64A9A76CC2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8963" y="3831730"/>
                <a:ext cx="63972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924A2-5291-1F57-6579-240E450D76CD}"/>
                  </a:ext>
                </a:extLst>
              </p14:cNvPr>
              <p14:cNvContentPartPr/>
              <p14:nvPr/>
            </p14:nvContentPartPr>
            <p14:xfrm>
              <a:off x="1103423" y="4694501"/>
              <a:ext cx="2364120" cy="236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924A2-5291-1F57-6579-240E450D76C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40783" y="4631501"/>
                <a:ext cx="2489760" cy="24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76731DD-ACB6-33D8-11A6-107D347F7495}"/>
                  </a:ext>
                </a:extLst>
              </p14:cNvPr>
              <p14:cNvContentPartPr/>
              <p14:nvPr/>
            </p14:nvContentPartPr>
            <p14:xfrm>
              <a:off x="-380020" y="3190360"/>
              <a:ext cx="4132080" cy="4132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76731DD-ACB6-33D8-11A6-107D347F749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442660" y="3127720"/>
                <a:ext cx="4257720" cy="42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50B6F5-8B3B-0A63-9035-075EC902A28C}"/>
                  </a:ext>
                </a:extLst>
              </p14:cNvPr>
              <p14:cNvContentPartPr/>
              <p14:nvPr/>
            </p14:nvContentPartPr>
            <p14:xfrm>
              <a:off x="9000140" y="-5580"/>
              <a:ext cx="3219840" cy="3219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50B6F5-8B3B-0A63-9035-075EC902A28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37500" y="-68580"/>
                <a:ext cx="3345480" cy="33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76488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E713-B552-9D81-DA6C-B691394B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odoni" panose="02070603060706020303" pitchFamily="18" charset="0"/>
              </a:rPr>
              <a:t>Expiry dates history and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0CC4B-3EED-70E1-19F6-853F819F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ple Chancery" panose="03020702040506060504" pitchFamily="66" charset="0"/>
              </a:rPr>
              <a:t>Expiration dates were used after an Italian mafia boss named Capone lost a family member after they fell ill due to drinking expired milk. He was livid and demanded the use of expiration dates in the 1950s.</a:t>
            </a:r>
          </a:p>
          <a:p>
            <a:pPr marL="0" indent="0">
              <a:buNone/>
            </a:pPr>
            <a:r>
              <a:rPr lang="en-US" dirty="0">
                <a:latin typeface="Apple Chancery" panose="03020702040506060504" pitchFamily="66" charset="0"/>
              </a:rPr>
              <a:t>An expiry date is the last date a product is considered safe to use or consume.</a:t>
            </a:r>
          </a:p>
          <a:p>
            <a:pPr marL="0" indent="0">
              <a:buNone/>
            </a:pPr>
            <a:r>
              <a:rPr lang="en-US" dirty="0">
                <a:latin typeface="Apple Chancery" panose="03020702040506060504" pitchFamily="66" charset="0"/>
              </a:rPr>
              <a:t>After a food's expiration date, it gradually loses quality, with spoilage leading to changes in taste, texture, and nutritional value</a:t>
            </a:r>
            <a:endParaRPr lang="en-GB" dirty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3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9077-BE1D-CB3C-5119-F2E8C75D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Food before vs after expiration </a:t>
            </a:r>
          </a:p>
        </p:txBody>
      </p:sp>
      <p:pic>
        <p:nvPicPr>
          <p:cNvPr id="1026" name="Picture 2" descr="Frontiers | An Artificial Intelligence Approach Toward Food Spoilage  Detection and Analysis">
            <a:extLst>
              <a:ext uri="{FF2B5EF4-FFF2-40B4-BE49-F238E27FC236}">
                <a16:creationId xmlns:a16="http://schemas.microsoft.com/office/drawing/2014/main" id="{A82C6864-04E6-1194-8A15-A7A9FB23D79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6" b="14736"/>
          <a:stretch>
            <a:fillRect/>
          </a:stretch>
        </p:blipFill>
        <p:spPr bwMode="auto">
          <a:xfrm>
            <a:off x="1168003" y="685484"/>
            <a:ext cx="9845346" cy="3525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92521-472C-CCEA-6704-2E7EBC0D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>
                <a:latin typeface="Apple Chancery" panose="03020702040506060504" pitchFamily="66" charset="0"/>
              </a:rPr>
              <a:t>This image shows how an apple looks like before and after expiring </a:t>
            </a:r>
          </a:p>
        </p:txBody>
      </p:sp>
    </p:spTree>
    <p:extLst>
      <p:ext uri="{BB962C8B-B14F-4D97-AF65-F5344CB8AC3E}">
        <p14:creationId xmlns:p14="http://schemas.microsoft.com/office/powerpoint/2010/main" val="30627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31</TotalTime>
  <Words>114</Words>
  <Application>Microsoft Office PowerPoint</Application>
  <PresentationFormat>Widescreen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Apple Chancery</vt:lpstr>
      <vt:lpstr>Bodoni</vt:lpstr>
      <vt:lpstr>Calibri</vt:lpstr>
      <vt:lpstr>Calisto MT</vt:lpstr>
      <vt:lpstr>Wingdings 2</vt:lpstr>
      <vt:lpstr>Slate</vt:lpstr>
      <vt:lpstr>Why Expiry Dates Matter?</vt:lpstr>
      <vt:lpstr>Expiry dates history and information</vt:lpstr>
      <vt:lpstr>Food before vs after expiration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2</cp:revision>
  <dcterms:created xsi:type="dcterms:W3CDTF">2025-10-22T05:12:52Z</dcterms:created>
  <dcterms:modified xsi:type="dcterms:W3CDTF">2025-10-22T10:22:09Z</dcterms:modified>
</cp:coreProperties>
</file>