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948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4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0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4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1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2DE7DE-75DA-42B5-BF1B-EEF1D07E309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6ABF1-9EA6-4B5F-B299-6A706353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98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9389-A28E-84CF-B9D8-99BBE4651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085" y="1447799"/>
            <a:ext cx="8825658" cy="3329581"/>
          </a:xfrm>
        </p:spPr>
        <p:txBody>
          <a:bodyPr/>
          <a:lstStyle/>
          <a:p>
            <a:r>
              <a:rPr lang="en-US" dirty="0"/>
              <a:t>Mold attack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82F2C-6891-E108-AA58-10AEAAB8F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By </a:t>
            </a:r>
            <a:r>
              <a:rPr lang="en-US" dirty="0" err="1"/>
              <a:t>Rayankawar</a:t>
            </a:r>
            <a:endParaRPr lang="en-US" dirty="0"/>
          </a:p>
          <a:p>
            <a:r>
              <a:rPr lang="en-US" dirty="0"/>
              <a:t>About: Observing Mold Growth on Different Foods</a:t>
            </a:r>
          </a:p>
          <a:p>
            <a:r>
              <a:rPr lang="en-US" dirty="0"/>
              <a:t>Grade 6A</a:t>
            </a:r>
          </a:p>
        </p:txBody>
      </p:sp>
    </p:spTree>
    <p:extLst>
      <p:ext uri="{BB962C8B-B14F-4D97-AF65-F5344CB8AC3E}">
        <p14:creationId xmlns:p14="http://schemas.microsoft.com/office/powerpoint/2010/main" val="294608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8C97-AE56-45A6-E5EC-97B8EB42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9F1B-2FF4-EA4A-1FA6-5D9FDA9F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Mold is a type of fungus.</a:t>
            </a:r>
          </a:p>
          <a:p>
            <a:endParaRPr lang="en-US" dirty="0"/>
          </a:p>
          <a:p>
            <a:r>
              <a:rPr lang="en-US" dirty="0"/>
              <a:t>It grows in damp, warm, and dark places.</a:t>
            </a:r>
          </a:p>
          <a:p>
            <a:endParaRPr lang="en-US" dirty="0"/>
          </a:p>
          <a:p>
            <a:r>
              <a:rPr lang="en-US" dirty="0"/>
              <a:t>Mold can grow on food, walls, and other surfaces.</a:t>
            </a:r>
          </a:p>
        </p:txBody>
      </p:sp>
    </p:spTree>
    <p:extLst>
      <p:ext uri="{BB962C8B-B14F-4D97-AF65-F5344CB8AC3E}">
        <p14:creationId xmlns:p14="http://schemas.microsoft.com/office/powerpoint/2010/main" val="4027286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61768-BF06-6305-2F7C-144B7CB9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time it takes to mold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A3AB-8E0C-84EC-C753-C01DF475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Banana   Day 5</a:t>
            </a:r>
          </a:p>
          <a:p>
            <a:r>
              <a:rPr lang="en-US" dirty="0"/>
              <a:t>Bread   Day 5</a:t>
            </a:r>
          </a:p>
          <a:p>
            <a:r>
              <a:rPr lang="en-US" dirty="0"/>
              <a:t>Cheese   Day 5</a:t>
            </a:r>
          </a:p>
        </p:txBody>
      </p:sp>
    </p:spTree>
    <p:extLst>
      <p:ext uri="{BB962C8B-B14F-4D97-AF65-F5344CB8AC3E}">
        <p14:creationId xmlns:p14="http://schemas.microsoft.com/office/powerpoint/2010/main" val="6086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A63A-62A6-335A-E928-2C797FB7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F02E-3CD9-F233-1A58-1018338E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Mold grows differently on different foods.</a:t>
            </a:r>
          </a:p>
          <a:p>
            <a:endParaRPr lang="en-US" dirty="0"/>
          </a:p>
          <a:p>
            <a:r>
              <a:rPr lang="en-US" dirty="0"/>
              <a:t>Mold grows faster in moist environments.</a:t>
            </a:r>
          </a:p>
          <a:p>
            <a:endParaRPr lang="en-US" dirty="0"/>
          </a:p>
          <a:p>
            <a:r>
              <a:rPr lang="en-US" dirty="0"/>
              <a:t>It’s important to store food properly to avoid mold.</a:t>
            </a:r>
          </a:p>
        </p:txBody>
      </p:sp>
    </p:spTree>
    <p:extLst>
      <p:ext uri="{BB962C8B-B14F-4D97-AF65-F5344CB8AC3E}">
        <p14:creationId xmlns:p14="http://schemas.microsoft.com/office/powerpoint/2010/main" val="24807181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2F37-5302-4FC4-3107-395B9A5E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E348-C08C-80EE-19C5-B7F0282F7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wear gloves when handling moldy food</a:t>
            </a:r>
          </a:p>
          <a:p>
            <a:endParaRPr lang="en-US" dirty="0"/>
          </a:p>
          <a:p>
            <a:r>
              <a:rPr lang="en-US" dirty="0"/>
              <a:t>.Never eat moldy food.</a:t>
            </a:r>
          </a:p>
          <a:p>
            <a:endParaRPr lang="en-US" dirty="0"/>
          </a:p>
          <a:p>
            <a:r>
              <a:rPr lang="en-US" dirty="0"/>
              <a:t>Wash your hands after touching mold.</a:t>
            </a:r>
          </a:p>
        </p:txBody>
      </p:sp>
    </p:spTree>
    <p:extLst>
      <p:ext uri="{BB962C8B-B14F-4D97-AF65-F5344CB8AC3E}">
        <p14:creationId xmlns:p14="http://schemas.microsoft.com/office/powerpoint/2010/main" val="383387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A6CF-36BA-FBAB-3DC4-2C33D3CF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E678A-409C-4129-7A53-FC724917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would ask which food grows molds the fastest?</a:t>
            </a:r>
          </a:p>
          <a:p>
            <a:r>
              <a:rPr lang="en-US" dirty="0"/>
              <a:t>Actually they are :</a:t>
            </a:r>
          </a:p>
          <a:p>
            <a:endParaRPr lang="en-US" dirty="0"/>
          </a:p>
          <a:p>
            <a:r>
              <a:rPr lang="en-US" dirty="0"/>
              <a:t>Banana</a:t>
            </a:r>
          </a:p>
          <a:p>
            <a:endParaRPr lang="en-US" dirty="0"/>
          </a:p>
          <a:p>
            <a:r>
              <a:rPr lang="en-US" dirty="0"/>
              <a:t>Bread</a:t>
            </a:r>
          </a:p>
          <a:p>
            <a:endParaRPr lang="en-US" dirty="0"/>
          </a:p>
          <a:p>
            <a:r>
              <a:rPr lang="en-US" dirty="0"/>
              <a:t>Cheese</a:t>
            </a:r>
          </a:p>
        </p:txBody>
      </p:sp>
    </p:spTree>
    <p:extLst>
      <p:ext uri="{BB962C8B-B14F-4D97-AF65-F5344CB8AC3E}">
        <p14:creationId xmlns:p14="http://schemas.microsoft.com/office/powerpoint/2010/main" val="15485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E879-AC22-F359-0F80-A86ECB5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 of mold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38D28-79A9-8E1B-2CE9-A4BED3DB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94" y="2021617"/>
            <a:ext cx="10515600" cy="4351338"/>
          </a:xfrm>
        </p:spPr>
        <p:txBody>
          <a:bodyPr/>
          <a:lstStyle/>
          <a:p>
            <a:r>
              <a:rPr lang="en-US" dirty="0"/>
              <a:t>Bread: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Bananna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Cheese: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36376-3101-1CAB-E809-33835994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4" r="7730"/>
          <a:stretch/>
        </p:blipFill>
        <p:spPr>
          <a:xfrm>
            <a:off x="2141166" y="1331166"/>
            <a:ext cx="2517568" cy="1642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F5CA-A7A0-6E38-C9C3-F82DA3A53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16" t="4342" r="31524" b="7815"/>
          <a:stretch/>
        </p:blipFill>
        <p:spPr>
          <a:xfrm rot="5400000">
            <a:off x="2634820" y="2848468"/>
            <a:ext cx="1460665" cy="2006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D138A-A81F-C7AB-514B-A6F32DA30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166" y="467751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0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8F6C-7465-E9C4-BF75-C2C42F43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C57D-3873-21EB-1F51-58EC813E3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8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141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Mold attack</vt:lpstr>
      <vt:lpstr>What is MOLD</vt:lpstr>
      <vt:lpstr>How much time it takes to mold</vt:lpstr>
      <vt:lpstr>What I learned</vt:lpstr>
      <vt:lpstr>Tips for safety</vt:lpstr>
      <vt:lpstr>Big question</vt:lpstr>
      <vt:lpstr>Pictures of mold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Mold attack</dc:title>
  <dc:creator>Me</dc:creator>
  <cp:lastModifiedBy>Me</cp:lastModifiedBy>
  <cp:revision>1</cp:revision>
  <dcterms:created xsi:type="dcterms:W3CDTF">2025-10-22T15:22:49Z</dcterms:created>
  <dcterms:modified xsi:type="dcterms:W3CDTF">2025-10-22T20:23:08Z</dcterms:modified>
</cp:coreProperties>
</file>