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9" autoAdjust="0"/>
    <p:restoredTop sz="94660"/>
  </p:normalViewPr>
  <p:slideViewPr>
    <p:cSldViewPr snapToGrid="0">
      <p:cViewPr varScale="1">
        <p:scale>
          <a:sx n="82" d="100"/>
          <a:sy n="82" d="100"/>
        </p:scale>
        <p:origin x="4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96949-97A3-CA93-D4F4-3297B6DD26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3C792F-925F-0F35-4A19-A0FA50E4C9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245F6-E646-A6B8-8E76-2D51DA0AC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7914-DF52-42B3-9602-50BA22C56DB7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67BFE-091A-EA34-748B-3574DD2BE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C77866-4371-00BD-E300-4BE69B96B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CA1B-C498-452D-9861-78AD06D0F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922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FBAB0-2CE5-6EAE-DEE9-F1725B7CF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299D99-6D08-DF54-85AB-1E731BF83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8223A5-72EC-0BED-300E-D373F6F6A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7914-DF52-42B3-9602-50BA22C56DB7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193116-DB6D-89E7-0C42-DAE62E378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82FB1-CE1E-4271-8C0C-4628CC44A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CA1B-C498-452D-9861-78AD06D0F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759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0635BE-213A-6126-224E-5279731B67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8FD23C-1593-ADA0-C631-17307A63E7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C889F6-2464-B720-2299-29A01B956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7914-DF52-42B3-9602-50BA22C56DB7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96077-9490-CB64-AAB5-7CF5C423D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8B1B6-0A7B-F85F-4B95-965969C19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CA1B-C498-452D-9861-78AD06D0F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071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33F59-C547-4D7B-632D-FF312E668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0C6C9-D8A6-6EC7-E90C-E8F4A45EC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DBA2B7-399A-E763-3E4D-0B568AFF7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7914-DF52-42B3-9602-50BA22C56DB7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8CF56-CE51-C75B-A3DA-BC3989A67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501780-5253-6F35-3EB9-7384AD9F9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CA1B-C498-452D-9861-78AD06D0F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600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6B678-59E1-351D-F789-F72DE4554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DAF975-8C5A-0533-1F2C-A101A6713B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1908F-A1CE-A24A-9D11-AA9ADEE28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7914-DF52-42B3-9602-50BA22C56DB7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E70F6E-04EC-6195-8447-6EDDBFCB0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666D56-694C-52E5-1EB3-941D2E659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CA1B-C498-452D-9861-78AD06D0F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506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80A72-97BE-A906-9697-94BC73104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BAF12A-0DE6-DC68-C0C5-69D6471BF9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2AF692-4BB7-2F81-65D4-870F90AF8E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4F8F21-77A5-3D2A-B8B0-D38EE789F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7914-DF52-42B3-9602-50BA22C56DB7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2C607-E225-E1C8-4228-B21EDE443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8E54A9-A7C5-45B7-5C48-F363A6F98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CA1B-C498-452D-9861-78AD06D0F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49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FC566-EA17-CC37-D3DB-51617A212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0E11C0-F2C0-40BC-AE3F-449DCB50D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EE699B-B340-2FDB-A56C-F1670B3F04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5FC56F-2FBC-7521-C423-F2AB569AED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10C797-EB01-9814-32A1-2BAA66560A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D4BDD2-BE3E-7CC5-C5CB-CA1B06BE1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7914-DF52-42B3-9602-50BA22C56DB7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DDE0C3-0F40-8B60-4558-03D75F41E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6752BB-83FC-6137-CDA5-4A5BF4574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CA1B-C498-452D-9861-78AD06D0F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752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134ED-6DD4-15ED-FE6C-6D6D7EA70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617AB4-A0DD-D20B-F69B-B9CF18833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7914-DF52-42B3-9602-50BA22C56DB7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345336-7BEF-94BA-C350-E6A2118A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FF5862-CCEE-BCFE-4579-402D2F18C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CA1B-C498-452D-9861-78AD06D0F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645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609A04-F470-F954-98FD-651DED5DD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7914-DF52-42B3-9602-50BA22C56DB7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EDBA95-E34E-43AC-FFD4-810236E9C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18E173-4884-C8C7-2C4E-D1503D9EC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CA1B-C498-452D-9861-78AD06D0F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34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AE6C-54D3-287B-C222-F3071A3C4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AD4636-C2F7-05A1-3F2D-CAE4BCE6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721B09-67E0-6F1C-C59E-FFAB865FA9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97F599-251A-0A39-1A40-EBB3B87BC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7914-DF52-42B3-9602-50BA22C56DB7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FAFC51-CFA0-ECEB-7363-6CF7CE417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02B03A-2B67-39EA-CD7A-161534647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CA1B-C498-452D-9861-78AD06D0F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008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905BD-8930-90B5-6DC7-D381BF2A9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1ACC90-70C1-FA8B-F99C-4A004ECB5A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BBE3BB-969C-A059-A8B5-D6A0087FC9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6B4BD9-BE58-A810-B409-20B4419CB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7914-DF52-42B3-9602-50BA22C56DB7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B3D9CB-7BE7-44EE-523D-160489715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BBCED7-3B65-DC74-4EB2-E74294F10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CA1B-C498-452D-9861-78AD06D0F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220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CFE7B0-916C-B80E-CEBF-6FBC8C13D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3A6A5F-694D-CBB1-EE99-C38D6AA2DF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2B4D6-5056-E3BF-D4FB-BD6C1281B0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F7914-DF52-42B3-9602-50BA22C56DB7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B86453-7854-CEAE-0FE0-22F785280F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A542C-3B7F-F001-81C1-AE32B513B4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7CA1B-C498-452D-9861-78AD06D0F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957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oto.wuestenigel.com/a-pile-of-flour-on-a-gray-marble-slab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ookipedia.co.uk/recipes_wiki/Pizza_dough" TargetMode="External"/><Relationship Id="rId5" Type="http://schemas.openxmlformats.org/officeDocument/2006/relationships/image" Target="../media/image2.jpg"/><Relationship Id="rId4" Type="http://schemas.openxmlformats.org/officeDocument/2006/relationships/hyperlink" Target="https://creativecommons.org/licenses/by/3.0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pt/photo/1628294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xhere.com/en/photo/1619917" TargetMode="Externa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organsmenu.blogspot.com/2011/08/sourdough-bread.html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d/3.0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heculinarychronicles.com/2010/05/10/ny-times-no-knead-bread-boule/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foto.wuestenigel.com/a-pile-of-flour-on-a-gray-marble-slab/" TargetMode="External"/><Relationship Id="rId5" Type="http://schemas.openxmlformats.org/officeDocument/2006/relationships/image" Target="../media/image1.jpeg"/><Relationship Id="rId4" Type="http://schemas.openxmlformats.org/officeDocument/2006/relationships/hyperlink" Target="https://creativecommons.org/licenses/by-nd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E1E06-9F0E-4310-6575-F88BDEE0E1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rising of the dough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DE9550-E3DC-6203-75FD-FB9464AF5D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DONE BY MARITTA </a:t>
            </a:r>
            <a:r>
              <a:rPr lang="en-US" dirty="0" err="1"/>
              <a:t>sweis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5279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2A94D-4BA2-F883-263A-6675DD4E3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yeast help the dough rise???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C1E6F2-732F-B523-7693-025C1E11D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154" y="1690688"/>
            <a:ext cx="3804138" cy="4351338"/>
          </a:xfrm>
        </p:spPr>
        <p:txBody>
          <a:bodyPr/>
          <a:lstStyle/>
          <a:p>
            <a:r>
              <a:rPr lang="en-US" dirty="0"/>
              <a:t>how yeast helps make bread rise. The hypothesis is that yeast produces </a:t>
            </a:r>
            <a:r>
              <a:rPr lang="en-US" b="1" dirty="0"/>
              <a:t>carbon dioxide gas</a:t>
            </a:r>
            <a:r>
              <a:rPr lang="en-US" dirty="0"/>
              <a:t>, which makes bread rise and gives it a fluffy texture.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BC9CB59-BBCB-DBA8-656C-BEEAC48850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750848" y="3429000"/>
            <a:ext cx="6486142" cy="3063876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A9516A56-958F-5A5D-52B2-3BCC1E3D54A5}"/>
              </a:ext>
            </a:extLst>
          </p:cNvPr>
          <p:cNvSpPr txBox="1"/>
          <p:nvPr/>
        </p:nvSpPr>
        <p:spPr>
          <a:xfrm>
            <a:off x="7862520" y="6949624"/>
            <a:ext cx="337446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3" tooltip="https://foto.wuestenigel.com/a-pile-of-flour-on-a-gray-marble-slab/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/3.0/"/>
              </a:rPr>
              <a:t>CC BY</a:t>
            </a:r>
            <a:endParaRPr lang="en-US" sz="90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FBE15A1-B284-8C80-82ED-98B6081210A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4707955" y="1340611"/>
            <a:ext cx="6592372" cy="208838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95022DB4-2C86-6126-2F0F-0CF48100F0D3}"/>
              </a:ext>
            </a:extLst>
          </p:cNvPr>
          <p:cNvSpPr txBox="1"/>
          <p:nvPr/>
        </p:nvSpPr>
        <p:spPr>
          <a:xfrm>
            <a:off x="8124092" y="7099624"/>
            <a:ext cx="35875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6" tooltip="https://www.cookipedia.co.uk/recipes_wiki/Pizza_dough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/3.0/"/>
              </a:rPr>
              <a:t>CC BY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1588656208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B00D6-93C8-890E-1408-B140F5997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WARM WATER HELPS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02A8B-E090-6AA6-F622-C4D1E612A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232" y="1984121"/>
            <a:ext cx="5099304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temperature of the water you use can change the texture, elasticity, and purpose of your dough. Read ahead for the science behind these two techniques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3687F53-A136-1371-2742-44746F7851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914856" y="717177"/>
            <a:ext cx="5099303" cy="132100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53327BA-3B72-3698-81E8-C37F5EC106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760311" y="2907379"/>
            <a:ext cx="6253848" cy="3428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38355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8AD47-8786-64B2-5A38-276206040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COLD WATER MAKES IT DENSE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B8E12-5EDA-8A4C-F139-E477854B6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928872" cy="4351338"/>
          </a:xfrm>
        </p:spPr>
        <p:txBody>
          <a:bodyPr/>
          <a:lstStyle/>
          <a:p>
            <a:r>
              <a:rPr lang="en-US" dirty="0"/>
              <a:t>Cold water can be refreshing and hydrating, but warm water has additional benefits related to physiological processes and discomfort relief. 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C98761-703A-1A54-12BE-25DC7823CE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547104" y="1825625"/>
            <a:ext cx="5157216" cy="435133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B61B587-BD1C-D827-B7D3-33F67F4738BB}"/>
              </a:ext>
            </a:extLst>
          </p:cNvPr>
          <p:cNvSpPr txBox="1"/>
          <p:nvPr/>
        </p:nvSpPr>
        <p:spPr>
          <a:xfrm>
            <a:off x="1524000" y="6858000"/>
            <a:ext cx="9144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3" tooltip="https://morgansmenu.blogspot.com/2011/08/sourdough-bread.html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-nd/3.0/"/>
              </a:rPr>
              <a:t>CC BY-ND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3938049966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445E0FD-5623-E0E4-6D03-43108BE298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791390" y="0"/>
            <a:ext cx="6315075" cy="421957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F725596-8C0A-8FE8-C8A5-DC58590EE270}"/>
              </a:ext>
            </a:extLst>
          </p:cNvPr>
          <p:cNvSpPr txBox="1"/>
          <p:nvPr/>
        </p:nvSpPr>
        <p:spPr>
          <a:xfrm>
            <a:off x="2633852" y="4932817"/>
            <a:ext cx="631507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3" tooltip="https://theculinarychronicles.com/2010/05/10/ny-times-no-knead-bread-boule/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4" tooltip="https://creativecommons.org/licenses/by-nd/3.0/"/>
              </a:rPr>
              <a:t>CC BY-ND</a:t>
            </a:r>
            <a:endParaRPr lang="en-US" sz="9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2FEABB8-0ED2-06B1-A481-8A765AE37B4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0" y="0"/>
            <a:ext cx="579139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0125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146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The rising of the dough</vt:lpstr>
      <vt:lpstr>How does yeast help the dough rise???</vt:lpstr>
      <vt:lpstr>WHY WARM WATER HELPS</vt:lpstr>
      <vt:lpstr>WHY COLD WATER MAKES IT DENSE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pc</dc:creator>
  <cp:lastModifiedBy>pc</cp:lastModifiedBy>
  <cp:revision>2</cp:revision>
  <dcterms:created xsi:type="dcterms:W3CDTF">2025-10-22T02:14:47Z</dcterms:created>
  <dcterms:modified xsi:type="dcterms:W3CDTF">2025-10-22T07:00:45Z</dcterms:modified>
</cp:coreProperties>
</file>