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ink/ink1.xml" ContentType="application/inkml+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
  </p:notesMasterIdLst>
  <p:handoutMasterIdLst>
    <p:handoutMasterId r:id="rId9"/>
  </p:handoutMasterIdLst>
  <p:sldIdLst>
    <p:sldId id="375" r:id="rId2"/>
    <p:sldId id="376" r:id="rId3"/>
    <p:sldId id="381" r:id="rId4"/>
    <p:sldId id="377" r:id="rId5"/>
    <p:sldId id="379" r:id="rId6"/>
    <p:sldId id="380" r:id="rId7"/>
  </p:sldIdLst>
  <p:sldSz cx="12192000" cy="6858000"/>
  <p:notesSz cx="6858000" cy="9144000"/>
  <p:defaultTextStyle>
    <a:defPPr rtl="0">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2626"/>
    <a:srgbClr val="B18A2C"/>
    <a:srgbClr val="616A78"/>
    <a:srgbClr val="D87C1B"/>
    <a:srgbClr val="000000"/>
    <a:srgbClr val="1D7CB8"/>
    <a:srgbClr val="1D7CB9"/>
    <a:srgbClr val="626A78"/>
    <a:srgbClr val="B18B2C"/>
    <a:srgbClr val="DA7C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69" autoAdjust="0"/>
    <p:restoredTop sz="95646"/>
  </p:normalViewPr>
  <p:slideViewPr>
    <p:cSldViewPr snapToGrid="0">
      <p:cViewPr varScale="1">
        <p:scale>
          <a:sx n="82" d="100"/>
          <a:sy n="82" d="100"/>
        </p:scale>
        <p:origin x="444" y="9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81" d="100"/>
          <a:sy n="81" d="100"/>
        </p:scale>
        <p:origin x="397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5A9C3DA-8C58-A838-4E8A-C83A8DE881F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078AA3A2-686D-62F3-0ADD-AC239260820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6F915E7-BEF4-42DB-B462-615D5E638A9C}" type="datetime1">
              <a:rPr lang="en-GB" smtClean="0"/>
              <a:t>22/10/2025</a:t>
            </a:fld>
            <a:endParaRPr lang="en-GB"/>
          </a:p>
        </p:txBody>
      </p:sp>
      <p:sp>
        <p:nvSpPr>
          <p:cNvPr id="4" name="Footer Placeholder 3">
            <a:extLst>
              <a:ext uri="{FF2B5EF4-FFF2-40B4-BE49-F238E27FC236}">
                <a16:creationId xmlns:a16="http://schemas.microsoft.com/office/drawing/2014/main" id="{7F3D509E-C5EC-E542-A764-5F82C296466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BFFF3976-F0B3-6E1B-6785-03D226344D5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CA7D29E-3E71-4104-950E-451D22CDB693}" type="slidenum">
              <a:rPr lang="en-GB" smtClean="0"/>
              <a:t>‹#›</a:t>
            </a:fld>
            <a:endParaRPr lang="en-GB"/>
          </a:p>
        </p:txBody>
      </p:sp>
    </p:spTree>
    <p:extLst>
      <p:ext uri="{BB962C8B-B14F-4D97-AF65-F5344CB8AC3E}">
        <p14:creationId xmlns:p14="http://schemas.microsoft.com/office/powerpoint/2010/main" val="1138283605"/>
      </p:ext>
    </p:extLst>
  </p:cSld>
  <p:clrMap bg1="lt1" tx1="dk1" bg2="lt2" tx2="dk2" accent1="accent1" accent2="accent2" accent3="accent3" accent4="accent4" accent5="accent5" accent6="accent6" hlink="hlink" folHlink="folHlink"/>
  <p:hf hdr="0" ftr="0" dt="0"/>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10-22T10:27:22.208"/>
    </inkml:context>
    <inkml:brush xml:id="br0">
      <inkml:brushProperty name="width" value="0.05" units="cm"/>
      <inkml:brushProperty name="height" value="0.05" units="cm"/>
      <inkml:brushProperty name="color" value="#AE198D"/>
      <inkml:brushProperty name="inkEffects" value="galaxy"/>
      <inkml:brushProperty name="anchorX" value="-2745.67798"/>
      <inkml:brushProperty name="anchorY" value="-7611.79639"/>
      <inkml:brushProperty name="scaleFactor" value="0.5"/>
    </inkml:brush>
  </inkml:definitions>
  <inkml:trace contextRef="#ctx0" brushRef="#br0">33 0 24575,'0'0'0,"0"6"0,-6 2 0,-8 5 0,1-1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n-GB" noProof="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B739B53B-D8EA-4D71-A09A-620D6A3A87B7}" type="datetime1">
              <a:rPr lang="en-GB" noProof="0" smtClean="0"/>
              <a:t>22/10/2025</a:t>
            </a:fld>
            <a:endParaRPr lang="en-GB" noProof="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n-GB"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n-GB" noProof="0"/>
              <a:t>Click to edit Master text styles</a:t>
            </a:r>
          </a:p>
          <a:p>
            <a:pPr lvl="1" rtl="0"/>
            <a:r>
              <a:rPr lang="en-GB" noProof="0"/>
              <a:t>Second level</a:t>
            </a:r>
          </a:p>
          <a:p>
            <a:pPr lvl="2" rtl="0"/>
            <a:r>
              <a:rPr lang="en-GB" noProof="0"/>
              <a:t>Third level</a:t>
            </a:r>
          </a:p>
          <a:p>
            <a:pPr lvl="3" rtl="0"/>
            <a:r>
              <a:rPr lang="en-GB" noProof="0"/>
              <a:t>Fourth level</a:t>
            </a:r>
          </a:p>
          <a:p>
            <a:pPr lvl="4" rtl="0"/>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n-GB" noProof="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DAF72F06-F6ED-43C1-A86D-15B5F2AFDECD}" type="slidenum">
              <a:rPr lang="en-GB" noProof="0" smtClean="0"/>
              <a:t>‹#›</a:t>
            </a:fld>
            <a:endParaRPr lang="en-GB" noProof="0"/>
          </a:p>
        </p:txBody>
      </p:sp>
    </p:spTree>
    <p:extLst>
      <p:ext uri="{BB962C8B-B14F-4D97-AF65-F5344CB8AC3E}">
        <p14:creationId xmlns:p14="http://schemas.microsoft.com/office/powerpoint/2010/main" val="123148348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rtl="0"/>
            <a:fld id="{DAF72F06-F6ED-43C1-A86D-15B5F2AFDECD}" type="slidenum">
              <a:rPr lang="en-GB" smtClean="0"/>
              <a:t>1</a:t>
            </a:fld>
            <a:endParaRPr lang="en-GB"/>
          </a:p>
        </p:txBody>
      </p:sp>
    </p:spTree>
    <p:extLst>
      <p:ext uri="{BB962C8B-B14F-4D97-AF65-F5344CB8AC3E}">
        <p14:creationId xmlns:p14="http://schemas.microsoft.com/office/powerpoint/2010/main" val="11972774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461192D4-3DEB-49BB-8F09-91031D57C7DB}"/>
              </a:ext>
            </a:extLst>
          </p:cNvPr>
          <p:cNvSpPr>
            <a:spLocks noGrp="1"/>
          </p:cNvSpPr>
          <p:nvPr>
            <p:ph type="pic" sz="quarter" idx="14" hasCustomPrompt="1"/>
          </p:nvPr>
        </p:nvSpPr>
        <p:spPr>
          <a:xfrm>
            <a:off x="0" y="0"/>
            <a:ext cx="12196224" cy="6858000"/>
          </a:xfrm>
          <a:solidFill>
            <a:schemeClr val="accent1"/>
          </a:solidFill>
        </p:spPr>
        <p:txBody>
          <a:bodyPr tIns="1280160" rtlCol="0" anchor="ctr">
            <a:noAutofit/>
          </a:bodyPr>
          <a:lstStyle>
            <a:lvl1pPr algn="ctr">
              <a:defRPr sz="2000"/>
            </a:lvl1pPr>
          </a:lstStyle>
          <a:p>
            <a:pPr rtl="0"/>
            <a:r>
              <a:rPr lang="en-GB" noProof="0"/>
              <a:t>Click to insert image here</a:t>
            </a:r>
          </a:p>
          <a:p>
            <a:pPr rtl="0"/>
            <a:endParaRPr lang="en-GB" noProof="0"/>
          </a:p>
        </p:txBody>
      </p:sp>
      <p:sp>
        <p:nvSpPr>
          <p:cNvPr id="3" name="Title 2">
            <a:extLst>
              <a:ext uri="{FF2B5EF4-FFF2-40B4-BE49-F238E27FC236}">
                <a16:creationId xmlns:a16="http://schemas.microsoft.com/office/drawing/2014/main" id="{9194C4FA-8597-7449-A0F1-38E8A1C6B852}"/>
              </a:ext>
            </a:extLst>
          </p:cNvPr>
          <p:cNvSpPr>
            <a:spLocks noGrp="1"/>
          </p:cNvSpPr>
          <p:nvPr>
            <p:ph type="title" hasCustomPrompt="1"/>
          </p:nvPr>
        </p:nvSpPr>
        <p:spPr>
          <a:xfrm>
            <a:off x="-11018" y="1526016"/>
            <a:ext cx="12188952" cy="2031324"/>
          </a:xfrm>
          <a:solidFill>
            <a:schemeClr val="tx1">
              <a:lumMod val="85000"/>
              <a:lumOff val="15000"/>
              <a:alpha val="60000"/>
            </a:schemeClr>
          </a:solidFill>
        </p:spPr>
        <p:txBody>
          <a:bodyPr lIns="868680" tIns="91440" rtlCol="0">
            <a:normAutofit/>
          </a:bodyPr>
          <a:lstStyle>
            <a:lvl1pPr>
              <a:defRPr sz="4000" b="1">
                <a:solidFill>
                  <a:schemeClr val="bg1"/>
                </a:solidFill>
              </a:defRPr>
            </a:lvl1pPr>
          </a:lstStyle>
          <a:p>
            <a:pPr rtl="0"/>
            <a:r>
              <a:rPr lang="en-GB" noProof="0"/>
              <a:t>Click to edit master title style</a:t>
            </a:r>
          </a:p>
        </p:txBody>
      </p:sp>
    </p:spTree>
    <p:extLst>
      <p:ext uri="{BB962C8B-B14F-4D97-AF65-F5344CB8AC3E}">
        <p14:creationId xmlns:p14="http://schemas.microsoft.com/office/powerpoint/2010/main" val="355747726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full-bleed imag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022E6D3-9558-45D3-9914-1F3B0A5BDCAB}"/>
              </a:ext>
            </a:extLst>
          </p:cNvPr>
          <p:cNvSpPr>
            <a:spLocks noGrp="1"/>
          </p:cNvSpPr>
          <p:nvPr>
            <p:ph type="pic" sz="quarter" idx="14" hasCustomPrompt="1"/>
          </p:nvPr>
        </p:nvSpPr>
        <p:spPr>
          <a:xfrm>
            <a:off x="1" y="0"/>
            <a:ext cx="12188952" cy="6858000"/>
          </a:xfrm>
          <a:solidFill>
            <a:schemeClr val="accent1"/>
          </a:solidFill>
        </p:spPr>
        <p:txBody>
          <a:bodyPr rtlCol="0">
            <a:normAutofit/>
          </a:bodyPr>
          <a:lstStyle>
            <a:lvl1pPr algn="ctr">
              <a:defRPr sz="1800"/>
            </a:lvl1pPr>
          </a:lstStyle>
          <a:p>
            <a:pPr rtl="0"/>
            <a:r>
              <a:rPr lang="en-GB" noProof="0"/>
              <a:t>Click to insert image or graphic here</a:t>
            </a:r>
          </a:p>
          <a:p>
            <a:pPr rtl="0"/>
            <a:endParaRPr lang="en-GB" noProof="0"/>
          </a:p>
        </p:txBody>
      </p:sp>
      <p:sp>
        <p:nvSpPr>
          <p:cNvPr id="9" name="Title 8">
            <a:extLst>
              <a:ext uri="{FF2B5EF4-FFF2-40B4-BE49-F238E27FC236}">
                <a16:creationId xmlns:a16="http://schemas.microsoft.com/office/drawing/2014/main" id="{5DF58130-BFA9-C64B-9400-27CEC7444FBE}"/>
              </a:ext>
            </a:extLst>
          </p:cNvPr>
          <p:cNvSpPr>
            <a:spLocks noGrp="1"/>
          </p:cNvSpPr>
          <p:nvPr>
            <p:ph type="title" hasCustomPrompt="1"/>
          </p:nvPr>
        </p:nvSpPr>
        <p:spPr>
          <a:xfrm>
            <a:off x="836966" y="2338086"/>
            <a:ext cx="10541219" cy="2164466"/>
          </a:xfrm>
        </p:spPr>
        <p:txBody>
          <a:bodyPr lIns="0" rtlCol="0">
            <a:noAutofit/>
          </a:bodyPr>
          <a:lstStyle>
            <a:lvl1pPr>
              <a:defRPr sz="2000" b="0">
                <a:solidFill>
                  <a:schemeClr val="bg1"/>
                </a:solidFill>
              </a:defRPr>
            </a:lvl1pPr>
          </a:lstStyle>
          <a:p>
            <a:pPr rtl="0"/>
            <a:r>
              <a:rPr lang="en-GB" noProof="0">
                <a:solidFill>
                  <a:schemeClr val="bg1"/>
                </a:solidFill>
              </a:rPr>
              <a:t>Click to edit master text style</a:t>
            </a:r>
            <a:endParaRPr lang="en-GB" noProof="0"/>
          </a:p>
        </p:txBody>
      </p:sp>
    </p:spTree>
    <p:extLst>
      <p:ext uri="{BB962C8B-B14F-4D97-AF65-F5344CB8AC3E}">
        <p14:creationId xmlns:p14="http://schemas.microsoft.com/office/powerpoint/2010/main" val="40407985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ubtitle, Image, and Content">
    <p:spTree>
      <p:nvGrpSpPr>
        <p:cNvPr id="1" name=""/>
        <p:cNvGrpSpPr/>
        <p:nvPr/>
      </p:nvGrpSpPr>
      <p:grpSpPr>
        <a:xfrm>
          <a:off x="0" y="0"/>
          <a:ext cx="0" cy="0"/>
          <a:chOff x="0" y="0"/>
          <a:chExt cx="0" cy="0"/>
        </a:xfrm>
      </p:grpSpPr>
      <p:sp>
        <p:nvSpPr>
          <p:cNvPr id="11" name="Title 13">
            <a:extLst>
              <a:ext uri="{FF2B5EF4-FFF2-40B4-BE49-F238E27FC236}">
                <a16:creationId xmlns:a16="http://schemas.microsoft.com/office/drawing/2014/main" id="{63C9361F-F5AC-124A-A751-F276961C97BC}"/>
              </a:ext>
            </a:extLst>
          </p:cNvPr>
          <p:cNvSpPr>
            <a:spLocks noGrp="1"/>
          </p:cNvSpPr>
          <p:nvPr>
            <p:ph type="title" hasCustomPrompt="1"/>
          </p:nvPr>
        </p:nvSpPr>
        <p:spPr>
          <a:xfrm>
            <a:off x="833175" y="528629"/>
            <a:ext cx="10542707" cy="479900"/>
          </a:xfrm>
        </p:spPr>
        <p:txBody>
          <a:bodyPr lIns="0" tIns="0" rIns="0" bIns="0" rtlCol="0" anchor="t">
            <a:noAutofit/>
          </a:bodyPr>
          <a:lstStyle>
            <a:lvl1pPr>
              <a:defRPr sz="3600" b="1">
                <a:solidFill>
                  <a:schemeClr val="accent5"/>
                </a:solidFill>
              </a:defRPr>
            </a:lvl1pPr>
          </a:lstStyle>
          <a:p>
            <a:pPr rtl="0"/>
            <a:r>
              <a:rPr lang="en-GB" noProof="0"/>
              <a:t>Click to edit master title text</a:t>
            </a:r>
            <a:br>
              <a:rPr lang="en-GB" noProof="0"/>
            </a:br>
            <a:endParaRPr lang="en-GB" noProof="0"/>
          </a:p>
        </p:txBody>
      </p:sp>
      <p:sp>
        <p:nvSpPr>
          <p:cNvPr id="23" name="Text Placeholder 11">
            <a:extLst>
              <a:ext uri="{FF2B5EF4-FFF2-40B4-BE49-F238E27FC236}">
                <a16:creationId xmlns:a16="http://schemas.microsoft.com/office/drawing/2014/main" id="{E110C240-E84A-BB4D-911E-3069CAF91AAB}"/>
              </a:ext>
            </a:extLst>
          </p:cNvPr>
          <p:cNvSpPr>
            <a:spLocks noGrp="1"/>
          </p:cNvSpPr>
          <p:nvPr>
            <p:ph type="body" sz="quarter" idx="19" hasCustomPrompt="1"/>
          </p:nvPr>
        </p:nvSpPr>
        <p:spPr>
          <a:xfrm>
            <a:off x="833176" y="1018950"/>
            <a:ext cx="10542706" cy="479900"/>
          </a:xfrm>
        </p:spPr>
        <p:txBody>
          <a:bodyPr lIns="0" tIns="0" rIns="0" bIns="0" rtlCol="0">
            <a:noAutofit/>
          </a:bodyPr>
          <a:lstStyle>
            <a:lvl1pPr marL="0" indent="0">
              <a:buNone/>
              <a:defRPr sz="2800" b="1">
                <a:solidFill>
                  <a:schemeClr val="accent6"/>
                </a:solidFill>
              </a:defRPr>
            </a:lvl1pPr>
          </a:lstStyle>
          <a:p>
            <a:pPr lvl="0" rtl="0"/>
            <a:r>
              <a:rPr lang="en-GB" noProof="0"/>
              <a:t>Click to edit master title text</a:t>
            </a:r>
          </a:p>
        </p:txBody>
      </p:sp>
      <p:sp>
        <p:nvSpPr>
          <p:cNvPr id="3" name="Picture Placeholder 2">
            <a:extLst>
              <a:ext uri="{FF2B5EF4-FFF2-40B4-BE49-F238E27FC236}">
                <a16:creationId xmlns:a16="http://schemas.microsoft.com/office/drawing/2014/main" id="{611B2370-69F6-454B-ACB1-3BCDAE4D8D56}"/>
              </a:ext>
            </a:extLst>
          </p:cNvPr>
          <p:cNvSpPr>
            <a:spLocks noGrp="1"/>
          </p:cNvSpPr>
          <p:nvPr>
            <p:ph type="pic" sz="quarter" idx="20" hasCustomPrompt="1"/>
          </p:nvPr>
        </p:nvSpPr>
        <p:spPr>
          <a:xfrm>
            <a:off x="833175" y="1963738"/>
            <a:ext cx="7320225" cy="4217987"/>
          </a:xfrm>
          <a:solidFill>
            <a:schemeClr val="accent1"/>
          </a:solidFill>
        </p:spPr>
        <p:txBody>
          <a:bodyPr rtlCol="0" anchor="ctr">
            <a:normAutofit/>
          </a:bodyPr>
          <a:lstStyle>
            <a:lvl1pPr algn="ctr">
              <a:defRPr sz="1600"/>
            </a:lvl1pPr>
          </a:lstStyle>
          <a:p>
            <a:pPr rtl="0"/>
            <a:r>
              <a:rPr lang="en-GB" noProof="0"/>
              <a:t>Click to insert image here</a:t>
            </a:r>
          </a:p>
        </p:txBody>
      </p:sp>
      <p:sp>
        <p:nvSpPr>
          <p:cNvPr id="12" name="Text Placeholder 11">
            <a:extLst>
              <a:ext uri="{FF2B5EF4-FFF2-40B4-BE49-F238E27FC236}">
                <a16:creationId xmlns:a16="http://schemas.microsoft.com/office/drawing/2014/main" id="{5485AAEB-729B-0E45-AA2A-8821D226E74F}"/>
              </a:ext>
            </a:extLst>
          </p:cNvPr>
          <p:cNvSpPr>
            <a:spLocks noGrp="1"/>
          </p:cNvSpPr>
          <p:nvPr>
            <p:ph type="body" sz="quarter" idx="14" hasCustomPrompt="1"/>
          </p:nvPr>
        </p:nvSpPr>
        <p:spPr>
          <a:xfrm>
            <a:off x="8960220" y="3888618"/>
            <a:ext cx="2389094" cy="479900"/>
          </a:xfrm>
        </p:spPr>
        <p:txBody>
          <a:bodyPr lIns="0" tIns="0" rIns="0" bIns="0" rtlCol="0">
            <a:noAutofit/>
          </a:bodyPr>
          <a:lstStyle>
            <a:lvl1pPr marL="0" indent="0">
              <a:buNone/>
              <a:defRPr sz="1600" b="1">
                <a:solidFill>
                  <a:schemeClr val="accent5"/>
                </a:solidFill>
              </a:defRPr>
            </a:lvl1pPr>
          </a:lstStyle>
          <a:p>
            <a:pPr lvl="0" rtl="0"/>
            <a:r>
              <a:rPr lang="en-GB" noProof="0"/>
              <a:t>Click to edit master text style</a:t>
            </a:r>
          </a:p>
        </p:txBody>
      </p:sp>
      <p:sp>
        <p:nvSpPr>
          <p:cNvPr id="18" name="Text Placeholder 11">
            <a:extLst>
              <a:ext uri="{FF2B5EF4-FFF2-40B4-BE49-F238E27FC236}">
                <a16:creationId xmlns:a16="http://schemas.microsoft.com/office/drawing/2014/main" id="{3BA4E48D-7640-4648-AD2A-35EB9295CCF5}"/>
              </a:ext>
            </a:extLst>
          </p:cNvPr>
          <p:cNvSpPr>
            <a:spLocks noGrp="1"/>
          </p:cNvSpPr>
          <p:nvPr>
            <p:ph type="body" sz="quarter" idx="18" hasCustomPrompt="1"/>
          </p:nvPr>
        </p:nvSpPr>
        <p:spPr>
          <a:xfrm>
            <a:off x="8960220" y="5322378"/>
            <a:ext cx="2389094" cy="859760"/>
          </a:xfrm>
        </p:spPr>
        <p:txBody>
          <a:bodyPr lIns="0" tIns="0" rIns="0" bIns="0" rtlCol="0">
            <a:noAutofit/>
          </a:bodyPr>
          <a:lstStyle>
            <a:lvl1pPr marL="0" indent="0">
              <a:buNone/>
              <a:defRPr sz="1600">
                <a:solidFill>
                  <a:schemeClr val="accent5"/>
                </a:solidFill>
              </a:defRPr>
            </a:lvl1pPr>
          </a:lstStyle>
          <a:p>
            <a:pPr lvl="0" rtl="0"/>
            <a:r>
              <a:rPr lang="en-GB" noProof="0"/>
              <a:t>Click to edit master text style</a:t>
            </a:r>
          </a:p>
        </p:txBody>
      </p:sp>
    </p:spTree>
    <p:extLst>
      <p:ext uri="{BB962C8B-B14F-4D97-AF65-F5344CB8AC3E}">
        <p14:creationId xmlns:p14="http://schemas.microsoft.com/office/powerpoint/2010/main" val="226946166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title, full-bleed Image, and Content">
    <p:spTree>
      <p:nvGrpSpPr>
        <p:cNvPr id="1" name=""/>
        <p:cNvGrpSpPr/>
        <p:nvPr/>
      </p:nvGrpSpPr>
      <p:grpSpPr>
        <a:xfrm>
          <a:off x="0" y="0"/>
          <a:ext cx="0" cy="0"/>
          <a:chOff x="0" y="0"/>
          <a:chExt cx="0" cy="0"/>
        </a:xfrm>
      </p:grpSpPr>
      <p:sp>
        <p:nvSpPr>
          <p:cNvPr id="26" name="Title 13">
            <a:extLst>
              <a:ext uri="{FF2B5EF4-FFF2-40B4-BE49-F238E27FC236}">
                <a16:creationId xmlns:a16="http://schemas.microsoft.com/office/drawing/2014/main" id="{3265DD9D-6018-7248-B068-226B5087E31A}"/>
              </a:ext>
            </a:extLst>
          </p:cNvPr>
          <p:cNvSpPr>
            <a:spLocks noGrp="1"/>
          </p:cNvSpPr>
          <p:nvPr>
            <p:ph type="title" hasCustomPrompt="1"/>
          </p:nvPr>
        </p:nvSpPr>
        <p:spPr>
          <a:xfrm>
            <a:off x="833175" y="528629"/>
            <a:ext cx="10540405" cy="479900"/>
          </a:xfrm>
        </p:spPr>
        <p:txBody>
          <a:bodyPr lIns="0" tIns="0" rIns="0" bIns="0" rtlCol="0" anchor="t">
            <a:noAutofit/>
          </a:bodyPr>
          <a:lstStyle>
            <a:lvl1pPr>
              <a:defRPr sz="3600" b="1">
                <a:solidFill>
                  <a:schemeClr val="accent5"/>
                </a:solidFill>
              </a:defRPr>
            </a:lvl1pPr>
          </a:lstStyle>
          <a:p>
            <a:pPr rtl="0"/>
            <a:r>
              <a:rPr lang="en-GB" noProof="0"/>
              <a:t>Click to edit master title text</a:t>
            </a:r>
            <a:br>
              <a:rPr lang="en-GB" noProof="0"/>
            </a:br>
            <a:endParaRPr lang="en-GB" noProof="0"/>
          </a:p>
        </p:txBody>
      </p:sp>
      <p:sp>
        <p:nvSpPr>
          <p:cNvPr id="27" name="Text Placeholder 11">
            <a:extLst>
              <a:ext uri="{FF2B5EF4-FFF2-40B4-BE49-F238E27FC236}">
                <a16:creationId xmlns:a16="http://schemas.microsoft.com/office/drawing/2014/main" id="{2BB5A709-E25A-CC47-AE58-EC9F42EF1219}"/>
              </a:ext>
            </a:extLst>
          </p:cNvPr>
          <p:cNvSpPr>
            <a:spLocks noGrp="1"/>
          </p:cNvSpPr>
          <p:nvPr>
            <p:ph type="body" sz="quarter" idx="21" hasCustomPrompt="1"/>
          </p:nvPr>
        </p:nvSpPr>
        <p:spPr>
          <a:xfrm>
            <a:off x="833176" y="1018950"/>
            <a:ext cx="10540404" cy="479900"/>
          </a:xfrm>
        </p:spPr>
        <p:txBody>
          <a:bodyPr lIns="0" tIns="0" rIns="0" bIns="0" rtlCol="0">
            <a:noAutofit/>
          </a:bodyPr>
          <a:lstStyle>
            <a:lvl1pPr marL="0" indent="0">
              <a:buNone/>
              <a:defRPr sz="2800" b="1">
                <a:solidFill>
                  <a:schemeClr val="accent6"/>
                </a:solidFill>
              </a:defRPr>
            </a:lvl1pPr>
          </a:lstStyle>
          <a:p>
            <a:pPr lvl="0" rtl="0"/>
            <a:r>
              <a:rPr lang="en-GB" noProof="0"/>
              <a:t>Click to edit master title text</a:t>
            </a:r>
          </a:p>
        </p:txBody>
      </p:sp>
      <p:sp>
        <p:nvSpPr>
          <p:cNvPr id="3" name="Picture Placeholder 2">
            <a:extLst>
              <a:ext uri="{FF2B5EF4-FFF2-40B4-BE49-F238E27FC236}">
                <a16:creationId xmlns:a16="http://schemas.microsoft.com/office/drawing/2014/main" id="{37BB3087-49AA-480C-A462-1133A6E7C6C7}"/>
              </a:ext>
            </a:extLst>
          </p:cNvPr>
          <p:cNvSpPr>
            <a:spLocks noGrp="1"/>
          </p:cNvSpPr>
          <p:nvPr>
            <p:ph type="pic" sz="quarter" idx="22" hasCustomPrompt="1"/>
          </p:nvPr>
        </p:nvSpPr>
        <p:spPr>
          <a:xfrm>
            <a:off x="-1" y="2066536"/>
            <a:ext cx="12188951" cy="4800602"/>
          </a:xfrm>
          <a:solidFill>
            <a:schemeClr val="accent1"/>
          </a:solidFill>
        </p:spPr>
        <p:txBody>
          <a:bodyPr rtlCol="0" anchor="ctr">
            <a:normAutofit/>
          </a:bodyPr>
          <a:lstStyle>
            <a:lvl1pPr algn="ctr">
              <a:defRPr sz="1600"/>
            </a:lvl1pPr>
          </a:lstStyle>
          <a:p>
            <a:pPr rtl="0"/>
            <a:r>
              <a:rPr lang="en-GB" noProof="0"/>
              <a:t>Click to insert image here</a:t>
            </a:r>
          </a:p>
        </p:txBody>
      </p:sp>
      <p:sp>
        <p:nvSpPr>
          <p:cNvPr id="12" name="Text Placeholder 9">
            <a:extLst>
              <a:ext uri="{FF2B5EF4-FFF2-40B4-BE49-F238E27FC236}">
                <a16:creationId xmlns:a16="http://schemas.microsoft.com/office/drawing/2014/main" id="{60AF7B98-3554-234B-A9A0-828B8E3E8697}"/>
              </a:ext>
            </a:extLst>
          </p:cNvPr>
          <p:cNvSpPr>
            <a:spLocks noGrp="1"/>
          </p:cNvSpPr>
          <p:nvPr>
            <p:ph type="body" sz="quarter" idx="10" hasCustomPrompt="1"/>
          </p:nvPr>
        </p:nvSpPr>
        <p:spPr>
          <a:xfrm>
            <a:off x="0" y="2066537"/>
            <a:ext cx="6096000" cy="4800604"/>
          </a:xfrm>
          <a:solidFill>
            <a:srgbClr val="262626">
              <a:alpha val="61961"/>
            </a:srgbClr>
          </a:solidFill>
        </p:spPr>
        <p:txBody>
          <a:bodyPr lIns="1920240" tIns="274320" rtlCol="0" anchor="ctr" anchorCtr="0">
            <a:normAutofit/>
          </a:bodyPr>
          <a:lstStyle>
            <a:lvl1pPr marL="0" indent="0" algn="l">
              <a:lnSpc>
                <a:spcPct val="60000"/>
              </a:lnSpc>
              <a:buNone/>
              <a:defRPr sz="1600" b="0" i="0">
                <a:solidFill>
                  <a:schemeClr val="bg1"/>
                </a:solidFill>
                <a:latin typeface="+mn-lt"/>
                <a:cs typeface="Arial" panose="020B0604020202020204" pitchFamily="34" charset="0"/>
              </a:defRPr>
            </a:lvl1pPr>
          </a:lstStyle>
          <a:p>
            <a:pPr lvl="0" rtl="0"/>
            <a:r>
              <a:rPr lang="en-GB" noProof="0"/>
              <a:t>Click to edit master</a:t>
            </a:r>
          </a:p>
          <a:p>
            <a:pPr lvl="0" rtl="0"/>
            <a:r>
              <a:rPr lang="en-GB" noProof="0"/>
              <a:t>text style</a:t>
            </a:r>
          </a:p>
          <a:p>
            <a:pPr lvl="0" rtl="0"/>
            <a:endParaRPr lang="en-GB" noProof="0"/>
          </a:p>
        </p:txBody>
      </p:sp>
    </p:spTree>
    <p:extLst>
      <p:ext uri="{BB962C8B-B14F-4D97-AF65-F5344CB8AC3E}">
        <p14:creationId xmlns:p14="http://schemas.microsoft.com/office/powerpoint/2010/main" val="63430805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3 Content Horizont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E667F-4D1E-EA4A-9BD5-F58C1A590CE7}"/>
              </a:ext>
            </a:extLst>
          </p:cNvPr>
          <p:cNvSpPr>
            <a:spLocks noGrp="1"/>
          </p:cNvSpPr>
          <p:nvPr>
            <p:ph type="title" hasCustomPrompt="1"/>
          </p:nvPr>
        </p:nvSpPr>
        <p:spPr>
          <a:xfrm>
            <a:off x="838199" y="566928"/>
            <a:ext cx="10537683" cy="862621"/>
          </a:xfrm>
        </p:spPr>
        <p:txBody>
          <a:bodyPr lIns="0" tIns="0" rtlCol="0" anchor="t">
            <a:normAutofit/>
          </a:bodyPr>
          <a:lstStyle>
            <a:lvl1pPr>
              <a:defRPr sz="2800" b="1">
                <a:solidFill>
                  <a:schemeClr val="accent5"/>
                </a:solidFill>
              </a:defRPr>
            </a:lvl1pPr>
          </a:lstStyle>
          <a:p>
            <a:pPr rtl="0"/>
            <a:r>
              <a:rPr lang="en-GB" noProof="0"/>
              <a:t>Click to edit master title style</a:t>
            </a:r>
          </a:p>
        </p:txBody>
      </p:sp>
      <p:sp>
        <p:nvSpPr>
          <p:cNvPr id="4" name="Picture Placeholder 3">
            <a:extLst>
              <a:ext uri="{FF2B5EF4-FFF2-40B4-BE49-F238E27FC236}">
                <a16:creationId xmlns:a16="http://schemas.microsoft.com/office/drawing/2014/main" id="{FDA66A47-2551-47FC-AF11-56C9D8900AD8}"/>
              </a:ext>
            </a:extLst>
          </p:cNvPr>
          <p:cNvSpPr>
            <a:spLocks noGrp="1"/>
          </p:cNvSpPr>
          <p:nvPr>
            <p:ph type="pic" sz="quarter" idx="32" hasCustomPrompt="1"/>
          </p:nvPr>
        </p:nvSpPr>
        <p:spPr>
          <a:xfrm>
            <a:off x="2895600" y="2022680"/>
            <a:ext cx="3200400" cy="1225296"/>
          </a:xfrm>
          <a:solidFill>
            <a:schemeClr val="accent1"/>
          </a:solidFill>
          <a:ln w="12700">
            <a:solidFill>
              <a:schemeClr val="accent5"/>
            </a:solidFill>
          </a:ln>
        </p:spPr>
        <p:txBody>
          <a:bodyPr rtlCol="0" anchor="ctr">
            <a:normAutofit/>
          </a:bodyPr>
          <a:lstStyle>
            <a:lvl1pPr algn="ctr">
              <a:defRPr sz="1600"/>
            </a:lvl1pPr>
          </a:lstStyle>
          <a:p>
            <a:pPr rtl="0"/>
            <a:r>
              <a:rPr lang="en-GB" noProof="0"/>
              <a:t>Click to insert image</a:t>
            </a:r>
          </a:p>
        </p:txBody>
      </p:sp>
      <p:sp>
        <p:nvSpPr>
          <p:cNvPr id="13" name="Text Placeholder 5">
            <a:extLst>
              <a:ext uri="{FF2B5EF4-FFF2-40B4-BE49-F238E27FC236}">
                <a16:creationId xmlns:a16="http://schemas.microsoft.com/office/drawing/2014/main" id="{46A8B312-3B12-4FB7-8207-99056B6249D0}"/>
              </a:ext>
            </a:extLst>
          </p:cNvPr>
          <p:cNvSpPr>
            <a:spLocks noGrp="1"/>
          </p:cNvSpPr>
          <p:nvPr>
            <p:ph type="body" sz="quarter" idx="35" hasCustomPrompt="1"/>
          </p:nvPr>
        </p:nvSpPr>
        <p:spPr>
          <a:xfrm>
            <a:off x="6107040" y="2022680"/>
            <a:ext cx="3200400" cy="1225296"/>
          </a:xfrm>
          <a:solidFill>
            <a:schemeClr val="accent5"/>
          </a:solidFill>
          <a:ln w="25400">
            <a:solidFill>
              <a:schemeClr val="accent5"/>
            </a:solidFill>
          </a:ln>
        </p:spPr>
        <p:txBody>
          <a:bodyPr lIns="438912" rIns="438912" rtlCol="0" anchor="ctr">
            <a:normAutofit/>
          </a:bodyPr>
          <a:lstStyle>
            <a:lvl1pPr marL="0" indent="0">
              <a:buFontTx/>
              <a:buNone/>
              <a:defRPr sz="1600">
                <a:solidFill>
                  <a:schemeClr val="bg1"/>
                </a:solidFill>
              </a:defRPr>
            </a:lvl1pPr>
          </a:lstStyle>
          <a:p>
            <a:pPr rtl="0"/>
            <a:r>
              <a:rPr lang="en-GB" noProof="0">
                <a:solidFill>
                  <a:schemeClr val="bg1"/>
                </a:solidFill>
              </a:rPr>
              <a:t>Click to edit master text style</a:t>
            </a:r>
          </a:p>
        </p:txBody>
      </p:sp>
      <p:sp>
        <p:nvSpPr>
          <p:cNvPr id="15" name="Picture Placeholder 3">
            <a:extLst>
              <a:ext uri="{FF2B5EF4-FFF2-40B4-BE49-F238E27FC236}">
                <a16:creationId xmlns:a16="http://schemas.microsoft.com/office/drawing/2014/main" id="{1889AF3F-A262-4DE7-9C9F-D0730B47D914}"/>
              </a:ext>
            </a:extLst>
          </p:cNvPr>
          <p:cNvSpPr>
            <a:spLocks noGrp="1"/>
          </p:cNvSpPr>
          <p:nvPr>
            <p:ph type="pic" sz="quarter" idx="33" hasCustomPrompt="1"/>
          </p:nvPr>
        </p:nvSpPr>
        <p:spPr>
          <a:xfrm>
            <a:off x="2895600" y="3470340"/>
            <a:ext cx="3200400" cy="1225296"/>
          </a:xfrm>
          <a:solidFill>
            <a:schemeClr val="accent1"/>
          </a:solidFill>
          <a:ln w="12700">
            <a:solidFill>
              <a:schemeClr val="accent5"/>
            </a:solidFill>
          </a:ln>
        </p:spPr>
        <p:txBody>
          <a:bodyPr rtlCol="0" anchor="ctr">
            <a:normAutofit/>
          </a:bodyPr>
          <a:lstStyle>
            <a:lvl1pPr algn="ctr">
              <a:defRPr sz="1600"/>
            </a:lvl1pPr>
          </a:lstStyle>
          <a:p>
            <a:pPr rtl="0"/>
            <a:r>
              <a:rPr lang="en-GB" noProof="0"/>
              <a:t>Click to insert image</a:t>
            </a:r>
          </a:p>
        </p:txBody>
      </p:sp>
      <p:sp>
        <p:nvSpPr>
          <p:cNvPr id="30" name="Text Placeholder 5">
            <a:extLst>
              <a:ext uri="{FF2B5EF4-FFF2-40B4-BE49-F238E27FC236}">
                <a16:creationId xmlns:a16="http://schemas.microsoft.com/office/drawing/2014/main" id="{43E97BC8-22E4-3141-9608-84A945A42A89}"/>
              </a:ext>
            </a:extLst>
          </p:cNvPr>
          <p:cNvSpPr>
            <a:spLocks noGrp="1"/>
          </p:cNvSpPr>
          <p:nvPr>
            <p:ph type="body" sz="quarter" idx="22" hasCustomPrompt="1"/>
          </p:nvPr>
        </p:nvSpPr>
        <p:spPr>
          <a:xfrm>
            <a:off x="6096000" y="3470340"/>
            <a:ext cx="3200400" cy="1225296"/>
          </a:xfrm>
          <a:solidFill>
            <a:schemeClr val="accent5"/>
          </a:solidFill>
          <a:ln w="25400">
            <a:solidFill>
              <a:schemeClr val="accent5"/>
            </a:solidFill>
          </a:ln>
        </p:spPr>
        <p:txBody>
          <a:bodyPr lIns="438912" rIns="438912" rtlCol="0" anchor="ctr">
            <a:normAutofit/>
          </a:bodyPr>
          <a:lstStyle>
            <a:lvl1pPr marL="0" indent="0">
              <a:buFontTx/>
              <a:buNone/>
              <a:defRPr sz="1600">
                <a:solidFill>
                  <a:schemeClr val="bg1"/>
                </a:solidFill>
              </a:defRPr>
            </a:lvl1pPr>
          </a:lstStyle>
          <a:p>
            <a:pPr rtl="0"/>
            <a:r>
              <a:rPr lang="en-GB" noProof="0">
                <a:solidFill>
                  <a:schemeClr val="bg1"/>
                </a:solidFill>
              </a:rPr>
              <a:t>Click to edit master text style</a:t>
            </a:r>
          </a:p>
        </p:txBody>
      </p:sp>
      <p:sp>
        <p:nvSpPr>
          <p:cNvPr id="16" name="Picture Placeholder 3">
            <a:extLst>
              <a:ext uri="{FF2B5EF4-FFF2-40B4-BE49-F238E27FC236}">
                <a16:creationId xmlns:a16="http://schemas.microsoft.com/office/drawing/2014/main" id="{F4D375CF-42E3-43DD-814F-AC643A2908FE}"/>
              </a:ext>
            </a:extLst>
          </p:cNvPr>
          <p:cNvSpPr>
            <a:spLocks noGrp="1"/>
          </p:cNvSpPr>
          <p:nvPr>
            <p:ph type="pic" sz="quarter" idx="34" hasCustomPrompt="1"/>
          </p:nvPr>
        </p:nvSpPr>
        <p:spPr>
          <a:xfrm>
            <a:off x="2895600" y="4922214"/>
            <a:ext cx="3200400" cy="1225296"/>
          </a:xfrm>
          <a:solidFill>
            <a:schemeClr val="accent1"/>
          </a:solidFill>
          <a:ln w="12700">
            <a:solidFill>
              <a:schemeClr val="accent5"/>
            </a:solidFill>
          </a:ln>
        </p:spPr>
        <p:txBody>
          <a:bodyPr rtlCol="0" anchor="ctr">
            <a:normAutofit/>
          </a:bodyPr>
          <a:lstStyle>
            <a:lvl1pPr algn="ctr">
              <a:defRPr sz="1600"/>
            </a:lvl1pPr>
          </a:lstStyle>
          <a:p>
            <a:pPr rtl="0"/>
            <a:r>
              <a:rPr lang="en-GB" noProof="0"/>
              <a:t>Click to insert image</a:t>
            </a:r>
          </a:p>
        </p:txBody>
      </p:sp>
      <p:sp>
        <p:nvSpPr>
          <p:cNvPr id="14" name="Text Placeholder 5">
            <a:extLst>
              <a:ext uri="{FF2B5EF4-FFF2-40B4-BE49-F238E27FC236}">
                <a16:creationId xmlns:a16="http://schemas.microsoft.com/office/drawing/2014/main" id="{1B752F2A-0251-4959-80B1-17743D2F9FE4}"/>
              </a:ext>
            </a:extLst>
          </p:cNvPr>
          <p:cNvSpPr>
            <a:spLocks noGrp="1"/>
          </p:cNvSpPr>
          <p:nvPr>
            <p:ph type="body" sz="quarter" idx="36" hasCustomPrompt="1"/>
          </p:nvPr>
        </p:nvSpPr>
        <p:spPr>
          <a:xfrm>
            <a:off x="6096000" y="4922214"/>
            <a:ext cx="3200400" cy="1225296"/>
          </a:xfrm>
          <a:solidFill>
            <a:schemeClr val="accent5"/>
          </a:solidFill>
          <a:ln w="25400">
            <a:solidFill>
              <a:schemeClr val="accent5"/>
            </a:solidFill>
          </a:ln>
        </p:spPr>
        <p:txBody>
          <a:bodyPr lIns="438912" rIns="438912" rtlCol="0" anchor="ctr">
            <a:normAutofit/>
          </a:bodyPr>
          <a:lstStyle>
            <a:lvl1pPr marL="0" indent="0">
              <a:buFontTx/>
              <a:buNone/>
              <a:defRPr sz="1600">
                <a:solidFill>
                  <a:schemeClr val="bg1"/>
                </a:solidFill>
              </a:defRPr>
            </a:lvl1pPr>
          </a:lstStyle>
          <a:p>
            <a:pPr rtl="0"/>
            <a:r>
              <a:rPr lang="en-GB" noProof="0">
                <a:solidFill>
                  <a:schemeClr val="bg1"/>
                </a:solidFill>
              </a:rPr>
              <a:t>Click to edit master text style</a:t>
            </a:r>
          </a:p>
        </p:txBody>
      </p:sp>
      <p:sp>
        <p:nvSpPr>
          <p:cNvPr id="17" name="Slide Number Placeholder 16">
            <a:extLst>
              <a:ext uri="{FF2B5EF4-FFF2-40B4-BE49-F238E27FC236}">
                <a16:creationId xmlns:a16="http://schemas.microsoft.com/office/drawing/2014/main" id="{127BF259-DAF9-B243-B6F0-58E2A58BD7DC}"/>
              </a:ext>
            </a:extLst>
          </p:cNvPr>
          <p:cNvSpPr>
            <a:spLocks noGrp="1"/>
          </p:cNvSpPr>
          <p:nvPr>
            <p:ph type="sldNum" sz="quarter" idx="17"/>
          </p:nvPr>
        </p:nvSpPr>
        <p:spPr/>
        <p:txBody>
          <a:bodyPr rtlCol="0"/>
          <a:lstStyle>
            <a:lvl1pPr>
              <a:defRPr sz="1200"/>
            </a:lvl1pPr>
          </a:lstStyle>
          <a:p>
            <a:pPr rtl="0"/>
            <a:fld id="{A52BEA90-E6BE-45F4-8D5D-C2E01FE3DBCB}" type="slidenum">
              <a:rPr lang="en-GB" noProof="0" smtClean="0"/>
              <a:pPr/>
              <a:t>‹#›</a:t>
            </a:fld>
            <a:endParaRPr lang="en-GB" noProof="0"/>
          </a:p>
        </p:txBody>
      </p:sp>
    </p:spTree>
    <p:extLst>
      <p:ext uri="{BB962C8B-B14F-4D97-AF65-F5344CB8AC3E}">
        <p14:creationId xmlns:p14="http://schemas.microsoft.com/office/powerpoint/2010/main" val="43982300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4104"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3 column">
    <p:spTree>
      <p:nvGrpSpPr>
        <p:cNvPr id="1" name=""/>
        <p:cNvGrpSpPr/>
        <p:nvPr/>
      </p:nvGrpSpPr>
      <p:grpSpPr>
        <a:xfrm>
          <a:off x="0" y="0"/>
          <a:ext cx="0" cy="0"/>
          <a:chOff x="0" y="0"/>
          <a:chExt cx="0" cy="0"/>
        </a:xfrm>
      </p:grpSpPr>
      <p:sp>
        <p:nvSpPr>
          <p:cNvPr id="36" name="Title 13">
            <a:extLst>
              <a:ext uri="{FF2B5EF4-FFF2-40B4-BE49-F238E27FC236}">
                <a16:creationId xmlns:a16="http://schemas.microsoft.com/office/drawing/2014/main" id="{40DEA294-B1C6-9E48-A990-C4FC916393BE}"/>
              </a:ext>
            </a:extLst>
          </p:cNvPr>
          <p:cNvSpPr>
            <a:spLocks noGrp="1"/>
          </p:cNvSpPr>
          <p:nvPr>
            <p:ph type="title" hasCustomPrompt="1"/>
          </p:nvPr>
        </p:nvSpPr>
        <p:spPr>
          <a:xfrm>
            <a:off x="838199" y="566928"/>
            <a:ext cx="10537683" cy="873436"/>
          </a:xfrm>
        </p:spPr>
        <p:txBody>
          <a:bodyPr lIns="0" tIns="0" rIns="0" bIns="0" rtlCol="0" anchor="t">
            <a:noAutofit/>
          </a:bodyPr>
          <a:lstStyle>
            <a:lvl1pPr>
              <a:defRPr sz="2800" b="1">
                <a:solidFill>
                  <a:schemeClr val="accent5"/>
                </a:solidFill>
              </a:defRPr>
            </a:lvl1pPr>
          </a:lstStyle>
          <a:p>
            <a:pPr rtl="0"/>
            <a:r>
              <a:rPr lang="en-GB" noProof="0"/>
              <a:t>Click to edit master title style</a:t>
            </a:r>
          </a:p>
        </p:txBody>
      </p:sp>
      <p:sp>
        <p:nvSpPr>
          <p:cNvPr id="3" name="Picture Placeholder 2">
            <a:extLst>
              <a:ext uri="{FF2B5EF4-FFF2-40B4-BE49-F238E27FC236}">
                <a16:creationId xmlns:a16="http://schemas.microsoft.com/office/drawing/2014/main" id="{692A9031-5DBD-4AD9-9381-7F3F67DD857C}"/>
              </a:ext>
            </a:extLst>
          </p:cNvPr>
          <p:cNvSpPr>
            <a:spLocks noGrp="1"/>
          </p:cNvSpPr>
          <p:nvPr>
            <p:ph type="pic" sz="quarter" idx="31" hasCustomPrompt="1"/>
          </p:nvPr>
        </p:nvSpPr>
        <p:spPr>
          <a:xfrm>
            <a:off x="838200" y="2540000"/>
            <a:ext cx="3043238" cy="2711450"/>
          </a:xfrm>
          <a:solidFill>
            <a:schemeClr val="accent1"/>
          </a:solidFill>
        </p:spPr>
        <p:txBody>
          <a:bodyPr rtlCol="0" anchor="ctr">
            <a:normAutofit/>
          </a:bodyPr>
          <a:lstStyle>
            <a:lvl1pPr algn="ctr">
              <a:defRPr sz="1800"/>
            </a:lvl1pPr>
          </a:lstStyle>
          <a:p>
            <a:pPr rtl="0"/>
            <a:r>
              <a:rPr lang="en-GB" noProof="0"/>
              <a:t>Click to insert image</a:t>
            </a:r>
          </a:p>
        </p:txBody>
      </p:sp>
      <p:sp>
        <p:nvSpPr>
          <p:cNvPr id="19" name="Text Placeholder 9">
            <a:extLst>
              <a:ext uri="{FF2B5EF4-FFF2-40B4-BE49-F238E27FC236}">
                <a16:creationId xmlns:a16="http://schemas.microsoft.com/office/drawing/2014/main" id="{89751D94-3DF3-A241-B368-55DC9BEF389C}"/>
              </a:ext>
            </a:extLst>
          </p:cNvPr>
          <p:cNvSpPr>
            <a:spLocks noGrp="1"/>
          </p:cNvSpPr>
          <p:nvPr>
            <p:ph type="body" sz="quarter" idx="30" hasCustomPrompt="1"/>
          </p:nvPr>
        </p:nvSpPr>
        <p:spPr>
          <a:xfrm>
            <a:off x="838197" y="4634096"/>
            <a:ext cx="3042684" cy="617685"/>
          </a:xfrm>
          <a:solidFill>
            <a:schemeClr val="accent4">
              <a:alpha val="90000"/>
            </a:schemeClr>
          </a:solidFill>
        </p:spPr>
        <p:txBody>
          <a:bodyPr lIns="91440" tIns="91440" rtlCol="0" anchor="ctr" anchorCtr="0">
            <a:normAutofit/>
          </a:bodyPr>
          <a:lstStyle>
            <a:lvl1pPr marL="0" indent="0" algn="ctr">
              <a:lnSpc>
                <a:spcPct val="60000"/>
              </a:lnSpc>
              <a:buNone/>
              <a:defRPr sz="1600" b="0" i="0">
                <a:solidFill>
                  <a:schemeClr val="bg1"/>
                </a:solidFill>
                <a:latin typeface="+mn-lt"/>
                <a:cs typeface="Arial" panose="020B0604020202020204" pitchFamily="34" charset="0"/>
              </a:defRPr>
            </a:lvl1pPr>
          </a:lstStyle>
          <a:p>
            <a:pPr lvl="0" rtl="0"/>
            <a:r>
              <a:rPr lang="en-GB" noProof="0"/>
              <a:t>Click to edit master text style</a:t>
            </a:r>
          </a:p>
        </p:txBody>
      </p:sp>
      <p:sp>
        <p:nvSpPr>
          <p:cNvPr id="12" name="Picture Placeholder 2">
            <a:extLst>
              <a:ext uri="{FF2B5EF4-FFF2-40B4-BE49-F238E27FC236}">
                <a16:creationId xmlns:a16="http://schemas.microsoft.com/office/drawing/2014/main" id="{3B5A1782-324D-4E6F-B70F-B4AAAF5BE282}"/>
              </a:ext>
            </a:extLst>
          </p:cNvPr>
          <p:cNvSpPr>
            <a:spLocks noGrp="1"/>
          </p:cNvSpPr>
          <p:nvPr>
            <p:ph type="pic" sz="quarter" idx="32" hasCustomPrompt="1"/>
          </p:nvPr>
        </p:nvSpPr>
        <p:spPr>
          <a:xfrm>
            <a:off x="4600994" y="2540000"/>
            <a:ext cx="3043238" cy="2711450"/>
          </a:xfrm>
          <a:solidFill>
            <a:schemeClr val="accent1"/>
          </a:solidFill>
        </p:spPr>
        <p:txBody>
          <a:bodyPr rtlCol="0" anchor="ctr">
            <a:normAutofit/>
          </a:bodyPr>
          <a:lstStyle>
            <a:lvl1pPr algn="ctr">
              <a:defRPr sz="1800"/>
            </a:lvl1pPr>
          </a:lstStyle>
          <a:p>
            <a:pPr rtl="0"/>
            <a:r>
              <a:rPr lang="en-GB" noProof="0"/>
              <a:t>Click to insert image</a:t>
            </a:r>
          </a:p>
        </p:txBody>
      </p:sp>
      <p:sp>
        <p:nvSpPr>
          <p:cNvPr id="16" name="Text Placeholder 9">
            <a:extLst>
              <a:ext uri="{FF2B5EF4-FFF2-40B4-BE49-F238E27FC236}">
                <a16:creationId xmlns:a16="http://schemas.microsoft.com/office/drawing/2014/main" id="{D02C2A04-A4DF-194D-9BF0-98BDCA834A87}"/>
              </a:ext>
            </a:extLst>
          </p:cNvPr>
          <p:cNvSpPr>
            <a:spLocks noGrp="1"/>
          </p:cNvSpPr>
          <p:nvPr>
            <p:ph type="body" sz="quarter" idx="29" hasCustomPrompt="1"/>
          </p:nvPr>
        </p:nvSpPr>
        <p:spPr>
          <a:xfrm>
            <a:off x="4601548" y="4634097"/>
            <a:ext cx="3042684" cy="617685"/>
          </a:xfrm>
          <a:solidFill>
            <a:schemeClr val="accent2">
              <a:alpha val="90000"/>
            </a:schemeClr>
          </a:solidFill>
        </p:spPr>
        <p:txBody>
          <a:bodyPr lIns="91440" tIns="91440" rtlCol="0" anchor="ctr" anchorCtr="0">
            <a:normAutofit/>
          </a:bodyPr>
          <a:lstStyle>
            <a:lvl1pPr marL="0" indent="0" algn="ctr">
              <a:lnSpc>
                <a:spcPct val="60000"/>
              </a:lnSpc>
              <a:buNone/>
              <a:defRPr sz="1600" b="0" i="0">
                <a:solidFill>
                  <a:schemeClr val="bg1"/>
                </a:solidFill>
                <a:latin typeface="+mn-lt"/>
                <a:cs typeface="Arial" panose="020B0604020202020204" pitchFamily="34" charset="0"/>
              </a:defRPr>
            </a:lvl1pPr>
          </a:lstStyle>
          <a:p>
            <a:pPr lvl="0" rtl="0"/>
            <a:r>
              <a:rPr lang="en-GB" noProof="0"/>
              <a:t>Click to edit master text style</a:t>
            </a:r>
          </a:p>
        </p:txBody>
      </p:sp>
      <p:sp>
        <p:nvSpPr>
          <p:cNvPr id="13" name="Picture Placeholder 2">
            <a:extLst>
              <a:ext uri="{FF2B5EF4-FFF2-40B4-BE49-F238E27FC236}">
                <a16:creationId xmlns:a16="http://schemas.microsoft.com/office/drawing/2014/main" id="{D948B0B4-59DD-4F57-BC4D-AD690F1F9A8F}"/>
              </a:ext>
            </a:extLst>
          </p:cNvPr>
          <p:cNvSpPr>
            <a:spLocks noGrp="1"/>
          </p:cNvSpPr>
          <p:nvPr>
            <p:ph type="pic" sz="quarter" idx="33" hasCustomPrompt="1"/>
          </p:nvPr>
        </p:nvSpPr>
        <p:spPr>
          <a:xfrm>
            <a:off x="8310557" y="2540000"/>
            <a:ext cx="3043238" cy="2711450"/>
          </a:xfrm>
          <a:solidFill>
            <a:schemeClr val="accent1"/>
          </a:solidFill>
        </p:spPr>
        <p:txBody>
          <a:bodyPr rtlCol="0" anchor="ctr">
            <a:normAutofit/>
          </a:bodyPr>
          <a:lstStyle>
            <a:lvl1pPr algn="ctr">
              <a:defRPr sz="1800"/>
            </a:lvl1pPr>
          </a:lstStyle>
          <a:p>
            <a:pPr rtl="0"/>
            <a:r>
              <a:rPr lang="en-GB" noProof="0"/>
              <a:t>Click to insert image</a:t>
            </a:r>
          </a:p>
        </p:txBody>
      </p:sp>
      <p:sp>
        <p:nvSpPr>
          <p:cNvPr id="15" name="Text Placeholder 9">
            <a:extLst>
              <a:ext uri="{FF2B5EF4-FFF2-40B4-BE49-F238E27FC236}">
                <a16:creationId xmlns:a16="http://schemas.microsoft.com/office/drawing/2014/main" id="{910F1566-2F10-C94E-A440-3BE6863E4147}"/>
              </a:ext>
            </a:extLst>
          </p:cNvPr>
          <p:cNvSpPr>
            <a:spLocks noGrp="1"/>
          </p:cNvSpPr>
          <p:nvPr>
            <p:ph type="body" sz="quarter" idx="10" hasCustomPrompt="1"/>
          </p:nvPr>
        </p:nvSpPr>
        <p:spPr>
          <a:xfrm>
            <a:off x="8311111" y="4636714"/>
            <a:ext cx="3042684" cy="617685"/>
          </a:xfrm>
          <a:solidFill>
            <a:schemeClr val="accent3">
              <a:alpha val="90000"/>
            </a:schemeClr>
          </a:solidFill>
        </p:spPr>
        <p:txBody>
          <a:bodyPr lIns="91440" tIns="91440" rtlCol="0" anchor="ctr" anchorCtr="0">
            <a:normAutofit/>
          </a:bodyPr>
          <a:lstStyle>
            <a:lvl1pPr marL="0" indent="0" algn="ctr">
              <a:lnSpc>
                <a:spcPct val="60000"/>
              </a:lnSpc>
              <a:buNone/>
              <a:defRPr sz="1600" b="0" i="0">
                <a:solidFill>
                  <a:schemeClr val="bg1"/>
                </a:solidFill>
                <a:latin typeface="+mn-lt"/>
                <a:cs typeface="Arial" panose="020B0604020202020204" pitchFamily="34" charset="0"/>
              </a:defRPr>
            </a:lvl1pPr>
          </a:lstStyle>
          <a:p>
            <a:pPr lvl="0" rtl="0"/>
            <a:r>
              <a:rPr lang="en-GB" noProof="0"/>
              <a:t>Click to edit master text style</a:t>
            </a:r>
          </a:p>
        </p:txBody>
      </p:sp>
      <p:sp>
        <p:nvSpPr>
          <p:cNvPr id="17" name="Slide Number Placeholder 16">
            <a:extLst>
              <a:ext uri="{FF2B5EF4-FFF2-40B4-BE49-F238E27FC236}">
                <a16:creationId xmlns:a16="http://schemas.microsoft.com/office/drawing/2014/main" id="{127BF259-DAF9-B243-B6F0-58E2A58BD7DC}"/>
              </a:ext>
            </a:extLst>
          </p:cNvPr>
          <p:cNvSpPr>
            <a:spLocks noGrp="1"/>
          </p:cNvSpPr>
          <p:nvPr>
            <p:ph type="sldNum" sz="quarter" idx="17"/>
          </p:nvPr>
        </p:nvSpPr>
        <p:spPr/>
        <p:txBody>
          <a:bodyPr rtlCol="0"/>
          <a:lstStyle>
            <a:lvl1pPr>
              <a:defRPr sz="1200"/>
            </a:lvl1pPr>
          </a:lstStyle>
          <a:p>
            <a:pPr rtl="0"/>
            <a:fld id="{A52BEA90-E6BE-45F4-8D5D-C2E01FE3DBCB}" type="slidenum">
              <a:rPr lang="en-GB" noProof="0" smtClean="0"/>
              <a:pPr/>
              <a:t>‹#›</a:t>
            </a:fld>
            <a:endParaRPr lang="en-GB" noProof="0"/>
          </a:p>
        </p:txBody>
      </p:sp>
    </p:spTree>
    <p:extLst>
      <p:ext uri="{BB962C8B-B14F-4D97-AF65-F5344CB8AC3E}">
        <p14:creationId xmlns:p14="http://schemas.microsoft.com/office/powerpoint/2010/main" val="408707861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2 content">
    <p:spTree>
      <p:nvGrpSpPr>
        <p:cNvPr id="1" name=""/>
        <p:cNvGrpSpPr/>
        <p:nvPr/>
      </p:nvGrpSpPr>
      <p:grpSpPr>
        <a:xfrm>
          <a:off x="0" y="0"/>
          <a:ext cx="0" cy="0"/>
          <a:chOff x="0" y="0"/>
          <a:chExt cx="0" cy="0"/>
        </a:xfrm>
      </p:grpSpPr>
      <p:sp>
        <p:nvSpPr>
          <p:cNvPr id="9" name="Title 13">
            <a:extLst>
              <a:ext uri="{FF2B5EF4-FFF2-40B4-BE49-F238E27FC236}">
                <a16:creationId xmlns:a16="http://schemas.microsoft.com/office/drawing/2014/main" id="{61830361-A194-9F4E-999F-05BDD53E56D9}"/>
              </a:ext>
            </a:extLst>
          </p:cNvPr>
          <p:cNvSpPr>
            <a:spLocks noGrp="1"/>
          </p:cNvSpPr>
          <p:nvPr>
            <p:ph type="title" hasCustomPrompt="1"/>
          </p:nvPr>
        </p:nvSpPr>
        <p:spPr>
          <a:xfrm>
            <a:off x="838199" y="566928"/>
            <a:ext cx="10537683" cy="873436"/>
          </a:xfrm>
        </p:spPr>
        <p:txBody>
          <a:bodyPr lIns="0" tIns="0" rIns="0" bIns="0" rtlCol="0" anchor="t">
            <a:noAutofit/>
          </a:bodyPr>
          <a:lstStyle>
            <a:lvl1pPr>
              <a:defRPr sz="2800" b="1">
                <a:solidFill>
                  <a:schemeClr val="accent5"/>
                </a:solidFill>
              </a:defRPr>
            </a:lvl1pPr>
          </a:lstStyle>
          <a:p>
            <a:pPr rtl="0"/>
            <a:r>
              <a:rPr lang="en-GB" noProof="0"/>
              <a:t>Click to edit master title style</a:t>
            </a:r>
          </a:p>
        </p:txBody>
      </p:sp>
      <p:sp>
        <p:nvSpPr>
          <p:cNvPr id="3" name="Content Placeholder 2">
            <a:extLst>
              <a:ext uri="{FF2B5EF4-FFF2-40B4-BE49-F238E27FC236}">
                <a16:creationId xmlns:a16="http://schemas.microsoft.com/office/drawing/2014/main" id="{BEF09F5E-ECB4-4608-BAD6-3C0B906FBC10}"/>
              </a:ext>
            </a:extLst>
          </p:cNvPr>
          <p:cNvSpPr>
            <a:spLocks noGrp="1"/>
          </p:cNvSpPr>
          <p:nvPr>
            <p:ph sz="quarter" idx="25" hasCustomPrompt="1"/>
          </p:nvPr>
        </p:nvSpPr>
        <p:spPr>
          <a:xfrm>
            <a:off x="1968500" y="1780031"/>
            <a:ext cx="3225800" cy="3930207"/>
          </a:xfrm>
          <a:solidFill>
            <a:schemeClr val="accent1"/>
          </a:solidFill>
        </p:spPr>
        <p:txBody>
          <a:bodyPr rtlCol="0" anchor="ctr">
            <a:normAutofit/>
          </a:bodyPr>
          <a:lstStyle>
            <a:lvl1pPr algn="ctr">
              <a:defRPr sz="1600"/>
            </a:lvl1pPr>
          </a:lstStyle>
          <a:p>
            <a:pPr lvl="0" rtl="0"/>
            <a:r>
              <a:rPr lang="en-GB" noProof="0"/>
              <a:t>Click to insert image or graphic here</a:t>
            </a:r>
          </a:p>
        </p:txBody>
      </p:sp>
      <p:sp>
        <p:nvSpPr>
          <p:cNvPr id="10" name="Content Placeholder 2">
            <a:extLst>
              <a:ext uri="{FF2B5EF4-FFF2-40B4-BE49-F238E27FC236}">
                <a16:creationId xmlns:a16="http://schemas.microsoft.com/office/drawing/2014/main" id="{D31456E2-715C-4D0E-AEC1-EDCEF7EFE170}"/>
              </a:ext>
            </a:extLst>
          </p:cNvPr>
          <p:cNvSpPr>
            <a:spLocks noGrp="1"/>
          </p:cNvSpPr>
          <p:nvPr>
            <p:ph sz="quarter" idx="26" hasCustomPrompt="1"/>
          </p:nvPr>
        </p:nvSpPr>
        <p:spPr>
          <a:xfrm>
            <a:off x="6997700" y="1779475"/>
            <a:ext cx="3225800" cy="3930207"/>
          </a:xfrm>
          <a:solidFill>
            <a:schemeClr val="accent1"/>
          </a:solidFill>
        </p:spPr>
        <p:txBody>
          <a:bodyPr rtlCol="0" anchor="ctr">
            <a:normAutofit/>
          </a:bodyPr>
          <a:lstStyle>
            <a:lvl1pPr algn="ctr">
              <a:defRPr sz="1600"/>
            </a:lvl1pPr>
          </a:lstStyle>
          <a:p>
            <a:pPr lvl="0" rtl="0"/>
            <a:r>
              <a:rPr lang="en-GB" noProof="0"/>
              <a:t>Click to insert image or graphic here</a:t>
            </a:r>
          </a:p>
        </p:txBody>
      </p:sp>
      <p:sp>
        <p:nvSpPr>
          <p:cNvPr id="17" name="Slide Number Placeholder 16">
            <a:extLst>
              <a:ext uri="{FF2B5EF4-FFF2-40B4-BE49-F238E27FC236}">
                <a16:creationId xmlns:a16="http://schemas.microsoft.com/office/drawing/2014/main" id="{127BF259-DAF9-B243-B6F0-58E2A58BD7DC}"/>
              </a:ext>
            </a:extLst>
          </p:cNvPr>
          <p:cNvSpPr>
            <a:spLocks noGrp="1"/>
          </p:cNvSpPr>
          <p:nvPr>
            <p:ph type="sldNum" sz="quarter" idx="17"/>
          </p:nvPr>
        </p:nvSpPr>
        <p:spPr/>
        <p:txBody>
          <a:bodyPr rtlCol="0"/>
          <a:lstStyle>
            <a:lvl1pPr>
              <a:defRPr sz="1200"/>
            </a:lvl1pPr>
          </a:lstStyle>
          <a:p>
            <a:pPr rtl="0"/>
            <a:fld id="{A52BEA90-E6BE-45F4-8D5D-C2E01FE3DBCB}" type="slidenum">
              <a:rPr lang="en-GB" noProof="0" smtClean="0"/>
              <a:pPr/>
              <a:t>‹#›</a:t>
            </a:fld>
            <a:endParaRPr lang="en-GB" noProof="0"/>
          </a:p>
        </p:txBody>
      </p:sp>
    </p:spTree>
    <p:extLst>
      <p:ext uri="{BB962C8B-B14F-4D97-AF65-F5344CB8AC3E}">
        <p14:creationId xmlns:p14="http://schemas.microsoft.com/office/powerpoint/2010/main" val="584744637"/>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3" name="Title 13">
            <a:extLst>
              <a:ext uri="{FF2B5EF4-FFF2-40B4-BE49-F238E27FC236}">
                <a16:creationId xmlns:a16="http://schemas.microsoft.com/office/drawing/2014/main" id="{6BEBC398-0B32-5D4C-8F8E-8DA17BC07AAF}"/>
              </a:ext>
            </a:extLst>
          </p:cNvPr>
          <p:cNvSpPr>
            <a:spLocks noGrp="1"/>
          </p:cNvSpPr>
          <p:nvPr>
            <p:ph type="title" hasCustomPrompt="1"/>
          </p:nvPr>
        </p:nvSpPr>
        <p:spPr>
          <a:xfrm>
            <a:off x="838199" y="566928"/>
            <a:ext cx="10537683" cy="873436"/>
          </a:xfrm>
        </p:spPr>
        <p:txBody>
          <a:bodyPr lIns="0" tIns="0" rIns="0" bIns="0" rtlCol="0" anchor="t">
            <a:noAutofit/>
          </a:bodyPr>
          <a:lstStyle>
            <a:lvl1pPr>
              <a:defRPr sz="2800" b="1">
                <a:solidFill>
                  <a:schemeClr val="accent5"/>
                </a:solidFill>
              </a:defRPr>
            </a:lvl1pPr>
          </a:lstStyle>
          <a:p>
            <a:pPr rtl="0"/>
            <a:r>
              <a:rPr lang="en-GB" noProof="0"/>
              <a:t>Click to edit master title style</a:t>
            </a:r>
          </a:p>
        </p:txBody>
      </p:sp>
      <p:sp>
        <p:nvSpPr>
          <p:cNvPr id="3" name="Content Placeholder 2">
            <a:extLst>
              <a:ext uri="{FF2B5EF4-FFF2-40B4-BE49-F238E27FC236}">
                <a16:creationId xmlns:a16="http://schemas.microsoft.com/office/drawing/2014/main" id="{D7252D11-D0BD-46AC-942A-A7F84C34C1CC}"/>
              </a:ext>
            </a:extLst>
          </p:cNvPr>
          <p:cNvSpPr>
            <a:spLocks noGrp="1"/>
          </p:cNvSpPr>
          <p:nvPr>
            <p:ph sz="quarter" idx="24" hasCustomPrompt="1"/>
          </p:nvPr>
        </p:nvSpPr>
        <p:spPr>
          <a:xfrm>
            <a:off x="838199" y="1780031"/>
            <a:ext cx="10537683" cy="4576318"/>
          </a:xfrm>
          <a:solidFill>
            <a:schemeClr val="accent1"/>
          </a:solidFill>
        </p:spPr>
        <p:txBody>
          <a:bodyPr rtlCol="0" anchor="ctr">
            <a:normAutofit/>
          </a:bodyPr>
          <a:lstStyle>
            <a:lvl1pPr algn="ctr">
              <a:defRPr sz="1800"/>
            </a:lvl1pPr>
          </a:lstStyle>
          <a:p>
            <a:pPr lvl="0" rtl="0"/>
            <a:r>
              <a:rPr lang="en-GB" noProof="0"/>
              <a:t>Click to insert image or graphic here</a:t>
            </a:r>
          </a:p>
        </p:txBody>
      </p:sp>
      <p:sp>
        <p:nvSpPr>
          <p:cNvPr id="17" name="Slide Number Placeholder 16">
            <a:extLst>
              <a:ext uri="{FF2B5EF4-FFF2-40B4-BE49-F238E27FC236}">
                <a16:creationId xmlns:a16="http://schemas.microsoft.com/office/drawing/2014/main" id="{127BF259-DAF9-B243-B6F0-58E2A58BD7DC}"/>
              </a:ext>
            </a:extLst>
          </p:cNvPr>
          <p:cNvSpPr>
            <a:spLocks noGrp="1"/>
          </p:cNvSpPr>
          <p:nvPr>
            <p:ph type="sldNum" sz="quarter" idx="17"/>
          </p:nvPr>
        </p:nvSpPr>
        <p:spPr/>
        <p:txBody>
          <a:bodyPr rtlCol="0"/>
          <a:lstStyle>
            <a:lvl1pPr>
              <a:defRPr sz="1200">
                <a:latin typeface="+mn-lt"/>
              </a:defRPr>
            </a:lvl1pPr>
          </a:lstStyle>
          <a:p>
            <a:pPr rtl="0"/>
            <a:fld id="{A52BEA90-E6BE-45F4-8D5D-C2E01FE3DBCB}" type="slidenum">
              <a:rPr lang="en-GB" noProof="0" smtClean="0"/>
              <a:pPr/>
              <a:t>‹#›</a:t>
            </a:fld>
            <a:endParaRPr lang="en-GB" noProof="0"/>
          </a:p>
        </p:txBody>
      </p:sp>
    </p:spTree>
    <p:extLst>
      <p:ext uri="{BB962C8B-B14F-4D97-AF65-F5344CB8AC3E}">
        <p14:creationId xmlns:p14="http://schemas.microsoft.com/office/powerpoint/2010/main" val="405431728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Imag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60269070-4807-43E2-A9DF-90767C93C775}"/>
              </a:ext>
            </a:extLst>
          </p:cNvPr>
          <p:cNvSpPr>
            <a:spLocks noGrp="1"/>
          </p:cNvSpPr>
          <p:nvPr>
            <p:ph type="pic" sz="quarter" idx="15" hasCustomPrompt="1"/>
          </p:nvPr>
        </p:nvSpPr>
        <p:spPr>
          <a:xfrm>
            <a:off x="0" y="0"/>
            <a:ext cx="12207239" cy="6858000"/>
          </a:xfrm>
          <a:solidFill>
            <a:schemeClr val="accent1"/>
          </a:solidFill>
        </p:spPr>
        <p:txBody>
          <a:bodyPr tIns="2560320" rtlCol="0" anchor="ctr">
            <a:noAutofit/>
          </a:bodyPr>
          <a:lstStyle>
            <a:lvl1pPr algn="ctr">
              <a:defRPr sz="1800"/>
            </a:lvl1pPr>
          </a:lstStyle>
          <a:p>
            <a:pPr rtl="0"/>
            <a:r>
              <a:rPr lang="en-GB" noProof="0"/>
              <a:t>Click to insert image here</a:t>
            </a:r>
          </a:p>
          <a:p>
            <a:pPr rtl="0"/>
            <a:endParaRPr lang="en-GB" noProof="0"/>
          </a:p>
        </p:txBody>
      </p:sp>
      <p:sp>
        <p:nvSpPr>
          <p:cNvPr id="6" name="Text Placeholder 9">
            <a:extLst>
              <a:ext uri="{FF2B5EF4-FFF2-40B4-BE49-F238E27FC236}">
                <a16:creationId xmlns:a16="http://schemas.microsoft.com/office/drawing/2014/main" id="{B95A5A22-1295-5A4C-BEED-CDAAB6B38DA8}"/>
              </a:ext>
            </a:extLst>
          </p:cNvPr>
          <p:cNvSpPr>
            <a:spLocks noGrp="1"/>
          </p:cNvSpPr>
          <p:nvPr>
            <p:ph type="body" sz="quarter" idx="14" hasCustomPrompt="1"/>
          </p:nvPr>
        </p:nvSpPr>
        <p:spPr>
          <a:xfrm>
            <a:off x="-11574" y="-11151"/>
            <a:ext cx="12207240" cy="3429000"/>
          </a:xfrm>
          <a:solidFill>
            <a:srgbClr val="262626">
              <a:alpha val="61961"/>
            </a:srgbClr>
          </a:solidFill>
          <a:ln>
            <a:noFill/>
          </a:ln>
        </p:spPr>
        <p:txBody>
          <a:bodyPr lIns="868680" tIns="2057400" bIns="91440" rtlCol="0" anchor="t" anchorCtr="0">
            <a:normAutofit/>
          </a:bodyPr>
          <a:lstStyle>
            <a:lvl1pPr marL="0" marR="0" indent="0" algn="l" defTabSz="914400" rtl="0" eaLnBrk="1" fontAlgn="auto" latinLnBrk="0" hangingPunct="1">
              <a:lnSpc>
                <a:spcPct val="60000"/>
              </a:lnSpc>
              <a:spcBef>
                <a:spcPts val="1000"/>
              </a:spcBef>
              <a:spcAft>
                <a:spcPts val="0"/>
              </a:spcAft>
              <a:buClrTx/>
              <a:buSzTx/>
              <a:buFontTx/>
              <a:buNone/>
              <a:tabLst/>
              <a:defRPr sz="1600" b="0" i="0">
                <a:solidFill>
                  <a:schemeClr val="bg1"/>
                </a:solidFill>
                <a:latin typeface="+mn-lt"/>
                <a:cs typeface="Arial" panose="020B0604020202020204" pitchFamily="34" charset="0"/>
              </a:defRPr>
            </a:lvl1pPr>
          </a:lstStyle>
          <a:p>
            <a:pPr lvl="0" rtl="0"/>
            <a:r>
              <a:rPr lang="en-GB" noProof="0"/>
              <a:t>Click to exit master text style</a:t>
            </a:r>
          </a:p>
        </p:txBody>
      </p:sp>
      <p:sp>
        <p:nvSpPr>
          <p:cNvPr id="2" name="Title 1">
            <a:extLst>
              <a:ext uri="{FF2B5EF4-FFF2-40B4-BE49-F238E27FC236}">
                <a16:creationId xmlns:a16="http://schemas.microsoft.com/office/drawing/2014/main" id="{AEDEBD28-F38A-B644-853D-75CBD6A9F711}"/>
              </a:ext>
            </a:extLst>
          </p:cNvPr>
          <p:cNvSpPr>
            <a:spLocks noGrp="1"/>
          </p:cNvSpPr>
          <p:nvPr>
            <p:ph type="title" hasCustomPrompt="1"/>
          </p:nvPr>
        </p:nvSpPr>
        <p:spPr>
          <a:xfrm>
            <a:off x="838200" y="565847"/>
            <a:ext cx="10515600" cy="1062232"/>
          </a:xfrm>
        </p:spPr>
        <p:txBody>
          <a:bodyPr lIns="0" tIns="0" rIns="0" bIns="0" rtlCol="0" anchor="t">
            <a:normAutofit/>
          </a:bodyPr>
          <a:lstStyle>
            <a:lvl1pPr>
              <a:defRPr sz="2800">
                <a:solidFill>
                  <a:schemeClr val="bg1"/>
                </a:solidFill>
              </a:defRPr>
            </a:lvl1pPr>
          </a:lstStyle>
          <a:p>
            <a:pPr rtl="0"/>
            <a:r>
              <a:rPr lang="en-GB" noProof="0"/>
              <a:t>Click to edit master title style</a:t>
            </a:r>
          </a:p>
        </p:txBody>
      </p:sp>
      <p:sp>
        <p:nvSpPr>
          <p:cNvPr id="7" name="TextBox 6">
            <a:extLst>
              <a:ext uri="{FF2B5EF4-FFF2-40B4-BE49-F238E27FC236}">
                <a16:creationId xmlns:a16="http://schemas.microsoft.com/office/drawing/2014/main" id="{C3B6C998-067D-F24C-8880-399DE7EC60CF}"/>
              </a:ext>
            </a:extLst>
          </p:cNvPr>
          <p:cNvSpPr txBox="1"/>
          <p:nvPr userDrawn="1"/>
        </p:nvSpPr>
        <p:spPr>
          <a:xfrm>
            <a:off x="3340444" y="5935091"/>
            <a:ext cx="5511112" cy="523220"/>
          </a:xfrm>
          <a:prstGeom prst="rect">
            <a:avLst/>
          </a:prstGeom>
          <a:solidFill>
            <a:schemeClr val="bg1">
              <a:alpha val="0"/>
            </a:schemeClr>
          </a:solidFill>
        </p:spPr>
        <p:txBody>
          <a:bodyPr wrap="square" rtlCol="0">
            <a:spAutoFit/>
          </a:bodyPr>
          <a:lstStyle/>
          <a:p>
            <a:pPr algn="ctr" rtl="0"/>
            <a:r>
              <a:rPr lang="en-GB" sz="2800" b="1" noProof="0">
                <a:solidFill>
                  <a:schemeClr val="accent5"/>
                </a:solidFill>
                <a:latin typeface="+mn-lt"/>
                <a:cs typeface="Arial" panose="020B0604020202020204" pitchFamily="34" charset="0"/>
              </a:rPr>
              <a:t>Click to edit master text style</a:t>
            </a:r>
          </a:p>
        </p:txBody>
      </p:sp>
    </p:spTree>
    <p:extLst>
      <p:ext uri="{BB962C8B-B14F-4D97-AF65-F5344CB8AC3E}">
        <p14:creationId xmlns:p14="http://schemas.microsoft.com/office/powerpoint/2010/main" val="6547084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orient="horz" pos="132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Imag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EFD44-3E18-544B-BBAC-DCBF5F125EA3}"/>
              </a:ext>
            </a:extLst>
          </p:cNvPr>
          <p:cNvSpPr>
            <a:spLocks noGrp="1"/>
          </p:cNvSpPr>
          <p:nvPr>
            <p:ph type="title" hasCustomPrompt="1"/>
          </p:nvPr>
        </p:nvSpPr>
        <p:spPr>
          <a:xfrm>
            <a:off x="838200" y="569494"/>
            <a:ext cx="10515600" cy="911595"/>
          </a:xfrm>
        </p:spPr>
        <p:txBody>
          <a:bodyPr lIns="0" tIns="0" rIns="0" bIns="0" rtlCol="0" anchor="t">
            <a:normAutofit/>
          </a:bodyPr>
          <a:lstStyle>
            <a:lvl1pPr>
              <a:defRPr sz="2800">
                <a:solidFill>
                  <a:schemeClr val="accent6"/>
                </a:solidFill>
              </a:defRPr>
            </a:lvl1pPr>
          </a:lstStyle>
          <a:p>
            <a:pPr rtl="0"/>
            <a:r>
              <a:rPr lang="en-GB" noProof="0"/>
              <a:t>Click to edit master title style</a:t>
            </a:r>
          </a:p>
        </p:txBody>
      </p:sp>
      <p:sp>
        <p:nvSpPr>
          <p:cNvPr id="7" name="Picture Placeholder 2">
            <a:extLst>
              <a:ext uri="{FF2B5EF4-FFF2-40B4-BE49-F238E27FC236}">
                <a16:creationId xmlns:a16="http://schemas.microsoft.com/office/drawing/2014/main" id="{E69AB53E-6566-42B1-A87A-589EE239D5AA}"/>
              </a:ext>
            </a:extLst>
          </p:cNvPr>
          <p:cNvSpPr>
            <a:spLocks noGrp="1"/>
          </p:cNvSpPr>
          <p:nvPr>
            <p:ph type="pic" sz="quarter" idx="20" hasCustomPrompt="1"/>
          </p:nvPr>
        </p:nvSpPr>
        <p:spPr>
          <a:xfrm>
            <a:off x="833175" y="1963738"/>
            <a:ext cx="6759223" cy="4217987"/>
          </a:xfrm>
          <a:solidFill>
            <a:schemeClr val="accent1"/>
          </a:solidFill>
        </p:spPr>
        <p:txBody>
          <a:bodyPr rtlCol="0" anchor="ctr">
            <a:normAutofit/>
          </a:bodyPr>
          <a:lstStyle>
            <a:lvl1pPr algn="ctr">
              <a:defRPr sz="1600"/>
            </a:lvl1pPr>
          </a:lstStyle>
          <a:p>
            <a:pPr rtl="0"/>
            <a:r>
              <a:rPr lang="en-GB" noProof="0"/>
              <a:t>Click to insert image here</a:t>
            </a:r>
          </a:p>
        </p:txBody>
      </p:sp>
      <p:sp>
        <p:nvSpPr>
          <p:cNvPr id="20" name="Text Placeholder 11">
            <a:extLst>
              <a:ext uri="{FF2B5EF4-FFF2-40B4-BE49-F238E27FC236}">
                <a16:creationId xmlns:a16="http://schemas.microsoft.com/office/drawing/2014/main" id="{FD3509C8-7877-6946-8CE5-00F7B9552E07}"/>
              </a:ext>
            </a:extLst>
          </p:cNvPr>
          <p:cNvSpPr>
            <a:spLocks noGrp="1"/>
          </p:cNvSpPr>
          <p:nvPr>
            <p:ph type="body" sz="quarter" idx="24" hasCustomPrompt="1"/>
          </p:nvPr>
        </p:nvSpPr>
        <p:spPr>
          <a:xfrm>
            <a:off x="8432800" y="3725227"/>
            <a:ext cx="2919113" cy="1835313"/>
          </a:xfrm>
        </p:spPr>
        <p:txBody>
          <a:bodyPr lIns="0" tIns="0" rIns="0" bIns="0" rtlCol="0">
            <a:noAutofit/>
          </a:bodyPr>
          <a:lstStyle>
            <a:lvl1pPr marL="0" indent="0">
              <a:lnSpc>
                <a:spcPct val="90000"/>
              </a:lnSpc>
              <a:buNone/>
              <a:defRPr sz="1600" b="0">
                <a:solidFill>
                  <a:schemeClr val="accent5"/>
                </a:solidFill>
              </a:defRPr>
            </a:lvl1pPr>
          </a:lstStyle>
          <a:p>
            <a:pPr lvl="0" rtl="0"/>
            <a:r>
              <a:rPr lang="en-GB" noProof="0"/>
              <a:t>Click to edit master text style</a:t>
            </a:r>
          </a:p>
        </p:txBody>
      </p:sp>
      <p:sp>
        <p:nvSpPr>
          <p:cNvPr id="19" name="Text Placeholder 11">
            <a:extLst>
              <a:ext uri="{FF2B5EF4-FFF2-40B4-BE49-F238E27FC236}">
                <a16:creationId xmlns:a16="http://schemas.microsoft.com/office/drawing/2014/main" id="{46EC1DFF-6B7A-4C4C-9BDC-76D1FE8DD60B}"/>
              </a:ext>
            </a:extLst>
          </p:cNvPr>
          <p:cNvSpPr>
            <a:spLocks noGrp="1"/>
          </p:cNvSpPr>
          <p:nvPr>
            <p:ph type="body" sz="quarter" idx="23" hasCustomPrompt="1"/>
          </p:nvPr>
        </p:nvSpPr>
        <p:spPr>
          <a:xfrm>
            <a:off x="8432800" y="5692068"/>
            <a:ext cx="2919113" cy="532753"/>
          </a:xfrm>
        </p:spPr>
        <p:txBody>
          <a:bodyPr lIns="0" tIns="0" rIns="0" bIns="0" rtlCol="0" anchor="b">
            <a:noAutofit/>
          </a:bodyPr>
          <a:lstStyle>
            <a:lvl1pPr marL="0" indent="0">
              <a:lnSpc>
                <a:spcPct val="90000"/>
              </a:lnSpc>
              <a:buNone/>
              <a:defRPr sz="2000" b="1">
                <a:solidFill>
                  <a:schemeClr val="accent5"/>
                </a:solidFill>
              </a:defRPr>
            </a:lvl1pPr>
          </a:lstStyle>
          <a:p>
            <a:pPr lvl="0" rtl="0"/>
            <a:r>
              <a:rPr lang="en-GB" noProof="0"/>
              <a:t>Click to edit master text style</a:t>
            </a:r>
          </a:p>
        </p:txBody>
      </p:sp>
      <p:sp>
        <p:nvSpPr>
          <p:cNvPr id="17" name="Slide Number Placeholder 16">
            <a:extLst>
              <a:ext uri="{FF2B5EF4-FFF2-40B4-BE49-F238E27FC236}">
                <a16:creationId xmlns:a16="http://schemas.microsoft.com/office/drawing/2014/main" id="{127BF259-DAF9-B243-B6F0-58E2A58BD7DC}"/>
              </a:ext>
            </a:extLst>
          </p:cNvPr>
          <p:cNvSpPr>
            <a:spLocks noGrp="1"/>
          </p:cNvSpPr>
          <p:nvPr>
            <p:ph type="sldNum" sz="quarter" idx="17"/>
          </p:nvPr>
        </p:nvSpPr>
        <p:spPr/>
        <p:txBody>
          <a:bodyPr rtlCol="0"/>
          <a:lstStyle>
            <a:lvl1pPr>
              <a:defRPr sz="1200">
                <a:latin typeface="+mn-lt"/>
                <a:cs typeface="Arial" panose="020B0604020202020204" pitchFamily="34" charset="0"/>
              </a:defRPr>
            </a:lvl1pPr>
          </a:lstStyle>
          <a:p>
            <a:pPr rtl="0"/>
            <a:fld id="{A52BEA90-E6BE-45F4-8D5D-C2E01FE3DBCB}" type="slidenum">
              <a:rPr lang="en-GB" noProof="0" smtClean="0"/>
              <a:pPr/>
              <a:t>‹#›</a:t>
            </a:fld>
            <a:endParaRPr lang="en-GB" noProof="0"/>
          </a:p>
        </p:txBody>
      </p:sp>
    </p:spTree>
    <p:extLst>
      <p:ext uri="{BB962C8B-B14F-4D97-AF65-F5344CB8AC3E}">
        <p14:creationId xmlns:p14="http://schemas.microsoft.com/office/powerpoint/2010/main" val="21050539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4DDE9C-955A-40E0-AEDB-57EE5B3775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pPr rtl="0"/>
            <a:r>
              <a:rPr lang="en-US" noProof="0"/>
              <a:t>Click to edit Master title style</a:t>
            </a:r>
            <a:endParaRPr lang="en-GB" noProof="0"/>
          </a:p>
        </p:txBody>
      </p:sp>
      <p:sp>
        <p:nvSpPr>
          <p:cNvPr id="3" name="Text Placeholder 2">
            <a:extLst>
              <a:ext uri="{FF2B5EF4-FFF2-40B4-BE49-F238E27FC236}">
                <a16:creationId xmlns:a16="http://schemas.microsoft.com/office/drawing/2014/main" id="{2C8092AA-470A-438D-B06A-389D4965D17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rtl="0"/>
            <a:r>
              <a:rPr lang="en-US" noProof="0"/>
              <a:t>Click to edit Master text styles</a:t>
            </a:r>
          </a:p>
          <a:p>
            <a:pPr lvl="1" rtl="0"/>
            <a:r>
              <a:rPr lang="en-US" noProof="0"/>
              <a:t>Second level</a:t>
            </a:r>
          </a:p>
          <a:p>
            <a:pPr lvl="2" rtl="0"/>
            <a:r>
              <a:rPr lang="en-US" noProof="0"/>
              <a:t>Third level</a:t>
            </a:r>
          </a:p>
          <a:p>
            <a:pPr lvl="3" rtl="0"/>
            <a:r>
              <a:rPr lang="en-US" noProof="0"/>
              <a:t>Fourth level</a:t>
            </a:r>
          </a:p>
          <a:p>
            <a:pPr lvl="4" rtl="0"/>
            <a:r>
              <a:rPr lang="en-US" noProof="0"/>
              <a:t>Fifth level</a:t>
            </a:r>
            <a:endParaRPr lang="en-GB" noProof="0"/>
          </a:p>
        </p:txBody>
      </p:sp>
      <p:sp>
        <p:nvSpPr>
          <p:cNvPr id="6" name="Slide Number Placeholder 5">
            <a:extLst>
              <a:ext uri="{FF2B5EF4-FFF2-40B4-BE49-F238E27FC236}">
                <a16:creationId xmlns:a16="http://schemas.microsoft.com/office/drawing/2014/main" id="{2F0C0FCC-269D-49E4-B1A8-2F5D9EEA564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mn-lt"/>
                <a:cs typeface="Arial" panose="020B0604020202020204" pitchFamily="34" charset="0"/>
              </a:defRPr>
            </a:lvl1pPr>
          </a:lstStyle>
          <a:p>
            <a:pPr rtl="0"/>
            <a:fld id="{A52BEA90-E6BE-45F4-8D5D-C2E01FE3DBCB}" type="slidenum">
              <a:rPr lang="en-GB" noProof="0" smtClean="0"/>
              <a:pPr/>
              <a:t>‹#›</a:t>
            </a:fld>
            <a:endParaRPr lang="en-GB" noProof="0"/>
          </a:p>
        </p:txBody>
      </p:sp>
    </p:spTree>
    <p:extLst>
      <p:ext uri="{BB962C8B-B14F-4D97-AF65-F5344CB8AC3E}">
        <p14:creationId xmlns:p14="http://schemas.microsoft.com/office/powerpoint/2010/main" val="1441724316"/>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78" r:id="rId4"/>
    <p:sldLayoutId id="2147483679" r:id="rId5"/>
    <p:sldLayoutId id="2147483680" r:id="rId6"/>
    <p:sldLayoutId id="2147483682" r:id="rId7"/>
    <p:sldLayoutId id="2147483687" r:id="rId8"/>
    <p:sldLayoutId id="2147483686" r:id="rId9"/>
    <p:sldLayoutId id="2147483681" r:id="rId10"/>
  </p:sldLayoutIdLst>
  <p:hf hd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Arial" panose="020B0604020202020204" pitchFamily="34" charset="0"/>
        </a:defRPr>
      </a:lvl1pPr>
    </p:titleStyle>
    <p:bodyStyle>
      <a:lvl1pPr marL="0" indent="0" algn="l" defTabSz="914400" rtl="0" eaLnBrk="1" latinLnBrk="0" hangingPunct="1">
        <a:lnSpc>
          <a:spcPct val="90000"/>
        </a:lnSpc>
        <a:spcBef>
          <a:spcPts val="1000"/>
        </a:spcBef>
        <a:buFontTx/>
        <a:buNone/>
        <a:defRPr sz="2800" kern="1200">
          <a:solidFill>
            <a:schemeClr val="tx1"/>
          </a:solidFill>
          <a:latin typeface="+mn-lt"/>
          <a:ea typeface="+mn-ea"/>
          <a:cs typeface="Arial" panose="020B0604020202020204" pitchFamily="34" charset="0"/>
        </a:defRPr>
      </a:lvl1pPr>
      <a:lvl2pPr marL="457200" indent="0" algn="l" defTabSz="914400" rtl="0" eaLnBrk="1" latinLnBrk="0" hangingPunct="1">
        <a:lnSpc>
          <a:spcPct val="90000"/>
        </a:lnSpc>
        <a:spcBef>
          <a:spcPts val="500"/>
        </a:spcBef>
        <a:buFontTx/>
        <a:buNone/>
        <a:defRPr sz="2400" kern="1200">
          <a:solidFill>
            <a:schemeClr val="tx1"/>
          </a:solidFill>
          <a:latin typeface="+mn-lt"/>
          <a:ea typeface="+mn-ea"/>
          <a:cs typeface="Arial" panose="020B0604020202020204" pitchFamily="34" charset="0"/>
        </a:defRPr>
      </a:lvl2pPr>
      <a:lvl3pPr marL="914400" indent="0" algn="l" defTabSz="914400" rtl="0" eaLnBrk="1" latinLnBrk="0" hangingPunct="1">
        <a:lnSpc>
          <a:spcPct val="90000"/>
        </a:lnSpc>
        <a:spcBef>
          <a:spcPts val="500"/>
        </a:spcBef>
        <a:buFontTx/>
        <a:buNone/>
        <a:defRPr sz="2000" kern="1200">
          <a:solidFill>
            <a:schemeClr val="tx1"/>
          </a:solidFill>
          <a:latin typeface="+mn-lt"/>
          <a:ea typeface="+mn-ea"/>
          <a:cs typeface="Arial" panose="020B0604020202020204" pitchFamily="34" charset="0"/>
        </a:defRPr>
      </a:lvl3pPr>
      <a:lvl4pPr marL="1371600" indent="0" algn="l" defTabSz="914400" rtl="0" eaLnBrk="1" latinLnBrk="0" hangingPunct="1">
        <a:lnSpc>
          <a:spcPct val="90000"/>
        </a:lnSpc>
        <a:spcBef>
          <a:spcPts val="500"/>
        </a:spcBef>
        <a:buFontTx/>
        <a:buNone/>
        <a:defRPr sz="1800" kern="1200">
          <a:solidFill>
            <a:schemeClr val="tx1"/>
          </a:solidFill>
          <a:latin typeface="+mn-lt"/>
          <a:ea typeface="+mn-ea"/>
          <a:cs typeface="Arial" panose="020B0604020202020204" pitchFamily="34" charset="0"/>
        </a:defRPr>
      </a:lvl4pPr>
      <a:lvl5pPr marL="1828800" indent="0" algn="l" defTabSz="914400" rtl="0" eaLnBrk="1" latinLnBrk="0" hangingPunct="1">
        <a:lnSpc>
          <a:spcPct val="90000"/>
        </a:lnSpc>
        <a:spcBef>
          <a:spcPts val="500"/>
        </a:spcBef>
        <a:buFontTx/>
        <a:buNone/>
        <a:defRPr sz="1800" kern="1200">
          <a:solidFill>
            <a:schemeClr val="tx1"/>
          </a:solidFill>
          <a:latin typeface="+mn-lt"/>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ustomXml" Target="../ink/ink1.xml"/><Relationship Id="rId1" Type="http://schemas.openxmlformats.org/officeDocument/2006/relationships/slideLayout" Target="../slideLayouts/slideLayout1.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1.xml"/><Relationship Id="rId4" Type="http://schemas.openxmlformats.org/officeDocument/2006/relationships/image" Target="../media/image1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descr="Fog-covered mountain&#10;">
            <a:extLst>
              <a:ext uri="{FF2B5EF4-FFF2-40B4-BE49-F238E27FC236}">
                <a16:creationId xmlns:a16="http://schemas.microsoft.com/office/drawing/2014/main" id="{7913F9A8-5859-8441-9D34-EA6DF53BAFAB}"/>
              </a:ext>
            </a:extLst>
          </p:cNvPr>
          <p:cNvPicPr>
            <a:picLocks noGrp="1" noChangeAspect="1"/>
          </p:cNvPicPr>
          <p:nvPr>
            <p:ph type="pic" sz="quarter" idx="14"/>
          </p:nvPr>
        </p:nvPicPr>
        <p:blipFill rotWithShape="1">
          <a:blip r:embed="rId3">
            <a:extLst>
              <a:ext uri="{28A0092B-C50C-407E-A947-70E740481C1C}">
                <a14:useLocalDpi xmlns:a14="http://schemas.microsoft.com/office/drawing/2010/main" val="0"/>
              </a:ext>
            </a:extLst>
          </a:blip>
          <a:srcRect/>
          <a:stretch/>
        </p:blipFill>
        <p:spPr>
          <a:xfrm>
            <a:off x="14066" y="0"/>
            <a:ext cx="12196224" cy="6858000"/>
          </a:xfrm>
        </p:spPr>
      </p:pic>
      <p:sp>
        <p:nvSpPr>
          <p:cNvPr id="6" name="Title 2">
            <a:extLst>
              <a:ext uri="{FF2B5EF4-FFF2-40B4-BE49-F238E27FC236}">
                <a16:creationId xmlns:a16="http://schemas.microsoft.com/office/drawing/2014/main" id="{C60E6CE8-7AB6-B54A-8434-8F730542E2DD}"/>
              </a:ext>
            </a:extLst>
          </p:cNvPr>
          <p:cNvSpPr>
            <a:spLocks noGrp="1"/>
          </p:cNvSpPr>
          <p:nvPr>
            <p:ph type="title"/>
          </p:nvPr>
        </p:nvSpPr>
        <p:spPr/>
        <p:txBody>
          <a:bodyPr rtlCol="0"/>
          <a:lstStyle/>
          <a:p>
            <a:pPr rtl="0"/>
            <a:r>
              <a:rPr lang="en-GB" dirty="0"/>
              <a:t>Mold attack  </a:t>
            </a:r>
            <a:br>
              <a:rPr lang="en-GB" dirty="0"/>
            </a:br>
            <a:endParaRPr lang="en-GB" dirty="0"/>
          </a:p>
        </p:txBody>
      </p:sp>
      <p:sp>
        <p:nvSpPr>
          <p:cNvPr id="2" name="TextBox 1">
            <a:extLst>
              <a:ext uri="{FF2B5EF4-FFF2-40B4-BE49-F238E27FC236}">
                <a16:creationId xmlns:a16="http://schemas.microsoft.com/office/drawing/2014/main" id="{D36BF30C-6840-1B1D-E4E5-4B644AC2DEEF}"/>
              </a:ext>
            </a:extLst>
          </p:cNvPr>
          <p:cNvSpPr txBox="1"/>
          <p:nvPr/>
        </p:nvSpPr>
        <p:spPr>
          <a:xfrm>
            <a:off x="14066" y="4129249"/>
            <a:ext cx="7924802" cy="954107"/>
          </a:xfrm>
          <a:prstGeom prst="rect">
            <a:avLst/>
          </a:prstGeom>
          <a:noFill/>
        </p:spPr>
        <p:txBody>
          <a:bodyPr wrap="square" rtlCol="0">
            <a:spAutoFit/>
          </a:bodyPr>
          <a:lstStyle/>
          <a:p>
            <a:r>
              <a:rPr lang="en-GB" sz="2800" b="1" i="1" u="sng" dirty="0">
                <a:solidFill>
                  <a:schemeClr val="bg1"/>
                </a:solidFill>
              </a:rPr>
              <a:t>Done by: Karam Hamdan and Adam Shaheen </a:t>
            </a:r>
          </a:p>
          <a:p>
            <a:r>
              <a:rPr lang="en-GB" sz="2800" b="1" i="1" u="sng" dirty="0">
                <a:solidFill>
                  <a:schemeClr val="bg1"/>
                </a:solidFill>
              </a:rPr>
              <a:t>Grade 6A</a:t>
            </a:r>
          </a:p>
        </p:txBody>
      </p:sp>
    </p:spTree>
    <p:extLst>
      <p:ext uri="{BB962C8B-B14F-4D97-AF65-F5344CB8AC3E}">
        <p14:creationId xmlns:p14="http://schemas.microsoft.com/office/powerpoint/2010/main" val="40317157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xit" presetSubtype="10" fill="hold" nodeType="clickEffect">
                                  <p:stCondLst>
                                    <p:cond delay="0"/>
                                  </p:stCondLst>
                                  <p:childTnLst>
                                    <p:animEffect transition="out" filter="randombar(horizontal)">
                                      <p:cBhvr>
                                        <p:cTn id="6" dur="500"/>
                                        <p:tgtEl>
                                          <p:spTgt spid="2">
                                            <p:txEl>
                                              <p:pRg st="0" end="0"/>
                                            </p:txEl>
                                          </p:spTgt>
                                        </p:tgtEl>
                                      </p:cBhvr>
                                    </p:animEffect>
                                    <p:set>
                                      <p:cBhvr>
                                        <p:cTn id="7" dur="1" fill="hold">
                                          <p:stCondLst>
                                            <p:cond delay="499"/>
                                          </p:stCondLst>
                                        </p:cTn>
                                        <p:tgtEl>
                                          <p:spTgt spid="2">
                                            <p:txEl>
                                              <p:pRg st="0" end="0"/>
                                            </p:txEl>
                                          </p:spTgt>
                                        </p:tgtEl>
                                        <p:attrNameLst>
                                          <p:attrName>style.visibility</p:attrName>
                                        </p:attrNameLst>
                                      </p:cBhvr>
                                      <p:to>
                                        <p:strVal val="hidden"/>
                                      </p:to>
                                    </p:set>
                                  </p:childTnLst>
                                </p:cTn>
                              </p:par>
                              <p:par>
                                <p:cTn id="8" presetID="14" presetClass="exit" presetSubtype="10" fill="hold" nodeType="withEffect">
                                  <p:stCondLst>
                                    <p:cond delay="0"/>
                                  </p:stCondLst>
                                  <p:childTnLst>
                                    <p:animEffect transition="out" filter="randombar(horizontal)">
                                      <p:cBhvr>
                                        <p:cTn id="9" dur="500"/>
                                        <p:tgtEl>
                                          <p:spTgt spid="2">
                                            <p:txEl>
                                              <p:pRg st="1" end="1"/>
                                            </p:txEl>
                                          </p:spTgt>
                                        </p:tgtEl>
                                      </p:cBhvr>
                                    </p:animEffect>
                                    <p:set>
                                      <p:cBhvr>
                                        <p:cTn id="10" dur="1" fill="hold">
                                          <p:stCondLst>
                                            <p:cond delay="499"/>
                                          </p:stCondLst>
                                        </p:cTn>
                                        <p:tgtEl>
                                          <p:spTgt spid="2">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54F9651-A68A-070B-55F2-268445A4AD0F}"/>
              </a:ext>
            </a:extLst>
          </p:cNvPr>
          <p:cNvSpPr>
            <a:spLocks noGrp="1"/>
          </p:cNvSpPr>
          <p:nvPr>
            <p:ph type="title"/>
          </p:nvPr>
        </p:nvSpPr>
        <p:spPr>
          <a:xfrm>
            <a:off x="129658" y="541277"/>
            <a:ext cx="12188952" cy="2031324"/>
          </a:xfrm>
        </p:spPr>
        <p:txBody>
          <a:bodyPr/>
          <a:lstStyle/>
          <a:p>
            <a:r>
              <a:rPr lang="en-GB" dirty="0"/>
              <a:t>Mold Attack</a:t>
            </a:r>
          </a:p>
        </p:txBody>
      </p:sp>
      <p:sp>
        <p:nvSpPr>
          <p:cNvPr id="5" name="TextBox 4">
            <a:extLst>
              <a:ext uri="{FF2B5EF4-FFF2-40B4-BE49-F238E27FC236}">
                <a16:creationId xmlns:a16="http://schemas.microsoft.com/office/drawing/2014/main" id="{8D421B57-7A01-E9EC-00B6-37E60B9A249D}"/>
              </a:ext>
            </a:extLst>
          </p:cNvPr>
          <p:cNvSpPr txBox="1"/>
          <p:nvPr/>
        </p:nvSpPr>
        <p:spPr>
          <a:xfrm>
            <a:off x="188978" y="2572601"/>
            <a:ext cx="12191999" cy="1754326"/>
          </a:xfrm>
          <a:prstGeom prst="rect">
            <a:avLst/>
          </a:prstGeom>
          <a:noFill/>
        </p:spPr>
        <p:txBody>
          <a:bodyPr wrap="square" rtlCol="0">
            <a:spAutoFit/>
          </a:bodyPr>
          <a:lstStyle/>
          <a:p>
            <a:r>
              <a:rPr lang="en-US" i="1" u="sng" dirty="0">
                <a:highlight>
                  <a:srgbClr val="FFFF00"/>
                </a:highlight>
              </a:rPr>
              <a:t>Fungi represent one of the most diverse and abundant eukaryotes on earth. The interplay between mold exposure and the host immune system is still not fully elucidated</a:t>
            </a:r>
            <a:r>
              <a:rPr lang="en-US" i="1" u="sng" dirty="0"/>
              <a:t>. Literature research focusing on up-to-date publications is providing a heterogenous picture of evidence and opinions regarding the role of mold and mycotoxins in the development of immune diseases. While the induction of allergic immune responses by molds is generally acknowledged, other direct health effects like the toxic mold syndrome are controversially discussed. However, recent observations indicate a particular importance of mold/mycotoxin exposure in individuals with pre-existing dysregulation of the immune system.</a:t>
            </a:r>
            <a:endParaRPr lang="en-GB" i="1" u="sng" dirty="0"/>
          </a:p>
        </p:txBody>
      </p:sp>
      <p:pic>
        <p:nvPicPr>
          <p:cNvPr id="3074" name="Picture 2" descr="‪96+ Thousand Black Mold Royalty-Free Images, Stock Photos &amp; Pictures |  Shutterstock‬‏">
            <a:extLst>
              <a:ext uri="{FF2B5EF4-FFF2-40B4-BE49-F238E27FC236}">
                <a16:creationId xmlns:a16="http://schemas.microsoft.com/office/drawing/2014/main" id="{5266A3BA-ADA3-1B5E-8442-E8A7A54480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658" y="4529072"/>
            <a:ext cx="2562225" cy="1781175"/>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What Can Black Mold Do to You Mentally?‬‏">
            <a:extLst>
              <a:ext uri="{FF2B5EF4-FFF2-40B4-BE49-F238E27FC236}">
                <a16:creationId xmlns:a16="http://schemas.microsoft.com/office/drawing/2014/main" id="{92B14A3A-1572-DB98-4823-347284B075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70076" y="4613474"/>
            <a:ext cx="2854569" cy="1762125"/>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Mold Images – Browse 2,958,495 Stock Photos, Vectors, and Video | Adobe  Stock‬‏">
            <a:extLst>
              <a:ext uri="{FF2B5EF4-FFF2-40B4-BE49-F238E27FC236}">
                <a16:creationId xmlns:a16="http://schemas.microsoft.com/office/drawing/2014/main" id="{8085303D-2BBF-E8CD-C27B-0B9268873EE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44728" y="4597787"/>
            <a:ext cx="2466975" cy="1847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30491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mph" presetSubtype="0" fill="hold" nodeType="clickEffect">
                                  <p:stCondLst>
                                    <p:cond delay="0"/>
                                  </p:stCondLst>
                                  <p:childTnLst>
                                    <p:animClr clrSpc="hsl" dir="cw">
                                      <p:cBhvr override="childStyle">
                                        <p:cTn id="6" dur="500" fill="hold"/>
                                        <p:tgtEl>
                                          <p:spTgt spid="5">
                                            <p:txEl>
                                              <p:pRg st="0" end="0"/>
                                            </p:txEl>
                                          </p:spTgt>
                                        </p:tgtEl>
                                        <p:attrNameLst>
                                          <p:attrName>style.color</p:attrName>
                                        </p:attrNameLst>
                                      </p:cBhvr>
                                      <p:by>
                                        <p:hsl h="0" s="-12549" l="-25098"/>
                                      </p:by>
                                    </p:animClr>
                                    <p:animClr clrSpc="hsl" dir="cw">
                                      <p:cBhvr>
                                        <p:cTn id="7" dur="500" fill="hold"/>
                                        <p:tgtEl>
                                          <p:spTgt spid="5">
                                            <p:txEl>
                                              <p:pRg st="0" end="0"/>
                                            </p:txEl>
                                          </p:spTgt>
                                        </p:tgtEl>
                                        <p:attrNameLst>
                                          <p:attrName>fillcolor</p:attrName>
                                        </p:attrNameLst>
                                      </p:cBhvr>
                                      <p:by>
                                        <p:hsl h="0" s="-12549" l="-25098"/>
                                      </p:by>
                                    </p:animClr>
                                    <p:animClr clrSpc="hsl" dir="cw">
                                      <p:cBhvr>
                                        <p:cTn id="8" dur="500" fill="hold"/>
                                        <p:tgtEl>
                                          <p:spTgt spid="5">
                                            <p:txEl>
                                              <p:pRg st="0" end="0"/>
                                            </p:txEl>
                                          </p:spTgt>
                                        </p:tgtEl>
                                        <p:attrNameLst>
                                          <p:attrName>stroke.color</p:attrName>
                                        </p:attrNameLst>
                                      </p:cBhvr>
                                      <p:by>
                                        <p:hsl h="0" s="-12549" l="-25098"/>
                                      </p:by>
                                    </p:animClr>
                                    <p:set>
                                      <p:cBhvr>
                                        <p:cTn id="9" dur="500" fill="hold"/>
                                        <p:tgtEl>
                                          <p:spTgt spid="5">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75E29D57-1456-0D67-7CDF-15129B45BBCA}"/>
              </a:ext>
            </a:extLst>
          </p:cNvPr>
          <p:cNvPicPr>
            <a:picLocks noGrp="1" noChangeAspect="1"/>
          </p:cNvPicPr>
          <p:nvPr>
            <p:ph type="pic" sz="quarter" idx="14"/>
          </p:nvPr>
        </p:nvPicPr>
        <p:blipFill>
          <a:blip r:embed="rId2">
            <a:extLst>
              <a:ext uri="{28A0092B-C50C-407E-A947-70E740481C1C}">
                <a14:useLocalDpi xmlns:a14="http://schemas.microsoft.com/office/drawing/2010/main" val="0"/>
              </a:ext>
            </a:extLst>
          </a:blip>
          <a:srcRect t="13296" b="13296"/>
          <a:stretch>
            <a:fillRect/>
          </a:stretch>
        </p:blipFill>
        <p:spPr>
          <a:xfrm>
            <a:off x="363416" y="1260231"/>
            <a:ext cx="9342862" cy="4337538"/>
          </a:xfrm>
        </p:spPr>
      </p:pic>
      <p:sp>
        <p:nvSpPr>
          <p:cNvPr id="6" name="TextBox 5">
            <a:extLst>
              <a:ext uri="{FF2B5EF4-FFF2-40B4-BE49-F238E27FC236}">
                <a16:creationId xmlns:a16="http://schemas.microsoft.com/office/drawing/2014/main" id="{B86F0978-4E44-5591-20BA-9F1394D03C32}"/>
              </a:ext>
            </a:extLst>
          </p:cNvPr>
          <p:cNvSpPr txBox="1"/>
          <p:nvPr/>
        </p:nvSpPr>
        <p:spPr>
          <a:xfrm>
            <a:off x="550985" y="187569"/>
            <a:ext cx="7971692" cy="369332"/>
          </a:xfrm>
          <a:prstGeom prst="rect">
            <a:avLst/>
          </a:prstGeom>
          <a:noFill/>
        </p:spPr>
        <p:txBody>
          <a:bodyPr wrap="square" rtlCol="0">
            <a:spAutoFit/>
          </a:bodyPr>
          <a:lstStyle/>
          <a:p>
            <a:r>
              <a:rPr lang="en-GB" dirty="0"/>
              <a:t>Here is a picture of </a:t>
            </a:r>
            <a:r>
              <a:rPr lang="en-GB" dirty="0" err="1"/>
              <a:t>mold</a:t>
            </a:r>
            <a:r>
              <a:rPr lang="en-GB" dirty="0"/>
              <a:t> .</a:t>
            </a:r>
          </a:p>
        </p:txBody>
      </p:sp>
    </p:spTree>
    <p:extLst>
      <p:ext uri="{BB962C8B-B14F-4D97-AF65-F5344CB8AC3E}">
        <p14:creationId xmlns:p14="http://schemas.microsoft.com/office/powerpoint/2010/main" val="1203172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8BBAFD2-102A-48C7-8FCC-27F2BE98A426}"/>
              </a:ext>
            </a:extLst>
          </p:cNvPr>
          <p:cNvSpPr>
            <a:spLocks noGrp="1"/>
          </p:cNvSpPr>
          <p:nvPr>
            <p:ph type="title"/>
          </p:nvPr>
        </p:nvSpPr>
        <p:spPr>
          <a:xfrm>
            <a:off x="0" y="189587"/>
            <a:ext cx="11309721" cy="2031324"/>
          </a:xfrm>
        </p:spPr>
        <p:txBody>
          <a:bodyPr>
            <a:normAutofit fontScale="90000"/>
          </a:bodyPr>
          <a:lstStyle/>
          <a:p>
            <a:pPr algn="ctr"/>
            <a:br>
              <a:rPr lang="en-GB" b="0" dirty="0"/>
            </a:br>
            <a:r>
              <a:rPr lang="en-GB" b="0" dirty="0"/>
              <a:t> Introduction</a:t>
            </a:r>
            <a:br>
              <a:rPr lang="en-GB" b="0" dirty="0"/>
            </a:br>
            <a:r>
              <a:rPr lang="en-GB" b="0" dirty="0"/>
              <a:t> </a:t>
            </a:r>
            <a:br>
              <a:rPr lang="en-GB" b="0" dirty="0"/>
            </a:br>
            <a:r>
              <a:rPr lang="en-GB" dirty="0"/>
              <a:t>	</a:t>
            </a:r>
            <a:r>
              <a:rPr lang="en-GB" b="0" dirty="0"/>
              <a:t> </a:t>
            </a:r>
            <a:br>
              <a:rPr lang="en-GB" b="0" dirty="0"/>
            </a:br>
            <a:endParaRPr lang="en-GB" dirty="0"/>
          </a:p>
        </p:txBody>
      </p:sp>
      <p:sp>
        <p:nvSpPr>
          <p:cNvPr id="5" name="TextBox 4">
            <a:extLst>
              <a:ext uri="{FF2B5EF4-FFF2-40B4-BE49-F238E27FC236}">
                <a16:creationId xmlns:a16="http://schemas.microsoft.com/office/drawing/2014/main" id="{58BEDE6B-5624-F71B-942E-A2A6C49AD679}"/>
              </a:ext>
            </a:extLst>
          </p:cNvPr>
          <p:cNvSpPr txBox="1"/>
          <p:nvPr/>
        </p:nvSpPr>
        <p:spPr>
          <a:xfrm>
            <a:off x="52754" y="2220911"/>
            <a:ext cx="12086492" cy="1754326"/>
          </a:xfrm>
          <a:prstGeom prst="rect">
            <a:avLst/>
          </a:prstGeom>
          <a:noFill/>
        </p:spPr>
        <p:txBody>
          <a:bodyPr wrap="square" rtlCol="0">
            <a:spAutoFit/>
          </a:bodyPr>
          <a:lstStyle/>
          <a:p>
            <a:r>
              <a:rPr lang="en-US" i="1" u="sng" dirty="0"/>
              <a:t>Humans are exposed to multiple fungi. Many fungi live in harmony with humans, rarely causing diseases. Possible health effects associated with fungi generally fall into the category infections (mycosis), allergic reactions, or toxic </a:t>
            </a:r>
            <a:r>
              <a:rPr lang="en-US" i="1" u="sng" dirty="0">
                <a:highlight>
                  <a:srgbClr val="FFFF00"/>
                </a:highlight>
              </a:rPr>
              <a:t>effects . Fungi causing mycosis include dermatophytes, yeast, and mold. Fungal infection requires exposure to spores via inhalation</a:t>
            </a:r>
            <a:r>
              <a:rPr lang="en-US" i="1" u="sng" dirty="0"/>
              <a:t>, ingestion of contaminated food, or skin contact . Although fungal infection can occur in healthy individuals, especially individuals with a weakened immune system are of risk (reviewed by Kohler et al</a:t>
            </a:r>
          </a:p>
          <a:p>
            <a:r>
              <a:rPr lang="en-US" i="1" u="sng" dirty="0"/>
              <a:t>Molds are fungi.</a:t>
            </a:r>
          </a:p>
        </p:txBody>
      </p:sp>
      <mc:AlternateContent xmlns:mc="http://schemas.openxmlformats.org/markup-compatibility/2006">
        <mc:Choice xmlns:p14="http://schemas.microsoft.com/office/powerpoint/2010/main" xmlns:aink="http://schemas.microsoft.com/office/drawing/2016/ink" Requires="p14 aink">
          <p:contentPart p14:bwMode="auto" r:id="rId2">
            <p14:nvContentPartPr>
              <p14:cNvPr id="4" name="Ink 3">
                <a:extLst>
                  <a:ext uri="{FF2B5EF4-FFF2-40B4-BE49-F238E27FC236}">
                    <a16:creationId xmlns:a16="http://schemas.microsoft.com/office/drawing/2014/main" id="{B1846E35-8FBA-8709-F2C5-53CB48A08B90}"/>
                  </a:ext>
                </a:extLst>
              </p14:cNvPr>
              <p14:cNvContentPartPr/>
              <p14:nvPr/>
            </p14:nvContentPartPr>
            <p14:xfrm>
              <a:off x="-129148" y="2789834"/>
              <a:ext cx="12240" cy="14400"/>
            </p14:xfrm>
          </p:contentPart>
        </mc:Choice>
        <mc:Fallback>
          <p:pic>
            <p:nvPicPr>
              <p:cNvPr id="4" name="Ink 3">
                <a:extLst>
                  <a:ext uri="{FF2B5EF4-FFF2-40B4-BE49-F238E27FC236}">
                    <a16:creationId xmlns:a16="http://schemas.microsoft.com/office/drawing/2014/main" id="{B1846E35-8FBA-8709-F2C5-53CB48A08B90}"/>
                  </a:ext>
                </a:extLst>
              </p:cNvPr>
              <p:cNvPicPr/>
              <p:nvPr/>
            </p:nvPicPr>
            <p:blipFill>
              <a:blip r:embed="rId3"/>
              <a:stretch>
                <a:fillRect/>
              </a:stretch>
            </p:blipFill>
            <p:spPr>
              <a:xfrm>
                <a:off x="-138148" y="2780834"/>
                <a:ext cx="29880" cy="32040"/>
              </a:xfrm>
              <a:prstGeom prst="rect">
                <a:avLst/>
              </a:prstGeom>
            </p:spPr>
          </p:pic>
        </mc:Fallback>
      </mc:AlternateContent>
      <p:pic>
        <p:nvPicPr>
          <p:cNvPr id="1028" name="Picture 4" descr="‪763 Mold Spores Stock Photos, High-Res Pictures, and Images ...‬‏">
            <a:extLst>
              <a:ext uri="{FF2B5EF4-FFF2-40B4-BE49-F238E27FC236}">
                <a16:creationId xmlns:a16="http://schemas.microsoft.com/office/drawing/2014/main" id="{ED06A0B5-4D66-6ACB-9807-6D6A78D59C4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53" y="3975237"/>
            <a:ext cx="3084083" cy="231211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What are Molds? - North Central Distict Health Department‬‏">
            <a:extLst>
              <a:ext uri="{FF2B5EF4-FFF2-40B4-BE49-F238E27FC236}">
                <a16:creationId xmlns:a16="http://schemas.microsoft.com/office/drawing/2014/main" id="{8BF07D09-CD19-E5B1-61ED-5B5407E6208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25638" y="3795490"/>
            <a:ext cx="3084083" cy="257006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Green Mold: Identification, Dangers, Removal, &amp; Prevention‬‏">
            <a:extLst>
              <a:ext uri="{FF2B5EF4-FFF2-40B4-BE49-F238E27FC236}">
                <a16:creationId xmlns:a16="http://schemas.microsoft.com/office/drawing/2014/main" id="{E3D6D79F-6D55-B67E-83A0-A5AB9B2FBAE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66363" y="3795490"/>
            <a:ext cx="3673116" cy="20569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268229"/>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wipe(down)">
                                      <p:cBhvr>
                                        <p:cTn id="10"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F5992B7-1352-AD5B-D8E3-897C6B58E0B1}"/>
              </a:ext>
            </a:extLst>
          </p:cNvPr>
          <p:cNvSpPr>
            <a:spLocks noGrp="1"/>
          </p:cNvSpPr>
          <p:nvPr>
            <p:ph type="title"/>
          </p:nvPr>
        </p:nvSpPr>
        <p:spPr>
          <a:xfrm>
            <a:off x="0" y="318539"/>
            <a:ext cx="12188952" cy="2031324"/>
          </a:xfrm>
        </p:spPr>
        <p:txBody>
          <a:bodyPr/>
          <a:lstStyle/>
          <a:p>
            <a:r>
              <a:rPr lang="en-GB" b="0" dirty="0"/>
              <a:t>2.2. Mold-Induced Hypersensitivity</a:t>
            </a:r>
            <a:br>
              <a:rPr lang="en-GB" b="0" dirty="0"/>
            </a:br>
            <a:endParaRPr lang="en-GB" dirty="0"/>
          </a:p>
        </p:txBody>
      </p:sp>
      <p:sp>
        <p:nvSpPr>
          <p:cNvPr id="4" name="TextBox 3">
            <a:extLst>
              <a:ext uri="{FF2B5EF4-FFF2-40B4-BE49-F238E27FC236}">
                <a16:creationId xmlns:a16="http://schemas.microsoft.com/office/drawing/2014/main" id="{C36F87E9-31EF-7456-73FD-6459A4DB27A2}"/>
              </a:ext>
            </a:extLst>
          </p:cNvPr>
          <p:cNvSpPr txBox="1"/>
          <p:nvPr/>
        </p:nvSpPr>
        <p:spPr>
          <a:xfrm>
            <a:off x="0" y="2349863"/>
            <a:ext cx="11934092" cy="2862322"/>
          </a:xfrm>
          <a:prstGeom prst="rect">
            <a:avLst/>
          </a:prstGeom>
          <a:noFill/>
        </p:spPr>
        <p:txBody>
          <a:bodyPr wrap="square" rtlCol="0">
            <a:spAutoFit/>
          </a:bodyPr>
          <a:lstStyle/>
          <a:p>
            <a:r>
              <a:rPr lang="en-US" dirty="0">
                <a:highlight>
                  <a:srgbClr val="FFFF00"/>
                </a:highlight>
              </a:rPr>
              <a:t>Mold can cause different hypersensitivity reactions. Hypersensitivity reactions are exaggerated or inappropriate immunologic responses occurring in response to an allergen </a:t>
            </a:r>
            <a:r>
              <a:rPr lang="en-US" dirty="0"/>
              <a:t>. Allergens act as antigens resulting in a strong immune response. The four genera </a:t>
            </a:r>
            <a:r>
              <a:rPr lang="en-US" i="1" dirty="0"/>
              <a:t>Alternaria</a:t>
            </a:r>
            <a:r>
              <a:rPr lang="en-US" dirty="0"/>
              <a:t> spp., </a:t>
            </a:r>
            <a:r>
              <a:rPr lang="en-US" i="1" dirty="0"/>
              <a:t>Cladosporium</a:t>
            </a:r>
            <a:r>
              <a:rPr lang="en-US" dirty="0"/>
              <a:t> spp., </a:t>
            </a:r>
            <a:r>
              <a:rPr lang="en-US" i="1" dirty="0"/>
              <a:t>Aspergillus</a:t>
            </a:r>
            <a:r>
              <a:rPr lang="en-US" dirty="0"/>
              <a:t> spp. and </a:t>
            </a:r>
            <a:r>
              <a:rPr lang="en-US" i="1" dirty="0"/>
              <a:t>Penicillium</a:t>
            </a:r>
            <a:r>
              <a:rPr lang="en-US" dirty="0"/>
              <a:t> spp. belong to the phylum Ascomycota for which currently 88 allergens are described  accessed on 30 August 2021). Allergens include enolase, heat shock proteins, cyclophilins, proteases, </a:t>
            </a:r>
            <a:r>
              <a:rPr lang="en-US" dirty="0" err="1"/>
              <a:t>redoxins</a:t>
            </a:r>
            <a:r>
              <a:rPr lang="en-US" dirty="0"/>
              <a:t>, and </a:t>
            </a:r>
            <a:r>
              <a:rPr lang="en-US" dirty="0" err="1"/>
              <a:t>disulphide</a:t>
            </a:r>
            <a:r>
              <a:rPr lang="en-US" dirty="0"/>
              <a:t> isomerases . According to our current knowledge, there is no evidence that mycotoxins may function as allergens.</a:t>
            </a:r>
          </a:p>
          <a:p>
            <a:r>
              <a:rPr lang="en-US" dirty="0"/>
              <a:t>Type 1 allergies are characterized by antigen-specific </a:t>
            </a:r>
            <a:r>
              <a:rPr lang="en-US" dirty="0" err="1"/>
              <a:t>IgE</a:t>
            </a:r>
            <a:r>
              <a:rPr lang="en-US" dirty="0"/>
              <a:t>-antibodies, which are produced shortly after exposure to already sensitized mold antigens. Not all the mold produced </a:t>
            </a:r>
            <a:r>
              <a:rPr lang="en-US" dirty="0" err="1"/>
              <a:t>IgE</a:t>
            </a:r>
            <a:r>
              <a:rPr lang="en-US" dirty="0"/>
              <a:t>-binding antigens are equally important . Although the exact prevalence is unknown.</a:t>
            </a:r>
          </a:p>
          <a:p>
            <a:endParaRPr lang="en-GB" dirty="0"/>
          </a:p>
        </p:txBody>
      </p:sp>
      <p:pic>
        <p:nvPicPr>
          <p:cNvPr id="2050" name="Picture 2" descr="‪25,300+ Mold Mildew Stock Photos, Pictures &amp; Royalty-Free Images - iStock |  Fungal mold‬‏">
            <a:extLst>
              <a:ext uri="{FF2B5EF4-FFF2-40B4-BE49-F238E27FC236}">
                <a16:creationId xmlns:a16="http://schemas.microsoft.com/office/drawing/2014/main" id="{8D7BC5A0-7ACB-C4C6-2768-0C0ACE3AD90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926841"/>
            <a:ext cx="3255717" cy="174307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Slime molds‬‏">
            <a:extLst>
              <a:ext uri="{FF2B5EF4-FFF2-40B4-BE49-F238E27FC236}">
                <a16:creationId xmlns:a16="http://schemas.microsoft.com/office/drawing/2014/main" id="{92749C61-C77C-10B7-2050-954050DCBE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66296" y="4665929"/>
            <a:ext cx="2675426" cy="2003987"/>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ow Mold Grows and More: Your Mold Questions Answered - Wet &amp; Forget Blog‬‏">
            <a:extLst>
              <a:ext uri="{FF2B5EF4-FFF2-40B4-BE49-F238E27FC236}">
                <a16:creationId xmlns:a16="http://schemas.microsoft.com/office/drawing/2014/main" id="{DE30F6FF-FD4C-3C46-E6FF-FE730997A34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05299" y="4714469"/>
            <a:ext cx="2971800" cy="18249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56471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barn(inVertical)">
                                      <p:cBhvr>
                                        <p:cTn id="10"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BEE6F75-A740-EAE3-F0EC-21787500ABB0}"/>
              </a:ext>
            </a:extLst>
          </p:cNvPr>
          <p:cNvSpPr txBox="1"/>
          <p:nvPr/>
        </p:nvSpPr>
        <p:spPr>
          <a:xfrm>
            <a:off x="152400" y="2590800"/>
            <a:ext cx="11699631" cy="523220"/>
          </a:xfrm>
          <a:prstGeom prst="rect">
            <a:avLst/>
          </a:prstGeom>
          <a:noFill/>
        </p:spPr>
        <p:txBody>
          <a:bodyPr wrap="square" rtlCol="0">
            <a:spAutoFit/>
          </a:bodyPr>
          <a:lstStyle/>
          <a:p>
            <a:r>
              <a:rPr lang="en-GB" sz="2800" i="1" u="sng" dirty="0"/>
              <a:t>Done by : Karam Hamdan and Adam Shaheen</a:t>
            </a:r>
          </a:p>
        </p:txBody>
      </p:sp>
    </p:spTree>
    <p:extLst>
      <p:ext uri="{BB962C8B-B14F-4D97-AF65-F5344CB8AC3E}">
        <p14:creationId xmlns:p14="http://schemas.microsoft.com/office/powerpoint/2010/main" val="40248614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6">
      <a:dk1>
        <a:srgbClr val="000000"/>
      </a:dk1>
      <a:lt1>
        <a:srgbClr val="FFFFFF"/>
      </a:lt1>
      <a:dk2>
        <a:srgbClr val="574512"/>
      </a:dk2>
      <a:lt2>
        <a:srgbClr val="6C3C0D"/>
      </a:lt2>
      <a:accent1>
        <a:srgbClr val="DDDDDD"/>
      </a:accent1>
      <a:accent2>
        <a:srgbClr val="616A78"/>
      </a:accent2>
      <a:accent3>
        <a:srgbClr val="B18A2C"/>
      </a:accent3>
      <a:accent4>
        <a:srgbClr val="D87C1B"/>
      </a:accent4>
      <a:accent5>
        <a:srgbClr val="2E515E"/>
      </a:accent5>
      <a:accent6>
        <a:srgbClr val="1D7CB8"/>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65244645_TF33940113_Win32" id="{2EEB72EB-FF62-4A5A-94E7-906974DA160D}" vid="{D679CBE7-003D-4074-92A8-B2DD92A735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Assertion evidence presentation</Template>
  <TotalTime>43</TotalTime>
  <Words>392</Words>
  <Application>Microsoft Office PowerPoint</Application>
  <PresentationFormat>Widescreen</PresentationFormat>
  <Paragraphs>14</Paragraphs>
  <Slides>6</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Mold attack   </vt:lpstr>
      <vt:lpstr>Mold Attack</vt:lpstr>
      <vt:lpstr>PowerPoint Presentation</vt:lpstr>
      <vt:lpstr>  Introduction      </vt:lpstr>
      <vt:lpstr>2.2. Mold-Induced Hypersensitivity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pc</dc:creator>
  <cp:lastModifiedBy>pc</cp:lastModifiedBy>
  <cp:revision>2</cp:revision>
  <dcterms:created xsi:type="dcterms:W3CDTF">2025-10-22T05:12:56Z</dcterms:created>
  <dcterms:modified xsi:type="dcterms:W3CDTF">2025-10-22T10:38:42Z</dcterms:modified>
</cp:coreProperties>
</file>