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15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4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98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1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00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2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3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9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5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84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B1B2A79-3F8A-4A5F-92FE-7E1F0E595220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AEB4052-97C9-40F8-BFE2-89775160DF3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30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mimages.org/browse/detail.cfm?imgnum=1574742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849039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imsonpublishers.com/cjmi/fulltext/CJMI.000508.php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A4EE1-E12F-03CB-868D-E774EF57CA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spoilage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72087-E886-EECE-1916-E310E46F7F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  </a:t>
            </a:r>
            <a:r>
              <a:rPr lang="en-US" dirty="0" err="1"/>
              <a:t>naya</a:t>
            </a:r>
            <a:endParaRPr lang="en-US" dirty="0"/>
          </a:p>
          <a:p>
            <a:endParaRPr lang="en-US" dirty="0"/>
          </a:p>
          <a:p>
            <a:r>
              <a:rPr lang="en-US" dirty="0"/>
              <a:t>Grade  six a</a:t>
            </a:r>
          </a:p>
        </p:txBody>
      </p:sp>
    </p:spTree>
    <p:extLst>
      <p:ext uri="{BB962C8B-B14F-4D97-AF65-F5344CB8AC3E}">
        <p14:creationId xmlns:p14="http://schemas.microsoft.com/office/powerpoint/2010/main" val="27502392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70D8F-91CB-9742-B34F-CFFE6EB25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EEF0FF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en-US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the process where food becomes unfit for consumption due to undesirable changes in its physical, chemical, or microbial properties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5B2DEC-D378-63D9-6B39-F332A318DD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507339" y="2250059"/>
            <a:ext cx="5946636" cy="40227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551C62-E590-18DF-4911-30FC498D7D1F}"/>
              </a:ext>
            </a:extLst>
          </p:cNvPr>
          <p:cNvSpPr txBox="1"/>
          <p:nvPr/>
        </p:nvSpPr>
        <p:spPr>
          <a:xfrm>
            <a:off x="2507339" y="6272784"/>
            <a:ext cx="59466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ipmimages.org/browse/detail.cfm?imgnum=1574742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/3.0/"/>
              </a:rPr>
              <a:t>CC BY-NC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642926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DD452-0391-A79F-7C43-F98A0A98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Causes of food spoilage</a:t>
            </a:r>
            <a:br>
              <a:rPr lang="en-US" sz="44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</a:br>
            <a:r>
              <a:rPr lang="en-US" sz="4400" b="1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Microbiological:</a:t>
            </a:r>
            <a:r>
              <a:rPr lang="en-US" sz="44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 </a:t>
            </a:r>
            <a:br>
              <a:rPr lang="en-US" b="0" i="0" dirty="0">
                <a:solidFill>
                  <a:srgbClr val="EEF0FF"/>
                </a:solidFill>
                <a:effectLst/>
                <a:latin typeface="Google Sans"/>
              </a:rPr>
            </a:br>
            <a:r>
              <a:rPr lang="en-US" sz="27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Google Sans"/>
              </a:rPr>
              <a:t>The most common cause, involving the growth of bacteria, yeast, and mold. These microorganisms produce enzymes that break down food components, leading to </a:t>
            </a:r>
            <a:r>
              <a:rPr lang="en-US" sz="2700" b="0" i="0" dirty="0" err="1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Google Sans"/>
              </a:rPr>
              <a:t>spoilag</a:t>
            </a:r>
            <a:br>
              <a:rPr lang="en-US" b="0" i="0" dirty="0">
                <a:solidFill>
                  <a:srgbClr val="EEF0FF"/>
                </a:solidFill>
                <a:effectLst/>
                <a:latin typeface="Google Sans"/>
              </a:rPr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9C4004-F61C-8089-345B-44184B9EE1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72225" y="2620145"/>
            <a:ext cx="3847549" cy="2153024"/>
          </a:xfrm>
        </p:spPr>
      </p:pic>
    </p:spTree>
    <p:extLst>
      <p:ext uri="{BB962C8B-B14F-4D97-AF65-F5344CB8AC3E}">
        <p14:creationId xmlns:p14="http://schemas.microsoft.com/office/powerpoint/2010/main" val="13835361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C5DC-02CD-CA0B-6B35-E5D0580D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E6D6AA-92BD-8506-5D87-60EFAF419F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63071" y="1"/>
            <a:ext cx="11828929" cy="58175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 prst="relaxedInset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39953C-D532-9670-C4B8-8301DC10AF90}"/>
              </a:ext>
            </a:extLst>
          </p:cNvPr>
          <p:cNvSpPr txBox="1"/>
          <p:nvPr/>
        </p:nvSpPr>
        <p:spPr>
          <a:xfrm>
            <a:off x="363071" y="4217389"/>
            <a:ext cx="11828929" cy="2308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crimsonpublishers.com/cjmi/fulltext/CJMI.000508.php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/3.0/"/>
              </a:rPr>
              <a:t>CC BY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2251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EF7AE-030C-CE20-4924-683C1AF6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14509375" y="1761565"/>
            <a:ext cx="578225" cy="53788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2B53D-96DA-021F-40FA-61DD98664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5" y="8243453"/>
            <a:ext cx="9449911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C2C1E2-1C8D-8B81-39DD-73E52363A7E9}"/>
              </a:ext>
            </a:extLst>
          </p:cNvPr>
          <p:cNvSpPr txBox="1"/>
          <p:nvPr/>
        </p:nvSpPr>
        <p:spPr>
          <a:xfrm>
            <a:off x="1024125" y="745902"/>
            <a:ext cx="767541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How bacteria cause spoilage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Decomposition:</a:t>
            </a:r>
            <a:r>
              <a:rPr lang="en-US" sz="36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 </a:t>
            </a: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Bacteria break down the complex molecules in food, a process similar to decomposition.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Waste products:</a:t>
            </a:r>
            <a:r>
              <a:rPr lang="en-US" sz="36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Google Sans"/>
              </a:rPr>
              <a:t>This breakdown process releases waste products, such as acids, which lead to off-odors and unpleasant flavors</a:t>
            </a:r>
          </a:p>
        </p:txBody>
      </p:sp>
    </p:spTree>
    <p:extLst>
      <p:ext uri="{BB962C8B-B14F-4D97-AF65-F5344CB8AC3E}">
        <p14:creationId xmlns:p14="http://schemas.microsoft.com/office/powerpoint/2010/main" val="3323109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</TotalTime>
  <Words>129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Arabic Typesetting</vt:lpstr>
      <vt:lpstr>Arial</vt:lpstr>
      <vt:lpstr>Google Sans</vt:lpstr>
      <vt:lpstr>Tw Cen MT</vt:lpstr>
      <vt:lpstr>Tw Cen MT Condensed</vt:lpstr>
      <vt:lpstr>Wingdings 3</vt:lpstr>
      <vt:lpstr>Integral</vt:lpstr>
      <vt:lpstr>Food spoilage</vt:lpstr>
      <vt:lpstr> the process where food becomes unfit for consumption due to undesirable changes in its physical, chemical, or microbial properties</vt:lpstr>
      <vt:lpstr>Causes of food spoilage Microbiological:  The most common cause, involving the growth of bacteria, yeast, and mold. These microorganisms produce enzymes that break down food components, leading to spoilag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spoilage</dc:title>
  <dc:creator>رويدا رويدا</dc:creator>
  <cp:lastModifiedBy>رويدا رويدا</cp:lastModifiedBy>
  <cp:revision>1</cp:revision>
  <dcterms:created xsi:type="dcterms:W3CDTF">2025-10-22T02:36:45Z</dcterms:created>
  <dcterms:modified xsi:type="dcterms:W3CDTF">2025-10-22T02:49:51Z</dcterms:modified>
</cp:coreProperties>
</file>