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02" r:id="rId2"/>
    <p:sldId id="297" r:id="rId3"/>
    <p:sldId id="300" r:id="rId4"/>
    <p:sldId id="30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302"/>
            <p14:sldId id="297"/>
            <p14:sldId id="300"/>
            <p14:sldId id="30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11/13/2024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11/13/2024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11/13/2024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11/13/2024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11/13/2024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11/13/2024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</a:t>
            </a:r>
            <a:r>
              <a:rPr lang="ar-JO" sz="2800" dirty="0" smtClean="0"/>
              <a:t>السادس</a:t>
            </a:r>
            <a:endParaRPr lang="ar-JO" sz="2800" dirty="0"/>
          </a:p>
          <a:p>
            <a:r>
              <a:rPr lang="ar-JO" sz="2800" dirty="0"/>
              <a:t>الوحدة </a:t>
            </a:r>
            <a:r>
              <a:rPr lang="ar-JO" sz="2800" dirty="0" smtClean="0"/>
              <a:t>الثانية :</a:t>
            </a:r>
            <a:r>
              <a:rPr lang="ar-JO" sz="2800" dirty="0"/>
              <a:t> </a:t>
            </a:r>
            <a:r>
              <a:rPr lang="ar-JO" sz="2800" dirty="0" smtClean="0"/>
              <a:t>المادة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الثاني :</a:t>
            </a:r>
            <a:r>
              <a:rPr lang="ar-JO" sz="2800" dirty="0"/>
              <a:t> </a:t>
            </a:r>
            <a:r>
              <a:rPr lang="ar-JO" sz="2800" dirty="0" smtClean="0"/>
              <a:t> الفلزات </a:t>
            </a:r>
            <a:r>
              <a:rPr lang="ar-JO" sz="2800" dirty="0" smtClean="0"/>
              <a:t>واللافلزات</a:t>
            </a:r>
          </a:p>
          <a:p>
            <a:r>
              <a:rPr lang="ar-JO" sz="2800" dirty="0" smtClean="0"/>
              <a:t> </a:t>
            </a:r>
            <a:r>
              <a:rPr lang="ar-JO" sz="2800" dirty="0" smtClean="0"/>
              <a:t>من </a:t>
            </a:r>
            <a:r>
              <a:rPr lang="ar-JO" sz="2800" dirty="0" smtClean="0"/>
              <a:t>صفحة 51  </a:t>
            </a:r>
            <a:r>
              <a:rPr lang="ar-JO" sz="2800" dirty="0" smtClean="0"/>
              <a:t>إلى </a:t>
            </a:r>
            <a:r>
              <a:rPr lang="ar-JO" sz="2800" dirty="0" smtClean="0"/>
              <a:t>53</a:t>
            </a:r>
            <a:endParaRPr lang="ar-JO" sz="2800" dirty="0" smtClean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  <p:pic>
        <p:nvPicPr>
          <p:cNvPr id="11" name="Picture 2" descr="10 حقائق عن الجدول الدوري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0" t="784" r="8122" b="31625"/>
          <a:stretch/>
        </p:blipFill>
        <p:spPr bwMode="auto">
          <a:xfrm>
            <a:off x="8363499" y="4458495"/>
            <a:ext cx="3643341" cy="168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547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920927" y="605349"/>
            <a:ext cx="3847202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اللافلزات </a:t>
            </a:r>
            <a:endParaRPr lang="ar-JO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74221" y="2006199"/>
            <a:ext cx="9959145" cy="336055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Font typeface="Arial" panose="020B0604020202020204" pitchFamily="34" charset="0"/>
              <a:buNone/>
            </a:pPr>
            <a:r>
              <a:rPr lang="ar-JO" sz="4000" b="1" dirty="0" smtClean="0"/>
              <a:t>1- غير لامعة . </a:t>
            </a:r>
          </a:p>
          <a:p>
            <a:pPr marL="0" indent="0" algn="ctr" rtl="1">
              <a:buFont typeface="Arial" panose="020B0604020202020204" pitchFamily="34" charset="0"/>
              <a:buNone/>
            </a:pPr>
            <a:r>
              <a:rPr lang="ar-JO" sz="4000" b="1" dirty="0" smtClean="0"/>
              <a:t>2- ردئية التوصيل الحراري والكهربائي .  </a:t>
            </a:r>
          </a:p>
          <a:p>
            <a:pPr marL="0" indent="0" algn="ctr" rtl="1">
              <a:buFont typeface="Arial" panose="020B0604020202020204" pitchFamily="34" charset="0"/>
              <a:buNone/>
            </a:pPr>
            <a:r>
              <a:rPr lang="ar-JO" sz="4000" b="1" dirty="0" smtClean="0"/>
              <a:t>3- توجد في الحالة الصلبة والسائلة والغازية .</a:t>
            </a:r>
          </a:p>
          <a:p>
            <a:pPr marL="0" indent="0" algn="ctr" rtl="1">
              <a:buFont typeface="Arial" panose="020B0604020202020204" pitchFamily="34" charset="0"/>
              <a:buNone/>
            </a:pPr>
            <a:r>
              <a:rPr lang="ar-JO" sz="4000" b="1" dirty="0" smtClean="0"/>
              <a:t>4- غير قابلة للطرق والسحب . </a:t>
            </a:r>
          </a:p>
          <a:p>
            <a:pPr marL="0" indent="0" algn="ctr" rtl="1">
              <a:buFont typeface="Arial" panose="020B0604020202020204" pitchFamily="34" charset="0"/>
              <a:buNone/>
            </a:pPr>
            <a:endParaRPr lang="ar-JO" sz="40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22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http://upload.wikimedia.org/wikipedia/commons/2/2d/Activated_Carbo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00" y="3730449"/>
            <a:ext cx="1485360" cy="1122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http://img.alibaba.com/photo/552846086/Bromine_Liquid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9685" y="5278253"/>
            <a:ext cx="1355675" cy="113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3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1998" y="1923780"/>
            <a:ext cx="1091048" cy="1538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43115" y="3934501"/>
            <a:ext cx="3983784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JO" sz="3600" b="1" dirty="0">
                <a:solidFill>
                  <a:srgbClr val="FF0000"/>
                </a:solidFill>
              </a:rPr>
              <a:t>بعضها صلب مثل الكربون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534862" y="5499063"/>
            <a:ext cx="3692037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JO" sz="3600" b="1" dirty="0">
                <a:solidFill>
                  <a:srgbClr val="FF0000"/>
                </a:solidFill>
              </a:rPr>
              <a:t>بعضها سائل مثل البروم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78757" y="2369940"/>
            <a:ext cx="3512500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JO" sz="3600" b="1" dirty="0">
                <a:solidFill>
                  <a:srgbClr val="FF0000"/>
                </a:solidFill>
              </a:rPr>
              <a:t>بعضها غاز مثل الكلور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87" y="2368569"/>
            <a:ext cx="2916964" cy="2187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52087" y="5314397"/>
            <a:ext cx="2987039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JO" sz="4800" b="1" dirty="0">
                <a:solidFill>
                  <a:srgbClr val="FF0000"/>
                </a:solidFill>
              </a:rPr>
              <a:t>غير لامعة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29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194393" y="605349"/>
            <a:ext cx="3847202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JO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Aljazeera"/>
              </a:rPr>
              <a:t>اشباه الفلزات </a:t>
            </a:r>
            <a:endParaRPr lang="ar-JO" sz="36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74221" y="2006199"/>
            <a:ext cx="9959145" cy="336055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rtl="1">
              <a:buFont typeface="Arial" panose="020B0604020202020204" pitchFamily="34" charset="0"/>
              <a:buNone/>
            </a:pPr>
            <a:r>
              <a:rPr lang="ar-JO" sz="4000" b="1" dirty="0" smtClean="0"/>
              <a:t>1- تشترك مع الفلزات في بعض الخصائص ومع اللافلزات في خصائص اخرى  . </a:t>
            </a:r>
          </a:p>
          <a:p>
            <a:pPr marL="0" indent="0" algn="ctr" rtl="1">
              <a:buFont typeface="Arial" panose="020B0604020202020204" pitchFamily="34" charset="0"/>
              <a:buNone/>
            </a:pPr>
            <a:r>
              <a:rPr lang="ar-JO" sz="4000" b="1" dirty="0" smtClean="0"/>
              <a:t>2- توجد </a:t>
            </a:r>
            <a:r>
              <a:rPr lang="ar-JO" sz="4000" b="1" smtClean="0"/>
              <a:t>في الحالة </a:t>
            </a:r>
            <a:r>
              <a:rPr lang="ar-JO" sz="4000" b="1" dirty="0" smtClean="0"/>
              <a:t>الصلبة .  </a:t>
            </a:r>
          </a:p>
          <a:p>
            <a:pPr marL="0" indent="0" algn="ctr" rtl="1">
              <a:buFont typeface="Arial" panose="020B0604020202020204" pitchFamily="34" charset="0"/>
              <a:buNone/>
            </a:pPr>
            <a:r>
              <a:rPr lang="ar-JO" sz="4000" b="1" dirty="0" smtClean="0"/>
              <a:t>3- التوصيل الكهربائي في درجات حرارة معينة .</a:t>
            </a:r>
          </a:p>
          <a:p>
            <a:pPr marL="0" indent="0" algn="ctr" rtl="1">
              <a:buFont typeface="Arial" panose="020B0604020202020204" pitchFamily="34" charset="0"/>
              <a:buNone/>
            </a:pPr>
            <a:r>
              <a:rPr lang="ar-JO" sz="4000" b="1" dirty="0" smtClean="0"/>
              <a:t>مثل : السيلكون والجرمانيوم  </a:t>
            </a:r>
          </a:p>
          <a:p>
            <a:pPr marL="0" indent="0" algn="ctr" rtl="1">
              <a:buFont typeface="Arial" panose="020B0604020202020204" pitchFamily="34" charset="0"/>
              <a:buNone/>
            </a:pPr>
            <a:endParaRPr lang="ar-JO" sz="4000" b="1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04" y="237367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794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1092</TotalTime>
  <Words>101</Words>
  <Application>Microsoft Office PowerPoint</Application>
  <PresentationFormat>Widescreen</PresentationFormat>
  <Paragraphs>23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Aljazeera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121</cp:revision>
  <dcterms:created xsi:type="dcterms:W3CDTF">2021-02-24T07:41:59Z</dcterms:created>
  <dcterms:modified xsi:type="dcterms:W3CDTF">2024-11-13T07:24:51Z</dcterms:modified>
</cp:coreProperties>
</file>