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2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76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90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99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76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629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1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5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2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3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4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9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0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4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Pronouns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400"/>
            </a:pP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Let's learn about pronouns!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 smtClean="0">
                <a:solidFill>
                  <a:schemeClr val="accent1">
                    <a:lumMod val="75000"/>
                  </a:schemeClr>
                </a:solidFill>
              </a:rPr>
              <a:t>Grade 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2 English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71" y="4475018"/>
            <a:ext cx="6767884" cy="21474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algn="l">
              <a:defRPr sz="2400"/>
            </a:pPr>
            <a:r>
              <a:t>Now you know what pronouns are!</a:t>
            </a:r>
            <a:br/>
            <a:r>
              <a:t>Let's practice using them in class!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What is a Pronoun?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400"/>
            </a:pPr>
            <a:r>
              <a:rPr dirty="0"/>
              <a:t>A pronoun is a word that takes the place of a noun.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Example:</a:t>
            </a:r>
            <a:br>
              <a:rPr dirty="0"/>
            </a:br>
            <a:r>
              <a:rPr sz="2800" b="1" dirty="0"/>
              <a:t>Instead of saying 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'Maria is happy</a:t>
            </a:r>
            <a:r>
              <a:rPr sz="2800" b="1" dirty="0"/>
              <a:t>', we can say '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She</a:t>
            </a:r>
            <a:r>
              <a:rPr sz="2800" b="1" dirty="0"/>
              <a:t> is happy'.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Why Do We Use Pronouns?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400"/>
            </a:pPr>
            <a:r>
              <a:rPr dirty="0"/>
              <a:t>We use pronouns to avoid repeating the same nouns again and again.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Example:</a:t>
            </a:r>
            <a:br>
              <a:rPr dirty="0"/>
            </a:b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Tom</a:t>
            </a:r>
            <a:r>
              <a:rPr dirty="0"/>
              <a:t> is my friend.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Tom</a:t>
            </a:r>
            <a:r>
              <a:rPr dirty="0"/>
              <a:t> likes to play.</a:t>
            </a:r>
            <a:br>
              <a:rPr dirty="0"/>
            </a:br>
            <a:r>
              <a:rPr dirty="0"/>
              <a:t>➡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Tom </a:t>
            </a:r>
            <a:r>
              <a:rPr dirty="0"/>
              <a:t>is my friend.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 He </a:t>
            </a:r>
            <a:r>
              <a:rPr dirty="0"/>
              <a:t>likes to play.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Examples of Pronouns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algn="l">
              <a:defRPr sz="2400"/>
            </a:pPr>
            <a:r>
              <a:rPr dirty="0"/>
              <a:t>Some common pronouns are:</a:t>
            </a:r>
            <a:br>
              <a:rPr dirty="0"/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I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You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He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She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It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We</a:t>
            </a:r>
            <a:br>
              <a:rPr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• They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Pronouns for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pPr algn="l">
              <a:defRPr sz="2400"/>
            </a:pPr>
            <a:r>
              <a:rPr sz="2600" b="1" dirty="0">
                <a:solidFill>
                  <a:schemeClr val="accent1">
                    <a:lumMod val="75000"/>
                  </a:schemeClr>
                </a:solidFill>
              </a:rPr>
              <a:t>We use 'he' for boys and men.</a:t>
            </a:r>
            <a:br>
              <a:rPr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600" b="1" dirty="0">
                <a:solidFill>
                  <a:schemeClr val="accent1">
                    <a:lumMod val="75000"/>
                  </a:schemeClr>
                </a:solidFill>
              </a:rPr>
              <a:t>We use 'she' for girls and women.</a:t>
            </a:r>
            <a:br>
              <a:rPr sz="2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sz="2600" b="1" dirty="0">
                <a:solidFill>
                  <a:schemeClr val="accent1">
                    <a:lumMod val="75000"/>
                  </a:schemeClr>
                </a:solidFill>
              </a:rPr>
              <a:t>We use 'they' for more than one person.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Examples:</a:t>
            </a:r>
            <a:br>
              <a:rPr dirty="0"/>
            </a:br>
            <a:r>
              <a:rPr dirty="0"/>
              <a:t>• John is tall. ➡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 He </a:t>
            </a:r>
            <a:r>
              <a:rPr dirty="0"/>
              <a:t>is tall.</a:t>
            </a:r>
            <a:br>
              <a:rPr dirty="0"/>
            </a:br>
            <a:r>
              <a:rPr dirty="0"/>
              <a:t>• Mary is kind. ➡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She</a:t>
            </a:r>
            <a:r>
              <a:rPr dirty="0"/>
              <a:t> is kind.</a:t>
            </a:r>
            <a:br>
              <a:rPr dirty="0"/>
            </a:br>
            <a:r>
              <a:rPr dirty="0"/>
              <a:t>• John and Mary are friends. ➡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They </a:t>
            </a:r>
            <a:r>
              <a:rPr dirty="0"/>
              <a:t>are friends.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272" y="2258290"/>
            <a:ext cx="2978727" cy="36433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Pronouns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5970" y="2489200"/>
            <a:ext cx="7238939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23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Pronouns for Things and Animals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algn="l">
              <a:defRPr sz="2400"/>
            </a:pPr>
            <a:r>
              <a:rPr dirty="0"/>
              <a:t>We use 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'it' </a:t>
            </a:r>
            <a:r>
              <a:rPr dirty="0"/>
              <a:t>for one animal or thing.</a:t>
            </a:r>
            <a:br>
              <a:rPr dirty="0"/>
            </a:br>
            <a:r>
              <a:rPr dirty="0"/>
              <a:t>We use </a:t>
            </a:r>
            <a:r>
              <a:rPr sz="2800" b="1" dirty="0" smtClean="0">
                <a:solidFill>
                  <a:schemeClr val="accent1">
                    <a:lumMod val="75000"/>
                  </a:schemeClr>
                </a:solidFill>
              </a:rPr>
              <a:t>'they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' </a:t>
            </a:r>
            <a:r>
              <a:rPr dirty="0"/>
              <a:t>for more than one animal or thing.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Examples:</a:t>
            </a:r>
            <a:br>
              <a:rPr dirty="0"/>
            </a:br>
            <a:r>
              <a:rPr dirty="0"/>
              <a:t>• The cat is sleeping. ➡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dirty="0"/>
              <a:t> is sleeping.</a:t>
            </a:r>
            <a:br>
              <a:rPr dirty="0"/>
            </a:br>
            <a:r>
              <a:rPr dirty="0"/>
              <a:t>• The cats are playing. ➡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They</a:t>
            </a:r>
            <a:r>
              <a:rPr dirty="0"/>
              <a:t> are playing.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Pronouns for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400"/>
            </a:pPr>
            <a:r>
              <a:rPr dirty="0"/>
              <a:t>We use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'I</a:t>
            </a:r>
            <a:r>
              <a:rPr dirty="0"/>
              <a:t>' when we talk about ourselves.</a:t>
            </a:r>
            <a:br>
              <a:rPr dirty="0"/>
            </a:br>
            <a:r>
              <a:rPr dirty="0"/>
              <a:t>We use '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we</a:t>
            </a:r>
            <a:r>
              <a:rPr dirty="0"/>
              <a:t>' when we talk about ourselves with others.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Examples:</a:t>
            </a:r>
            <a:br>
              <a:rPr dirty="0"/>
            </a:br>
            <a:r>
              <a:rPr dirty="0"/>
              <a:t>•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 I </a:t>
            </a:r>
            <a:r>
              <a:rPr dirty="0"/>
              <a:t>am a student.</a:t>
            </a:r>
            <a:br>
              <a:rPr dirty="0"/>
            </a:br>
            <a:r>
              <a:rPr dirty="0"/>
              <a:t>• </a:t>
            </a:r>
            <a:r>
              <a:rPr b="1" dirty="0">
                <a:solidFill>
                  <a:schemeClr val="accent1">
                    <a:lumMod val="75000"/>
                  </a:schemeClr>
                </a:solidFill>
              </a:rPr>
              <a:t>We</a:t>
            </a:r>
            <a:r>
              <a:rPr dirty="0"/>
              <a:t> are in Grade 2.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4000" b="1"/>
            </a:pPr>
            <a:r>
              <a:t>Let's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l">
              <a:defRPr sz="2400"/>
            </a:pPr>
            <a:r>
              <a:rPr dirty="0"/>
              <a:t>• Pronouns replace nouns.</a:t>
            </a:r>
            <a:br>
              <a:rPr dirty="0"/>
            </a:br>
            <a:r>
              <a:rPr dirty="0"/>
              <a:t>• They make sentences shorter and easier.</a:t>
            </a:r>
            <a:br>
              <a:rPr dirty="0"/>
            </a:br>
            <a:r>
              <a:rPr dirty="0"/>
              <a:t>• Examples</a:t>
            </a:r>
            <a:r>
              <a:rPr sz="2800" b="1" dirty="0">
                <a:solidFill>
                  <a:schemeClr val="accent1">
                    <a:lumMod val="75000"/>
                  </a:schemeClr>
                </a:solidFill>
              </a:rPr>
              <a:t>: I, he, she, it, we, they, you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</TotalTime>
  <Words>109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Pronouns</vt:lpstr>
      <vt:lpstr>What is a Pronoun?</vt:lpstr>
      <vt:lpstr>Why Do We Use Pronouns?</vt:lpstr>
      <vt:lpstr>Examples of Pronouns</vt:lpstr>
      <vt:lpstr>Pronouns for People</vt:lpstr>
      <vt:lpstr>Pronouns </vt:lpstr>
      <vt:lpstr>Pronouns for Things and Animals</vt:lpstr>
      <vt:lpstr>Pronouns for Yourself</vt:lpstr>
      <vt:lpstr>Let's Remember</vt:lpstr>
      <vt:lpstr>Thank You!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subject/>
  <dc:creator/>
  <cp:keywords/>
  <dc:description>generated using python-pptx</dc:description>
  <cp:lastModifiedBy>Lenovo</cp:lastModifiedBy>
  <cp:revision>3</cp:revision>
  <dcterms:created xsi:type="dcterms:W3CDTF">2013-01-27T09:14:16Z</dcterms:created>
  <dcterms:modified xsi:type="dcterms:W3CDTF">2025-11-06T12:37:45Z</dcterms:modified>
  <cp:category/>
</cp:coreProperties>
</file>