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7"/>
  </p:notesMasterIdLst>
  <p:sldIdLst>
    <p:sldId id="294" r:id="rId2"/>
    <p:sldId id="271" r:id="rId3"/>
    <p:sldId id="289" r:id="rId4"/>
    <p:sldId id="278" r:id="rId5"/>
    <p:sldId id="29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B4B7-0BCE-4DD5-8778-571BCE38C186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AA7A8-68DD-4DD6-9E1F-3C34F52B4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0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AA7A8-68DD-4DD6-9E1F-3C34F52B47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2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6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1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7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4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7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0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8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0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3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91365-5F67-46D3-813E-CE83D5CF2975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8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السابع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المحاليل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</a:t>
            </a:r>
            <a:r>
              <a:rPr lang="ar-JO" sz="2800" dirty="0"/>
              <a:t> </a:t>
            </a:r>
            <a:r>
              <a:rPr lang="ar-JO" sz="2800" dirty="0" smtClean="0"/>
              <a:t>الذائبية 2</a:t>
            </a:r>
          </a:p>
          <a:p>
            <a:r>
              <a:rPr lang="ar-JO" sz="2800" dirty="0" smtClean="0"/>
              <a:t> من صفحة 105  إلى 108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علم الذوبان: ما المقدار الزائد عن الحد؟ - للعِ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097" y="3861813"/>
            <a:ext cx="2855760" cy="190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2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45" y="1206815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المحلول المشبع</a:t>
            </a:r>
            <a:r>
              <a:rPr lang="ar-JO" sz="4800" b="1" dirty="0" smtClean="0"/>
              <a:t/>
            </a:r>
            <a:br>
              <a:rPr lang="ar-JO" sz="4800" b="1" dirty="0" smtClean="0"/>
            </a:br>
            <a:r>
              <a:rPr lang="ar-JO" sz="4800" dirty="0" smtClean="0"/>
              <a:t>هو المحلول الذي يحتوي على اكبر كمية من المذاب 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D7EF15A7-A258-4911-B94E-6753493B5CC1}"/>
              </a:ext>
            </a:extLst>
          </p:cNvPr>
          <p:cNvSpPr/>
          <p:nvPr/>
        </p:nvSpPr>
        <p:spPr>
          <a:xfrm>
            <a:off x="3242210" y="2759269"/>
            <a:ext cx="4374331" cy="19355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اي لا يمكن اذابة كميات اضافية من الملح فيه</a:t>
            </a:r>
          </a:p>
        </p:txBody>
      </p:sp>
      <p:pic>
        <p:nvPicPr>
          <p:cNvPr id="12" name="Picture 4" descr="دوسية الكيمياء الصف التاسع الفصل الأو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8904" y="2670708"/>
            <a:ext cx="3108783" cy="202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أنواع المحاليل بالنسبة لتركيز المذاب في المحلول - كيميائيات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517675"/>
            <a:ext cx="3171825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5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005755" cy="1320800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ذائبية المواد الصلبة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ar-JO" sz="4800" dirty="0" smtClean="0">
                <a:solidFill>
                  <a:srgbClr val="FF0000"/>
                </a:solidFill>
              </a:rPr>
              <a:t>  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9419" y="1614462"/>
            <a:ext cx="10465806" cy="1653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هي أكبر كتلة من المذاب التي تذوب في 100 غرام من الماء عند درجة حرارة معينة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9" name="Picture 2" descr="منهاجي - متعة التعليم الهادف - المحاليل نوع خاص من المخالي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095" y="3988048"/>
            <a:ext cx="3971925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11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779" y="1200758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000" b="1" dirty="0" smtClean="0">
                <a:solidFill>
                  <a:srgbClr val="FF0000"/>
                </a:solidFill>
              </a:rPr>
              <a:t>ذائبية المواد الصلبة </a:t>
            </a:r>
            <a:r>
              <a:rPr lang="ar-JO" sz="4000" b="1" dirty="0" smtClean="0"/>
              <a:t/>
            </a:r>
            <a:br>
              <a:rPr lang="ar-JO" sz="4000" b="1" dirty="0" smtClean="0"/>
            </a:br>
            <a:r>
              <a:rPr lang="ar-JO" sz="4000" b="1" dirty="0" smtClean="0"/>
              <a:t>تعتمد على </a:t>
            </a:r>
            <a:r>
              <a:rPr lang="ar-JO" sz="4800" b="1" dirty="0" smtClean="0"/>
              <a:t/>
            </a:r>
            <a:br>
              <a:rPr lang="ar-JO" sz="4800" b="1" dirty="0" smtClean="0"/>
            </a:br>
            <a:r>
              <a:rPr lang="ar-JO" sz="4800" b="1" dirty="0" smtClean="0"/>
              <a:t> 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016436" y="2824678"/>
            <a:ext cx="4119322" cy="17286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درجة الحرارة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كلما زادت درجة الحرارة زادت الذائبية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4099" y="4060650"/>
            <a:ext cx="4065002" cy="16381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طبيعة المادة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لكل مادة ذائبية خاصة بها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2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005755" cy="1320800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ذائبية المواد الغازية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ar-JO" sz="4800" dirty="0" smtClean="0">
                <a:solidFill>
                  <a:srgbClr val="FF0000"/>
                </a:solidFill>
              </a:rPr>
              <a:t>  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9419" y="1614462"/>
            <a:ext cx="10465806" cy="1653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هي أكبر كمية من الغاز  التي تذوب في لتر من الماء عند درجة حرارة معينة وضغط جوي محدد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3858" y="3941239"/>
            <a:ext cx="4579524" cy="24686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مثل ذوبان غاز الاكسجين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وغاز ثاني اكسيد الكربون في الماء حيث تحتاج اليه الكائنات الحية التي تعيش في الماء للتنفس والبناء الضوئي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8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121</Words>
  <Application>Microsoft Office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المحلول المشبع هو المحلول الذي يحتوي على اكبر كمية من المذاب  </vt:lpstr>
      <vt:lpstr>ذائبية المواد الصلبة    </vt:lpstr>
      <vt:lpstr>ذائبية المواد الصلبة  تعتمد على   </vt:lpstr>
      <vt:lpstr>ذائبية المواد الغازية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الحيوانات</dc:title>
  <dc:creator>Heba</dc:creator>
  <cp:lastModifiedBy>ADMIN</cp:lastModifiedBy>
  <cp:revision>68</cp:revision>
  <dcterms:created xsi:type="dcterms:W3CDTF">2020-09-19T14:44:44Z</dcterms:created>
  <dcterms:modified xsi:type="dcterms:W3CDTF">2024-11-21T07:24:02Z</dcterms:modified>
</cp:coreProperties>
</file>