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648" r:id="rId4"/>
    <p:sldMasterId id="2147483656" r:id="rId5"/>
  </p:sldMasterIdLst>
  <p:notesMasterIdLst>
    <p:notesMasterId r:id="rId27"/>
  </p:notesMasterIdLst>
  <p:sldIdLst>
    <p:sldId id="263" r:id="rId6"/>
    <p:sldId id="475" r:id="rId7"/>
    <p:sldId id="256" r:id="rId8"/>
    <p:sldId id="265" r:id="rId9"/>
    <p:sldId id="476" r:id="rId10"/>
    <p:sldId id="269" r:id="rId11"/>
    <p:sldId id="477" r:id="rId12"/>
    <p:sldId id="272" r:id="rId13"/>
    <p:sldId id="478" r:id="rId14"/>
    <p:sldId id="275" r:id="rId15"/>
    <p:sldId id="482" r:id="rId16"/>
    <p:sldId id="287" r:id="rId17"/>
    <p:sldId id="488" r:id="rId18"/>
    <p:sldId id="290" r:id="rId19"/>
    <p:sldId id="491" r:id="rId20"/>
    <p:sldId id="299" r:id="rId21"/>
    <p:sldId id="490" r:id="rId22"/>
    <p:sldId id="302" r:id="rId23"/>
    <p:sldId id="474" r:id="rId24"/>
    <p:sldId id="471" r:id="rId25"/>
    <p:sldId id="472" r:id="rId26"/>
  </p:sldIdLst>
  <p:sldSz cx="12192000" cy="6858000"/>
  <p:notesSz cx="6858000" cy="9144000"/>
  <p:embeddedFontLst>
    <p:embeddedFont>
      <p:font typeface="Abadi Extra Light" panose="020B0604020202020204" charset="0"/>
      <p:regular r:id="rId28"/>
    </p:embeddedFont>
    <p:embeddedFont>
      <p:font typeface="Almarai" panose="020B0604020202020204" charset="-78"/>
      <p:regular r:id="rId29"/>
    </p:embeddedFont>
    <p:embeddedFont>
      <p:font typeface="Arial Black" panose="020B0A04020102020204" pitchFamily="34" charset="0"/>
      <p:bold r:id="rId30"/>
    </p:embeddedFont>
    <p:embeddedFont>
      <p:font typeface="El Messiri" panose="020B0604020202020204" charset="-78"/>
      <p:regular r:id="rId31"/>
      <p:bold r:id="rId32"/>
    </p:embeddedFont>
    <p:embeddedFont>
      <p:font typeface="Harmattan" panose="020B0604020202020204" charset="-78"/>
      <p:regular r:id="rId33"/>
      <p:bold r:id="rId34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المقدمة" id="{998FE7C4-4244-4827-80FD-14ED3A7FFE39}">
          <p14:sldIdLst>
            <p14:sldId id="263"/>
            <p14:sldId id="475"/>
          </p14:sldIdLst>
        </p14:section>
        <p14:section name="السؤال رقم 1" id="{0C2AD059-8FD0-444E-9A76-743293FB6357}">
          <p14:sldIdLst>
            <p14:sldId id="256"/>
            <p14:sldId id="265"/>
          </p14:sldIdLst>
        </p14:section>
        <p14:section name="السؤال رقم 2" id="{F94C211B-F952-4378-80A7-4AE06B71B36D}">
          <p14:sldIdLst>
            <p14:sldId id="476"/>
            <p14:sldId id="269"/>
          </p14:sldIdLst>
        </p14:section>
        <p14:section name="السؤال رقم 3" id="{11555149-3731-4EC6-94D4-9A9D7B58E4D1}">
          <p14:sldIdLst>
            <p14:sldId id="477"/>
            <p14:sldId id="272"/>
          </p14:sldIdLst>
        </p14:section>
        <p14:section name="السؤال رقم 4" id="{8BEBECA6-727E-4580-8617-2413B74FC396}">
          <p14:sldIdLst>
            <p14:sldId id="478"/>
            <p14:sldId id="275"/>
          </p14:sldIdLst>
        </p14:section>
        <p14:section name="السؤال رقم 5" id="{53CBBEB1-45B2-4961-BD7C-6726A4E30DC0}">
          <p14:sldIdLst/>
        </p14:section>
        <p14:section name="السؤال رقم 6" id="{194A2F3A-854B-4678-A12C-25D93C1D400A}">
          <p14:sldIdLst/>
        </p14:section>
        <p14:section name="السؤال رقم 7" id="{DA2C8177-AA9A-48CF-8633-1D1FA59D3741}">
          <p14:sldIdLst/>
        </p14:section>
        <p14:section name="السؤال رقم 8" id="{CE35DB9C-CC45-4C4C-8D0B-C2E6435FE9E8}">
          <p14:sldIdLst>
            <p14:sldId id="482"/>
            <p14:sldId id="287"/>
          </p14:sldIdLst>
        </p14:section>
        <p14:section name="السؤال رقم 9" id="{A944923D-42D8-4691-A1D6-AF7E7EBE7B58}">
          <p14:sldIdLst>
            <p14:sldId id="488"/>
            <p14:sldId id="290"/>
          </p14:sldIdLst>
        </p14:section>
        <p14:section name="السؤال رقم 10" id="{7B7E7B87-1D2A-4E32-9251-08C52209F17A}">
          <p14:sldIdLst/>
        </p14:section>
        <p14:section name="السؤال رقم 11" id="{7B485E14-B764-48EE-AD11-FA313A0F9BFC}">
          <p14:sldIdLst/>
        </p14:section>
        <p14:section name="السؤال رقم 12" id="{506158D8-BE8A-49BB-B0BE-28B925B1192C}">
          <p14:sldIdLst>
            <p14:sldId id="491"/>
            <p14:sldId id="299"/>
          </p14:sldIdLst>
        </p14:section>
        <p14:section name="السؤال رقم 13" id="{6B380445-9425-420B-96E0-ACD2CC33EF86}">
          <p14:sldIdLst>
            <p14:sldId id="490"/>
            <p14:sldId id="302"/>
          </p14:sldIdLst>
        </p14:section>
        <p14:section name="الفوز" id="{DCD70717-EB2C-4A3B-888A-E4F3FF58F706}">
          <p14:sldIdLst>
            <p14:sldId id="474"/>
          </p14:sldIdLst>
        </p14:section>
        <p14:section name="تعليمات الاستخدام" id="{0C14C249-11D8-4619-9FD5-3F9D52FA0A23}">
          <p14:sldIdLst>
            <p14:sldId id="471"/>
            <p14:sldId id="47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931" userDrawn="1">
          <p15:clr>
            <a:srgbClr val="A4A3A4"/>
          </p15:clr>
        </p15:guide>
        <p15:guide id="2" pos="3953" userDrawn="1">
          <p15:clr>
            <a:srgbClr val="A4A3A4"/>
          </p15:clr>
        </p15:guide>
        <p15:guide id="3" pos="3749" userDrawn="1">
          <p15:clr>
            <a:srgbClr val="A4A3A4"/>
          </p15:clr>
        </p15:guide>
        <p15:guide id="4" pos="937" userDrawn="1">
          <p15:clr>
            <a:srgbClr val="A4A3A4"/>
          </p15:clr>
        </p15:guide>
        <p15:guide id="5" pos="6788" userDrawn="1">
          <p15:clr>
            <a:srgbClr val="A4A3A4"/>
          </p15:clr>
        </p15:guide>
        <p15:guide id="6" orient="horz" pos="363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2D050"/>
    <a:srgbClr val="F88008"/>
    <a:srgbClr val="080E1A"/>
    <a:srgbClr val="ECBD43"/>
    <a:srgbClr val="FDC643"/>
    <a:srgbClr val="3567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602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720" y="96"/>
      </p:cViewPr>
      <p:guideLst>
        <p:guide orient="horz" pos="2931"/>
        <p:guide pos="3953"/>
        <p:guide pos="3749"/>
        <p:guide pos="937"/>
        <p:guide pos="6788"/>
        <p:guide orient="horz" pos="363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font" Target="fonts/font7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6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5.fntdata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1.fntdata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anna Gumpelmeyer" userId="45e238fb-232b-45ab-b38f-a2e16325817a" providerId="ADAL" clId="{4E477C92-17AB-E745-9423-9EDF0687D7DC}"/>
    <pc:docChg chg="delSld modSection">
      <pc:chgData name="Johanna Gumpelmeyer" userId="45e238fb-232b-45ab-b38f-a2e16325817a" providerId="ADAL" clId="{4E477C92-17AB-E745-9423-9EDF0687D7DC}" dt="2022-01-07T12:26:17.449" v="0" actId="2696"/>
      <pc:docMkLst>
        <pc:docMk/>
      </pc:docMkLst>
      <pc:sldChg chg="del">
        <pc:chgData name="Johanna Gumpelmeyer" userId="45e238fb-232b-45ab-b38f-a2e16325817a" providerId="ADAL" clId="{4E477C92-17AB-E745-9423-9EDF0687D7DC}" dt="2022-01-07T12:26:17.449" v="0" actId="2696"/>
        <pc:sldMkLst>
          <pc:docMk/>
          <pc:sldMk cId="3490040762" sldId="26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C75C4D5D-8511-48B7-8264-D90FAF4EBE35}" type="datetimeFigureOut">
              <a:rPr lang="ar-SA" smtClean="0"/>
              <a:t>17/05/1447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B873DC08-6323-43DF-887C-AFE50473C8E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26547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El Messiri" pitchFamily="2" charset="-78"/>
                <a:cs typeface="El Messiri" pitchFamily="2" charset="-78"/>
              </a:rPr>
              <a:t>هذا القالب من تصميم موقع انجز (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El Messiri" pitchFamily="2" charset="-78"/>
                <a:cs typeface="El Messiri" pitchFamily="2" charset="-78"/>
              </a:rPr>
              <a:t>ingez-ppt.com</a:t>
            </a:r>
            <a:r>
              <a:rPr lang="ar-SA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El Messiri" pitchFamily="2" charset="-78"/>
                <a:cs typeface="El Messiri" pitchFamily="2" charset="-78"/>
              </a:rPr>
              <a:t> ) : موقع عربي متخصص بتصميم قوالب البوربوينت باللغة العربية</a:t>
            </a:r>
            <a:endParaRPr lang="ar-EG" sz="1200" dirty="0">
              <a:solidFill>
                <a:schemeClr val="tx1">
                  <a:lumMod val="75000"/>
                  <a:lumOff val="25000"/>
                </a:schemeClr>
              </a:solidFill>
              <a:latin typeface="El Messiri" pitchFamily="2" charset="-78"/>
              <a:cs typeface="El Messiri" pitchFamily="2" charset="-78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3DC08-6323-43DF-887C-AFE50473C8EF}" type="slidenum">
              <a:rPr lang="ar-SA" smtClean="0"/>
              <a:t>20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5383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BE34E-00FD-4E00-AA7A-1706DD9907DB}" type="slidenum">
              <a:rPr kumimoji="0" lang="ar-E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ar-E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402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8995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131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0084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313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3793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ربع نص 7">
            <a:extLst>
              <a:ext uri="{FF2B5EF4-FFF2-40B4-BE49-F238E27FC236}">
                <a16:creationId xmlns:a16="http://schemas.microsoft.com/office/drawing/2014/main" id="{E3263395-9781-4794-BD81-7A0DB6855226}"/>
              </a:ext>
            </a:extLst>
          </p:cNvPr>
          <p:cNvSpPr txBox="1"/>
          <p:nvPr userDrawn="1"/>
        </p:nvSpPr>
        <p:spPr>
          <a:xfrm>
            <a:off x="2141220" y="-416143"/>
            <a:ext cx="79095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El Messiri" pitchFamily="2" charset="-78"/>
                <a:cs typeface="El Messiri" pitchFamily="2" charset="-78"/>
              </a:rPr>
              <a:t>هذا القالب من تصميم موقع انجز (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El Messiri" pitchFamily="2" charset="-78"/>
                <a:cs typeface="El Messiri" pitchFamily="2" charset="-78"/>
              </a:rPr>
              <a:t>ingez-ppt.com</a:t>
            </a:r>
            <a:r>
              <a:rPr lang="ar-SA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El Messiri" pitchFamily="2" charset="-78"/>
                <a:cs typeface="El Messiri" pitchFamily="2" charset="-78"/>
              </a:rPr>
              <a:t> ) : موقع عربي متخصص بتصميم قوالب البوربوينت باللغة العربية</a:t>
            </a:r>
            <a:endParaRPr lang="ar-EG" sz="1200" dirty="0">
              <a:solidFill>
                <a:schemeClr val="tx1">
                  <a:lumMod val="75000"/>
                  <a:lumOff val="25000"/>
                </a:schemeClr>
              </a:solidFill>
              <a:latin typeface="El Messiri" pitchFamily="2" charset="-78"/>
              <a:cs typeface="El Messiri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12933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.mp3"/><Relationship Id="rId7" Type="http://schemas.openxmlformats.org/officeDocument/2006/relationships/image" Target="../media/image2.png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5" Type="http://schemas.openxmlformats.org/officeDocument/2006/relationships/image" Target="../media/image1.jp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2.wav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2.png"/><Relationship Id="rId2" Type="http://schemas.openxmlformats.org/officeDocument/2006/relationships/audio" Target="NULL" TargetMode="External"/><Relationship Id="rId1" Type="http://schemas.openxmlformats.org/officeDocument/2006/relationships/tags" Target="../tags/tag10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media" Target="../media/media6.wav"/><Relationship Id="rId13" Type="http://schemas.openxmlformats.org/officeDocument/2006/relationships/image" Target="../media/image2.png"/><Relationship Id="rId3" Type="http://schemas.openxmlformats.org/officeDocument/2006/relationships/audio" Target="../media/media3.mp3"/><Relationship Id="rId7" Type="http://schemas.openxmlformats.org/officeDocument/2006/relationships/audio" Target="../media/media5.mp3"/><Relationship Id="rId12" Type="http://schemas.openxmlformats.org/officeDocument/2006/relationships/audio" Target="../media/audio3.wav"/><Relationship Id="rId2" Type="http://schemas.microsoft.com/office/2007/relationships/media" Target="../media/media3.mp3"/><Relationship Id="rId16" Type="http://schemas.openxmlformats.org/officeDocument/2006/relationships/image" Target="../media/image4.png"/><Relationship Id="rId1" Type="http://schemas.openxmlformats.org/officeDocument/2006/relationships/tags" Target="../tags/tag11.xml"/><Relationship Id="rId6" Type="http://schemas.microsoft.com/office/2007/relationships/media" Target="../media/media5.mp3"/><Relationship Id="rId11" Type="http://schemas.openxmlformats.org/officeDocument/2006/relationships/image" Target="../media/image1.jpg"/><Relationship Id="rId5" Type="http://schemas.microsoft.com/office/2007/relationships/media" Target="../media/media4.wav"/><Relationship Id="rId15" Type="http://schemas.openxmlformats.org/officeDocument/2006/relationships/audio" Target="../media/audio2.wav"/><Relationship Id="rId10" Type="http://schemas.openxmlformats.org/officeDocument/2006/relationships/slideLayout" Target="../slideLayouts/slideLayout2.xml"/><Relationship Id="rId4" Type="http://schemas.openxmlformats.org/officeDocument/2006/relationships/audio" Target="NULL" TargetMode="External"/><Relationship Id="rId9" Type="http://schemas.openxmlformats.org/officeDocument/2006/relationships/audio" Target="../media/media6.wav"/><Relationship Id="rId1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2.png"/><Relationship Id="rId2" Type="http://schemas.openxmlformats.org/officeDocument/2006/relationships/audio" Target="NULL" TargetMode="External"/><Relationship Id="rId1" Type="http://schemas.openxmlformats.org/officeDocument/2006/relationships/tags" Target="../tags/tag12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media" Target="../media/media6.wav"/><Relationship Id="rId13" Type="http://schemas.openxmlformats.org/officeDocument/2006/relationships/image" Target="../media/image2.png"/><Relationship Id="rId3" Type="http://schemas.openxmlformats.org/officeDocument/2006/relationships/audio" Target="../media/media3.mp3"/><Relationship Id="rId7" Type="http://schemas.openxmlformats.org/officeDocument/2006/relationships/audio" Target="../media/media5.mp3"/><Relationship Id="rId12" Type="http://schemas.openxmlformats.org/officeDocument/2006/relationships/audio" Target="../media/audio3.wav"/><Relationship Id="rId2" Type="http://schemas.microsoft.com/office/2007/relationships/media" Target="../media/media3.mp3"/><Relationship Id="rId16" Type="http://schemas.openxmlformats.org/officeDocument/2006/relationships/image" Target="../media/image4.png"/><Relationship Id="rId1" Type="http://schemas.openxmlformats.org/officeDocument/2006/relationships/tags" Target="../tags/tag13.xml"/><Relationship Id="rId6" Type="http://schemas.microsoft.com/office/2007/relationships/media" Target="../media/media5.mp3"/><Relationship Id="rId11" Type="http://schemas.openxmlformats.org/officeDocument/2006/relationships/image" Target="../media/image1.jpg"/><Relationship Id="rId5" Type="http://schemas.microsoft.com/office/2007/relationships/media" Target="../media/media4.wav"/><Relationship Id="rId15" Type="http://schemas.openxmlformats.org/officeDocument/2006/relationships/audio" Target="../media/audio2.wav"/><Relationship Id="rId10" Type="http://schemas.openxmlformats.org/officeDocument/2006/relationships/slideLayout" Target="../slideLayouts/slideLayout2.xml"/><Relationship Id="rId4" Type="http://schemas.openxmlformats.org/officeDocument/2006/relationships/audio" Target="NULL" TargetMode="External"/><Relationship Id="rId9" Type="http://schemas.openxmlformats.org/officeDocument/2006/relationships/audio" Target="../media/media6.wav"/><Relationship Id="rId1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2.png"/><Relationship Id="rId2" Type="http://schemas.openxmlformats.org/officeDocument/2006/relationships/audio" Target="NULL" TargetMode="External"/><Relationship Id="rId1" Type="http://schemas.openxmlformats.org/officeDocument/2006/relationships/tags" Target="../tags/tag14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media" Target="../media/media6.wav"/><Relationship Id="rId13" Type="http://schemas.openxmlformats.org/officeDocument/2006/relationships/image" Target="../media/image2.png"/><Relationship Id="rId3" Type="http://schemas.openxmlformats.org/officeDocument/2006/relationships/audio" Target="../media/media3.mp3"/><Relationship Id="rId7" Type="http://schemas.openxmlformats.org/officeDocument/2006/relationships/audio" Target="../media/media5.mp3"/><Relationship Id="rId12" Type="http://schemas.openxmlformats.org/officeDocument/2006/relationships/audio" Target="../media/audio3.wav"/><Relationship Id="rId2" Type="http://schemas.microsoft.com/office/2007/relationships/media" Target="../media/media3.mp3"/><Relationship Id="rId16" Type="http://schemas.openxmlformats.org/officeDocument/2006/relationships/image" Target="../media/image4.png"/><Relationship Id="rId1" Type="http://schemas.openxmlformats.org/officeDocument/2006/relationships/tags" Target="../tags/tag15.xml"/><Relationship Id="rId6" Type="http://schemas.microsoft.com/office/2007/relationships/media" Target="../media/media5.mp3"/><Relationship Id="rId11" Type="http://schemas.openxmlformats.org/officeDocument/2006/relationships/image" Target="../media/image1.jpg"/><Relationship Id="rId5" Type="http://schemas.microsoft.com/office/2007/relationships/media" Target="../media/media4.wav"/><Relationship Id="rId15" Type="http://schemas.openxmlformats.org/officeDocument/2006/relationships/audio" Target="../media/audio2.wav"/><Relationship Id="rId10" Type="http://schemas.openxmlformats.org/officeDocument/2006/relationships/slideLayout" Target="../slideLayouts/slideLayout2.xml"/><Relationship Id="rId4" Type="http://schemas.openxmlformats.org/officeDocument/2006/relationships/audio" Target="NULL" TargetMode="External"/><Relationship Id="rId9" Type="http://schemas.openxmlformats.org/officeDocument/2006/relationships/audio" Target="../media/media6.wav"/><Relationship Id="rId1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2.png"/><Relationship Id="rId2" Type="http://schemas.openxmlformats.org/officeDocument/2006/relationships/audio" Target="NULL" TargetMode="External"/><Relationship Id="rId1" Type="http://schemas.openxmlformats.org/officeDocument/2006/relationships/tags" Target="../tags/tag16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media" Target="../media/media6.wav"/><Relationship Id="rId13" Type="http://schemas.openxmlformats.org/officeDocument/2006/relationships/image" Target="../media/image2.png"/><Relationship Id="rId3" Type="http://schemas.openxmlformats.org/officeDocument/2006/relationships/audio" Target="../media/media3.mp3"/><Relationship Id="rId7" Type="http://schemas.openxmlformats.org/officeDocument/2006/relationships/audio" Target="../media/media5.mp3"/><Relationship Id="rId12" Type="http://schemas.openxmlformats.org/officeDocument/2006/relationships/audio" Target="../media/audio3.wav"/><Relationship Id="rId2" Type="http://schemas.microsoft.com/office/2007/relationships/media" Target="../media/media3.mp3"/><Relationship Id="rId16" Type="http://schemas.openxmlformats.org/officeDocument/2006/relationships/image" Target="../media/image4.png"/><Relationship Id="rId1" Type="http://schemas.openxmlformats.org/officeDocument/2006/relationships/tags" Target="../tags/tag17.xml"/><Relationship Id="rId6" Type="http://schemas.microsoft.com/office/2007/relationships/media" Target="../media/media5.mp3"/><Relationship Id="rId11" Type="http://schemas.openxmlformats.org/officeDocument/2006/relationships/image" Target="../media/image1.jpg"/><Relationship Id="rId5" Type="http://schemas.microsoft.com/office/2007/relationships/media" Target="../media/media4.wav"/><Relationship Id="rId15" Type="http://schemas.openxmlformats.org/officeDocument/2006/relationships/audio" Target="../media/audio2.wav"/><Relationship Id="rId10" Type="http://schemas.openxmlformats.org/officeDocument/2006/relationships/slideLayout" Target="../slideLayouts/slideLayout2.xml"/><Relationship Id="rId4" Type="http://schemas.openxmlformats.org/officeDocument/2006/relationships/audio" Target="NULL" TargetMode="External"/><Relationship Id="rId9" Type="http://schemas.openxmlformats.org/officeDocument/2006/relationships/audio" Target="../media/media6.wav"/><Relationship Id="rId1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2.png"/><Relationship Id="rId2" Type="http://schemas.openxmlformats.org/officeDocument/2006/relationships/audio" Target="NULL" TargetMode="External"/><Relationship Id="rId1" Type="http://schemas.openxmlformats.org/officeDocument/2006/relationships/tags" Target="../tags/tag18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video" Target="../media/media8.mp4"/><Relationship Id="rId7" Type="http://schemas.openxmlformats.org/officeDocument/2006/relationships/image" Target="../media/image6.png"/><Relationship Id="rId2" Type="http://schemas.microsoft.com/office/2007/relationships/media" Target="../media/media8.mp4"/><Relationship Id="rId1" Type="http://schemas.openxmlformats.org/officeDocument/2006/relationships/tags" Target="../tags/tag19.xml"/><Relationship Id="rId6" Type="http://schemas.openxmlformats.org/officeDocument/2006/relationships/slideLayout" Target="../slideLayouts/slideLayout2.xml"/><Relationship Id="rId5" Type="http://schemas.microsoft.com/office/2007/relationships/media" Target="../media/media1.mp3"/><Relationship Id="rId10" Type="http://schemas.openxmlformats.org/officeDocument/2006/relationships/image" Target="../media/image4.png"/><Relationship Id="rId4" Type="http://schemas.openxmlformats.org/officeDocument/2006/relationships/audio" Target="NULL" TargetMode="External"/><Relationship Id="rId9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1.mp3"/><Relationship Id="rId7" Type="http://schemas.openxmlformats.org/officeDocument/2006/relationships/image" Target="../media/image3.png"/><Relationship Id="rId2" Type="http://schemas.openxmlformats.org/officeDocument/2006/relationships/audio" Target="NULL" TargetMode="Externa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5" Type="http://schemas.microsoft.com/office/2007/relationships/media" Target="../media/media2.mp4"/><Relationship Id="rId4" Type="http://schemas.openxmlformats.org/officeDocument/2006/relationships/video" Target="NULL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fonts.google.com/specimen/Almarai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media" Target="../media/media6.wav"/><Relationship Id="rId13" Type="http://schemas.openxmlformats.org/officeDocument/2006/relationships/image" Target="../media/image2.png"/><Relationship Id="rId3" Type="http://schemas.openxmlformats.org/officeDocument/2006/relationships/audio" Target="../media/media3.mp3"/><Relationship Id="rId7" Type="http://schemas.openxmlformats.org/officeDocument/2006/relationships/audio" Target="../media/media5.mp3"/><Relationship Id="rId12" Type="http://schemas.openxmlformats.org/officeDocument/2006/relationships/audio" Target="../media/audio3.wav"/><Relationship Id="rId2" Type="http://schemas.microsoft.com/office/2007/relationships/media" Target="../media/media3.mp3"/><Relationship Id="rId16" Type="http://schemas.openxmlformats.org/officeDocument/2006/relationships/image" Target="../media/image4.png"/><Relationship Id="rId1" Type="http://schemas.openxmlformats.org/officeDocument/2006/relationships/tags" Target="../tags/tag3.xml"/><Relationship Id="rId6" Type="http://schemas.microsoft.com/office/2007/relationships/media" Target="../media/media5.mp3"/><Relationship Id="rId11" Type="http://schemas.openxmlformats.org/officeDocument/2006/relationships/image" Target="../media/image1.jpg"/><Relationship Id="rId5" Type="http://schemas.microsoft.com/office/2007/relationships/media" Target="../media/media4.wav"/><Relationship Id="rId15" Type="http://schemas.openxmlformats.org/officeDocument/2006/relationships/audio" Target="../media/audio2.wav"/><Relationship Id="rId10" Type="http://schemas.openxmlformats.org/officeDocument/2006/relationships/slideLayout" Target="../slideLayouts/slideLayout2.xml"/><Relationship Id="rId4" Type="http://schemas.openxmlformats.org/officeDocument/2006/relationships/audio" Target="NULL" TargetMode="External"/><Relationship Id="rId9" Type="http://schemas.openxmlformats.org/officeDocument/2006/relationships/audio" Target="../media/media6.wav"/><Relationship Id="rId1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2.png"/><Relationship Id="rId2" Type="http://schemas.openxmlformats.org/officeDocument/2006/relationships/audio" Target="NULL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media" Target="../media/media6.wav"/><Relationship Id="rId13" Type="http://schemas.openxmlformats.org/officeDocument/2006/relationships/image" Target="../media/image2.png"/><Relationship Id="rId3" Type="http://schemas.openxmlformats.org/officeDocument/2006/relationships/audio" Target="../media/media3.mp3"/><Relationship Id="rId7" Type="http://schemas.openxmlformats.org/officeDocument/2006/relationships/audio" Target="../media/media5.mp3"/><Relationship Id="rId12" Type="http://schemas.openxmlformats.org/officeDocument/2006/relationships/audio" Target="../media/audio3.wav"/><Relationship Id="rId2" Type="http://schemas.microsoft.com/office/2007/relationships/media" Target="../media/media3.mp3"/><Relationship Id="rId16" Type="http://schemas.openxmlformats.org/officeDocument/2006/relationships/image" Target="../media/image4.png"/><Relationship Id="rId1" Type="http://schemas.openxmlformats.org/officeDocument/2006/relationships/tags" Target="../tags/tag5.xml"/><Relationship Id="rId6" Type="http://schemas.microsoft.com/office/2007/relationships/media" Target="../media/media5.mp3"/><Relationship Id="rId11" Type="http://schemas.openxmlformats.org/officeDocument/2006/relationships/image" Target="../media/image1.jpg"/><Relationship Id="rId5" Type="http://schemas.microsoft.com/office/2007/relationships/media" Target="../media/media4.wav"/><Relationship Id="rId15" Type="http://schemas.openxmlformats.org/officeDocument/2006/relationships/audio" Target="../media/audio2.wav"/><Relationship Id="rId10" Type="http://schemas.openxmlformats.org/officeDocument/2006/relationships/slideLayout" Target="../slideLayouts/slideLayout2.xml"/><Relationship Id="rId4" Type="http://schemas.openxmlformats.org/officeDocument/2006/relationships/audio" Target="NULL" TargetMode="External"/><Relationship Id="rId9" Type="http://schemas.openxmlformats.org/officeDocument/2006/relationships/audio" Target="../media/media6.wav"/><Relationship Id="rId1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2.png"/><Relationship Id="rId2" Type="http://schemas.openxmlformats.org/officeDocument/2006/relationships/audio" Target="NULL" TargetMode="External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media" Target="../media/media6.wav"/><Relationship Id="rId13" Type="http://schemas.openxmlformats.org/officeDocument/2006/relationships/image" Target="../media/image2.png"/><Relationship Id="rId3" Type="http://schemas.openxmlformats.org/officeDocument/2006/relationships/audio" Target="../media/media3.mp3"/><Relationship Id="rId7" Type="http://schemas.openxmlformats.org/officeDocument/2006/relationships/audio" Target="../media/media5.mp3"/><Relationship Id="rId12" Type="http://schemas.openxmlformats.org/officeDocument/2006/relationships/audio" Target="../media/audio3.wav"/><Relationship Id="rId2" Type="http://schemas.microsoft.com/office/2007/relationships/media" Target="../media/media3.mp3"/><Relationship Id="rId16" Type="http://schemas.openxmlformats.org/officeDocument/2006/relationships/image" Target="../media/image4.png"/><Relationship Id="rId1" Type="http://schemas.openxmlformats.org/officeDocument/2006/relationships/tags" Target="../tags/tag7.xml"/><Relationship Id="rId6" Type="http://schemas.microsoft.com/office/2007/relationships/media" Target="../media/media5.mp3"/><Relationship Id="rId11" Type="http://schemas.openxmlformats.org/officeDocument/2006/relationships/image" Target="../media/image1.jpg"/><Relationship Id="rId5" Type="http://schemas.microsoft.com/office/2007/relationships/media" Target="../media/media4.wav"/><Relationship Id="rId15" Type="http://schemas.openxmlformats.org/officeDocument/2006/relationships/audio" Target="../media/audio2.wav"/><Relationship Id="rId10" Type="http://schemas.openxmlformats.org/officeDocument/2006/relationships/slideLayout" Target="../slideLayouts/slideLayout2.xml"/><Relationship Id="rId4" Type="http://schemas.openxmlformats.org/officeDocument/2006/relationships/audio" Target="NULL" TargetMode="External"/><Relationship Id="rId9" Type="http://schemas.openxmlformats.org/officeDocument/2006/relationships/audio" Target="../media/media6.wav"/><Relationship Id="rId1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2.png"/><Relationship Id="rId2" Type="http://schemas.openxmlformats.org/officeDocument/2006/relationships/audio" Target="NULL" TargetMode="External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media" Target="../media/media6.wav"/><Relationship Id="rId13" Type="http://schemas.openxmlformats.org/officeDocument/2006/relationships/image" Target="../media/image2.png"/><Relationship Id="rId3" Type="http://schemas.openxmlformats.org/officeDocument/2006/relationships/audio" Target="../media/media3.mp3"/><Relationship Id="rId7" Type="http://schemas.openxmlformats.org/officeDocument/2006/relationships/audio" Target="../media/media5.mp3"/><Relationship Id="rId12" Type="http://schemas.openxmlformats.org/officeDocument/2006/relationships/audio" Target="../media/audio3.wav"/><Relationship Id="rId2" Type="http://schemas.microsoft.com/office/2007/relationships/media" Target="../media/media3.mp3"/><Relationship Id="rId16" Type="http://schemas.openxmlformats.org/officeDocument/2006/relationships/image" Target="../media/image4.png"/><Relationship Id="rId1" Type="http://schemas.openxmlformats.org/officeDocument/2006/relationships/tags" Target="../tags/tag9.xml"/><Relationship Id="rId6" Type="http://schemas.microsoft.com/office/2007/relationships/media" Target="../media/media5.mp3"/><Relationship Id="rId11" Type="http://schemas.openxmlformats.org/officeDocument/2006/relationships/image" Target="../media/image1.jpg"/><Relationship Id="rId5" Type="http://schemas.microsoft.com/office/2007/relationships/media" Target="../media/media4.wav"/><Relationship Id="rId15" Type="http://schemas.openxmlformats.org/officeDocument/2006/relationships/audio" Target="../media/audio2.wav"/><Relationship Id="rId10" Type="http://schemas.openxmlformats.org/officeDocument/2006/relationships/slideLayout" Target="../slideLayouts/slideLayout2.xml"/><Relationship Id="rId4" Type="http://schemas.openxmlformats.org/officeDocument/2006/relationships/audio" Target="NULL" TargetMode="External"/><Relationship Id="rId9" Type="http://schemas.openxmlformats.org/officeDocument/2006/relationships/audio" Target="../media/media6.wav"/><Relationship Id="rId1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ckground image">
            <a:extLst>
              <a:ext uri="{FF2B5EF4-FFF2-40B4-BE49-F238E27FC236}">
                <a16:creationId xmlns:a16="http://schemas.microsoft.com/office/drawing/2014/main" id="{D23354F2-DF81-46AD-97F7-E551F020FE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Logo">
            <a:hlinkClick r:id="" action="ppaction://hlinkshowjump?jump=nextslide"/>
            <a:hlinkHover r:id="" action="ppaction://noaction">
              <a:snd r:embed="rId6" name="arrow.wav"/>
            </a:hlinkHover>
            <a:extLst>
              <a:ext uri="{FF2B5EF4-FFF2-40B4-BE49-F238E27FC236}">
                <a16:creationId xmlns:a16="http://schemas.microsoft.com/office/drawing/2014/main" id="{D447C0C5-DE5F-4BF4-B62F-0CCF21E551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5200" y="874713"/>
            <a:ext cx="5181600" cy="5181600"/>
          </a:xfrm>
          <a:prstGeom prst="ellipse">
            <a:avLst/>
          </a:prstGeom>
        </p:spPr>
      </p:pic>
      <p:pic>
        <p:nvPicPr>
          <p:cNvPr id="3" name="Main Theme">
            <a:hlinkClick r:id="" action="ppaction://media"/>
            <a:extLst>
              <a:ext uri="{FF2B5EF4-FFF2-40B4-BE49-F238E27FC236}">
                <a16:creationId xmlns:a16="http://schemas.microsoft.com/office/drawing/2014/main" id="{073D2775-4FCD-4044-B742-1175254FF5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479" end="7774.2857"/>
                  <p14:fade in="1750" out="5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45084" y="267360"/>
            <a:ext cx="609600" cy="609600"/>
          </a:xfrm>
          <a:prstGeom prst="rect">
            <a:avLst/>
          </a:prstGeom>
        </p:spPr>
      </p:pic>
      <p:pic>
        <p:nvPicPr>
          <p:cNvPr id="2" name="صورة 1">
            <a:hlinkClick r:id="" action="ppaction://hlinkshowjump?jump=endshow"/>
            <a:hlinkHover r:id="" action="ppaction://noaction" highlightClick="1">
              <a:snd r:embed="rId9" name="click.wav"/>
            </a:hlinkHover>
            <a:extLst>
              <a:ext uri="{FF2B5EF4-FFF2-40B4-BE49-F238E27FC236}">
                <a16:creationId xmlns:a16="http://schemas.microsoft.com/office/drawing/2014/main" id="{CE1609AA-6E5D-210C-9013-2406ABABA3F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241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829594"/>
            <a:ext cx="3042459" cy="5198812"/>
            <a:chOff x="8179724" y="1168053"/>
            <a:chExt cx="3042459" cy="5198812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1168053"/>
              <a:ext cx="3042459" cy="5198812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31559" y="1372438"/>
              <a:ext cx="2790620" cy="4832092"/>
              <a:chOff x="8262223" y="1304918"/>
              <a:chExt cx="3506827" cy="503485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20953" y="1304918"/>
                <a:ext cx="2648097" cy="498675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 MILLION</a:t>
                </a:r>
                <a:endParaRPr lang="de-AT" sz="2200" b="1" dirty="0">
                  <a:solidFill>
                    <a:srgbClr val="F88008"/>
                  </a:solidFill>
                  <a:latin typeface="Arial Black" panose="020B0604020202020204" pitchFamily="34" charset="0"/>
                  <a:cs typeface="Arial Black" panose="020B0604020202020204" pitchFamily="34" charset="0"/>
                </a:endParaRP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$ 100,000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$ 7,000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62223" y="1304918"/>
                <a:ext cx="805054" cy="5034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11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10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9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8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7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6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5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</a:t>
                </a:r>
              </a:p>
            </p:txBody>
          </p:sp>
        </p:grpSp>
      </p:grpSp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47549" y="4436287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6112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4473.08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18097" y="175202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id="{3DC1648E-AEC8-4D5A-B94E-68991FA47E31}"/>
              </a:ext>
            </a:extLst>
          </p:cNvPr>
          <p:cNvSpPr/>
          <p:nvPr/>
        </p:nvSpPr>
        <p:spPr>
          <a:xfrm>
            <a:off x="5453750" y="4562058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Question fininished indicator">
            <a:extLst>
              <a:ext uri="{FF2B5EF4-FFF2-40B4-BE49-F238E27FC236}">
                <a16:creationId xmlns:a16="http://schemas.microsoft.com/office/drawing/2014/main" id="{3AE5F3D7-FDD4-4FA8-9796-88C51C66C86E}"/>
              </a:ext>
            </a:extLst>
          </p:cNvPr>
          <p:cNvSpPr/>
          <p:nvPr/>
        </p:nvSpPr>
        <p:spPr>
          <a:xfrm>
            <a:off x="5453750" y="522287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Question fininished indicator">
            <a:extLst>
              <a:ext uri="{FF2B5EF4-FFF2-40B4-BE49-F238E27FC236}">
                <a16:creationId xmlns:a16="http://schemas.microsoft.com/office/drawing/2014/main" id="{356B8CC3-647F-43F2-AD48-4FED8DA59D5F}"/>
              </a:ext>
            </a:extLst>
          </p:cNvPr>
          <p:cNvSpPr/>
          <p:nvPr/>
        </p:nvSpPr>
        <p:spPr>
          <a:xfrm>
            <a:off x="5453750" y="488675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Logo">
            <a:extLst>
              <a:ext uri="{FF2B5EF4-FFF2-40B4-BE49-F238E27FC236}">
                <a16:creationId xmlns:a16="http://schemas.microsoft.com/office/drawing/2014/main" id="{13B6D1A3-E128-24CD-72A3-BFBA0CDA88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2044" y="2235042"/>
            <a:ext cx="2387916" cy="2387916"/>
          </a:xfrm>
          <a:prstGeom prst="rect">
            <a:avLst/>
          </a:prstGeom>
        </p:spPr>
      </p:pic>
      <p:pic>
        <p:nvPicPr>
          <p:cNvPr id="4" name="Logo">
            <a:extLst>
              <a:ext uri="{FF2B5EF4-FFF2-40B4-BE49-F238E27FC236}">
                <a16:creationId xmlns:a16="http://schemas.microsoft.com/office/drawing/2014/main" id="{2E8FF6EE-E876-0BAA-616B-F900C0C2E7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29036" y="2235042"/>
            <a:ext cx="2387916" cy="23879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7461139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2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-1.85185E-6 L -0.00026 -0.04745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اجابة صحيحة">
            <a:hlinkClick r:id="" action="ppaction://hlinkshowjump?jump=nextslide">
              <a:snd r:embed="rId12" name="اجابة صحيحيية.wav"/>
            </a:hlinkClick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en-US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949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6" name="اجابة خاطئة 1">
            <a:extLst>
              <a:ext uri="{FF2B5EF4-FFF2-40B4-BE49-F238E27FC236}">
                <a16:creationId xmlns:a16="http://schemas.microsoft.com/office/drawing/2014/main" id="{C9426D8D-8E5C-9FA9-0D2C-A8C6E8D8CD85}"/>
              </a:ext>
            </a:extLst>
          </p:cNvPr>
          <p:cNvSpPr/>
          <p:nvPr/>
        </p:nvSpPr>
        <p:spPr>
          <a:xfrm>
            <a:off x="1452892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en-US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999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8" name="اجابة خاطئة 2">
            <a:extLst>
              <a:ext uri="{FF2B5EF4-FFF2-40B4-BE49-F238E27FC236}">
                <a16:creationId xmlns:a16="http://schemas.microsoft.com/office/drawing/2014/main" id="{FF616C3F-C035-0DC8-4594-85B32E1587B6}"/>
              </a:ext>
            </a:extLst>
          </p:cNvPr>
          <p:cNvSpPr/>
          <p:nvPr/>
        </p:nvSpPr>
        <p:spPr>
          <a:xfrm>
            <a:off x="6274399" y="530087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en-US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256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10" name="اجابة خاطئة 3">
            <a:extLst>
              <a:ext uri="{FF2B5EF4-FFF2-40B4-BE49-F238E27FC236}">
                <a16:creationId xmlns:a16="http://schemas.microsoft.com/office/drawing/2014/main" id="{E9A80744-03A1-7D11-04A7-3484A2DE7F28}"/>
              </a:ext>
            </a:extLst>
          </p:cNvPr>
          <p:cNvSpPr/>
          <p:nvPr/>
        </p:nvSpPr>
        <p:spPr>
          <a:xfrm>
            <a:off x="1452892" y="530087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en-US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548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2042" y="272410"/>
            <a:ext cx="2387916" cy="2387916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endParaRPr lang="de-AT" baseline="-25000"/>
            </a:p>
          </p:txBody>
        </p:sp>
        <p:sp>
          <p:nvSpPr>
            <p:cNvPr id="47" name="Q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r" rtl="1"/>
              <a:r>
                <a:rPr lang="en-US" sz="2400" dirty="0">
                  <a:solidFill>
                    <a:schemeClr val="bg1"/>
                  </a:solidFill>
                  <a:latin typeface="Almarai" pitchFamily="2" charset="-78"/>
                  <a:cs typeface="Almarai" pitchFamily="2" charset="-78"/>
                </a:rPr>
                <a:t>620 + 329 =</a:t>
              </a: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 rtl="1"/>
              <a:r>
                <a:rPr lang="de-DE" sz="20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$ 20000</a:t>
              </a:r>
              <a:endParaRPr lang="en-US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943150" y="272410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45440" y="272410"/>
            <a:ext cx="609600" cy="609600"/>
          </a:xfrm>
          <a:prstGeom prst="rect">
            <a:avLst/>
          </a:prstGeom>
        </p:spPr>
      </p:pic>
      <p:pic>
        <p:nvPicPr>
          <p:cNvPr id="3" name="صوت ترقب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333550" y="2033439"/>
            <a:ext cx="304800" cy="304800"/>
          </a:xfrm>
          <a:prstGeom prst="rect">
            <a:avLst/>
          </a:prstGeom>
        </p:spPr>
      </p:pic>
      <p:pic>
        <p:nvPicPr>
          <p:cNvPr id="18" name="صوت خاطئة">
            <a:hlinkClick r:id="" action="ppaction://media"/>
            <a:extLst>
              <a:ext uri="{FF2B5EF4-FFF2-40B4-BE49-F238E27FC236}">
                <a16:creationId xmlns:a16="http://schemas.microsoft.com/office/drawing/2014/main" id="{F81E6FC5-5A52-78B0-3E0A-C67D1F332C4D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424832" y="1162253"/>
            <a:ext cx="487363" cy="487362"/>
          </a:xfrm>
          <a:prstGeom prst="rect">
            <a:avLst/>
          </a:prstGeom>
        </p:spPr>
      </p:pic>
      <p:pic>
        <p:nvPicPr>
          <p:cNvPr id="4" name="صورة 3">
            <a:hlinkClick r:id="" action="ppaction://hlinkshowjump?jump=endshow"/>
            <a:hlinkHover r:id="" action="ppaction://noaction" highlightClick="1">
              <a:snd r:embed="rId15" name="click.wav"/>
            </a:hlinkHover>
            <a:extLst>
              <a:ext uri="{FF2B5EF4-FFF2-40B4-BE49-F238E27FC236}">
                <a16:creationId xmlns:a16="http://schemas.microsoft.com/office/drawing/2014/main" id="{03994100-D5F3-59A5-FA7C-7BF03B3C4CE5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172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1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1" grpId="0" animBg="1"/>
      <p:bldP spid="6" grpId="0" animBg="1"/>
      <p:bldP spid="8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829594"/>
            <a:ext cx="3042459" cy="5198812"/>
            <a:chOff x="8179724" y="1168053"/>
            <a:chExt cx="3042459" cy="5198812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1168053"/>
              <a:ext cx="3042459" cy="5198812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31560" y="1372438"/>
              <a:ext cx="2790621" cy="4832092"/>
              <a:chOff x="8262223" y="1304918"/>
              <a:chExt cx="3506828" cy="503485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20952" y="1304918"/>
                <a:ext cx="2648099" cy="498675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 MILLION</a:t>
                </a:r>
                <a:endParaRPr lang="de-AT" sz="2200" b="1" dirty="0">
                  <a:solidFill>
                    <a:srgbClr val="F88008"/>
                  </a:solidFill>
                  <a:latin typeface="Arial Black" panose="020B0604020202020204" pitchFamily="34" charset="0"/>
                  <a:cs typeface="Arial Black" panose="020B0604020202020204" pitchFamily="34" charset="0"/>
                </a:endParaRP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$ 100,000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$ 7,000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62223" y="1304918"/>
                <a:ext cx="805054" cy="5034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11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10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9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8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7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6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5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</a:t>
                </a:r>
              </a:p>
            </p:txBody>
          </p:sp>
        </p:grpSp>
      </p:grpSp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47549" y="3099867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6112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4444.08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45306" y="175202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id="{3DC1648E-AEC8-4D5A-B94E-68991FA47E31}"/>
              </a:ext>
            </a:extLst>
          </p:cNvPr>
          <p:cNvSpPr/>
          <p:nvPr/>
        </p:nvSpPr>
        <p:spPr>
          <a:xfrm>
            <a:off x="5451843" y="3228415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Question fininished indicator">
            <a:extLst>
              <a:ext uri="{FF2B5EF4-FFF2-40B4-BE49-F238E27FC236}">
                <a16:creationId xmlns:a16="http://schemas.microsoft.com/office/drawing/2014/main" id="{3AE5F3D7-FDD4-4FA8-9796-88C51C66C86E}"/>
              </a:ext>
            </a:extLst>
          </p:cNvPr>
          <p:cNvSpPr/>
          <p:nvPr/>
        </p:nvSpPr>
        <p:spPr>
          <a:xfrm>
            <a:off x="5453750" y="522287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Question fininished indicator">
            <a:extLst>
              <a:ext uri="{FF2B5EF4-FFF2-40B4-BE49-F238E27FC236}">
                <a16:creationId xmlns:a16="http://schemas.microsoft.com/office/drawing/2014/main" id="{356B8CC3-647F-43F2-AD48-4FED8DA59D5F}"/>
              </a:ext>
            </a:extLst>
          </p:cNvPr>
          <p:cNvSpPr/>
          <p:nvPr/>
        </p:nvSpPr>
        <p:spPr>
          <a:xfrm>
            <a:off x="5453750" y="488675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Question fininished indicator">
            <a:extLst>
              <a:ext uri="{FF2B5EF4-FFF2-40B4-BE49-F238E27FC236}">
                <a16:creationId xmlns:a16="http://schemas.microsoft.com/office/drawing/2014/main" id="{527F1671-F1CD-4F0E-B09A-5116B710CA56}"/>
              </a:ext>
            </a:extLst>
          </p:cNvPr>
          <p:cNvSpPr/>
          <p:nvPr/>
        </p:nvSpPr>
        <p:spPr>
          <a:xfrm>
            <a:off x="5453750" y="4567520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Question fininished indicator">
            <a:extLst>
              <a:ext uri="{FF2B5EF4-FFF2-40B4-BE49-F238E27FC236}">
                <a16:creationId xmlns:a16="http://schemas.microsoft.com/office/drawing/2014/main" id="{35663450-3B46-4AB9-A9E7-10182D9D85D4}"/>
              </a:ext>
            </a:extLst>
          </p:cNvPr>
          <p:cNvSpPr/>
          <p:nvPr/>
        </p:nvSpPr>
        <p:spPr>
          <a:xfrm>
            <a:off x="5451843" y="422927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Question fininished indicator">
            <a:extLst>
              <a:ext uri="{FF2B5EF4-FFF2-40B4-BE49-F238E27FC236}">
                <a16:creationId xmlns:a16="http://schemas.microsoft.com/office/drawing/2014/main" id="{09B79EB2-FA5C-4063-B926-F05841E08541}"/>
              </a:ext>
            </a:extLst>
          </p:cNvPr>
          <p:cNvSpPr/>
          <p:nvPr/>
        </p:nvSpPr>
        <p:spPr>
          <a:xfrm>
            <a:off x="5451843" y="3901294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Question fininished indicator">
            <a:extLst>
              <a:ext uri="{FF2B5EF4-FFF2-40B4-BE49-F238E27FC236}">
                <a16:creationId xmlns:a16="http://schemas.microsoft.com/office/drawing/2014/main" id="{DAE913F4-68F5-4A1E-9115-54718CB7886F}"/>
              </a:ext>
            </a:extLst>
          </p:cNvPr>
          <p:cNvSpPr/>
          <p:nvPr/>
        </p:nvSpPr>
        <p:spPr>
          <a:xfrm>
            <a:off x="5451843" y="3563047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Logo">
            <a:extLst>
              <a:ext uri="{FF2B5EF4-FFF2-40B4-BE49-F238E27FC236}">
                <a16:creationId xmlns:a16="http://schemas.microsoft.com/office/drawing/2014/main" id="{27EC035A-06E6-F7A7-F759-AF3D761A02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2044" y="2235042"/>
            <a:ext cx="2387916" cy="2387916"/>
          </a:xfrm>
          <a:prstGeom prst="rect">
            <a:avLst/>
          </a:prstGeom>
        </p:spPr>
      </p:pic>
      <p:pic>
        <p:nvPicPr>
          <p:cNvPr id="4" name="Logo">
            <a:extLst>
              <a:ext uri="{FF2B5EF4-FFF2-40B4-BE49-F238E27FC236}">
                <a16:creationId xmlns:a16="http://schemas.microsoft.com/office/drawing/2014/main" id="{F0814E56-46A3-AC63-C444-FE295A6723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29036" y="2235042"/>
            <a:ext cx="2387916" cy="23879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5082303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-4.44444E-6 L -0.00026 -0.04745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اجابة صحيحة">
            <a:hlinkClick r:id="" action="ppaction://hlinkshowjump?jump=nextslide">
              <a:snd r:embed="rId12" name="اجابة صحيحيية.wav"/>
            </a:hlinkClick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1416050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de-AT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888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6" name="اجابة خاطئة 1">
            <a:extLst>
              <a:ext uri="{FF2B5EF4-FFF2-40B4-BE49-F238E27FC236}">
                <a16:creationId xmlns:a16="http://schemas.microsoft.com/office/drawing/2014/main" id="{C9426D8D-8E5C-9FA9-0D2C-A8C6E8D8CD85}"/>
              </a:ext>
            </a:extLst>
          </p:cNvPr>
          <p:cNvSpPr/>
          <p:nvPr/>
        </p:nvSpPr>
        <p:spPr>
          <a:xfrm>
            <a:off x="6251788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en-US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695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8" name="اجابة خاطئة 2">
            <a:extLst>
              <a:ext uri="{FF2B5EF4-FFF2-40B4-BE49-F238E27FC236}">
                <a16:creationId xmlns:a16="http://schemas.microsoft.com/office/drawing/2014/main" id="{FF616C3F-C035-0DC8-4594-85B32E1587B6}"/>
              </a:ext>
            </a:extLst>
          </p:cNvPr>
          <p:cNvSpPr/>
          <p:nvPr/>
        </p:nvSpPr>
        <p:spPr>
          <a:xfrm>
            <a:off x="6274399" y="530087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en-US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856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10" name="اجابة خاطئة 3">
            <a:extLst>
              <a:ext uri="{FF2B5EF4-FFF2-40B4-BE49-F238E27FC236}">
                <a16:creationId xmlns:a16="http://schemas.microsoft.com/office/drawing/2014/main" id="{E9A80744-03A1-7D11-04A7-3484A2DE7F28}"/>
              </a:ext>
            </a:extLst>
          </p:cNvPr>
          <p:cNvSpPr/>
          <p:nvPr/>
        </p:nvSpPr>
        <p:spPr>
          <a:xfrm>
            <a:off x="1452892" y="530087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en-US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546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2042" y="272410"/>
            <a:ext cx="2387916" cy="2387916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endParaRPr lang="de-AT" baseline="-25000"/>
            </a:p>
          </p:txBody>
        </p:sp>
        <p:sp>
          <p:nvSpPr>
            <p:cNvPr id="47" name="Q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r" rtl="1"/>
              <a:r>
                <a:rPr lang="en-US" sz="2400" dirty="0">
                  <a:solidFill>
                    <a:schemeClr val="bg1"/>
                  </a:solidFill>
                  <a:latin typeface="Almarai" pitchFamily="2" charset="-78"/>
                  <a:cs typeface="Almarai" pitchFamily="2" charset="-78"/>
                </a:rPr>
                <a:t>654 + 234 = </a:t>
              </a: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 rtl="1"/>
              <a:r>
                <a:rPr lang="de-DE" sz="20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$ 30000</a:t>
              </a:r>
              <a:endParaRPr lang="en-US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943150" y="272410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45440" y="272410"/>
            <a:ext cx="609600" cy="609600"/>
          </a:xfrm>
          <a:prstGeom prst="rect">
            <a:avLst/>
          </a:prstGeom>
        </p:spPr>
      </p:pic>
      <p:pic>
        <p:nvPicPr>
          <p:cNvPr id="3" name="صوت ترقب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333550" y="2033439"/>
            <a:ext cx="304800" cy="304800"/>
          </a:xfrm>
          <a:prstGeom prst="rect">
            <a:avLst/>
          </a:prstGeom>
        </p:spPr>
      </p:pic>
      <p:pic>
        <p:nvPicPr>
          <p:cNvPr id="18" name="صوت خاطئة">
            <a:hlinkClick r:id="" action="ppaction://media"/>
            <a:extLst>
              <a:ext uri="{FF2B5EF4-FFF2-40B4-BE49-F238E27FC236}">
                <a16:creationId xmlns:a16="http://schemas.microsoft.com/office/drawing/2014/main" id="{F81E6FC5-5A52-78B0-3E0A-C67D1F332C4D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424832" y="1162253"/>
            <a:ext cx="487363" cy="487362"/>
          </a:xfrm>
          <a:prstGeom prst="rect">
            <a:avLst/>
          </a:prstGeom>
        </p:spPr>
      </p:pic>
      <p:pic>
        <p:nvPicPr>
          <p:cNvPr id="4" name="صورة 3">
            <a:hlinkClick r:id="" action="ppaction://hlinkshowjump?jump=endshow"/>
            <a:hlinkHover r:id="" action="ppaction://noaction" highlightClick="1">
              <a:snd r:embed="rId15" name="click.wav"/>
            </a:hlinkHover>
            <a:extLst>
              <a:ext uri="{FF2B5EF4-FFF2-40B4-BE49-F238E27FC236}">
                <a16:creationId xmlns:a16="http://schemas.microsoft.com/office/drawing/2014/main" id="{03994100-D5F3-59A5-FA7C-7BF03B3C4CE5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329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1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1" grpId="0" animBg="1"/>
      <p:bldP spid="6" grpId="0" animBg="1"/>
      <p:bldP spid="8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829594"/>
            <a:ext cx="3200239" cy="5198812"/>
            <a:chOff x="8179724" y="1168053"/>
            <a:chExt cx="3200239" cy="5198812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1168053"/>
              <a:ext cx="3042459" cy="5198812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31560" y="1372438"/>
              <a:ext cx="2948403" cy="4832092"/>
              <a:chOff x="8262223" y="1304918"/>
              <a:chExt cx="3705104" cy="503485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20952" y="1304918"/>
                <a:ext cx="2846375" cy="498675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 MILLION</a:t>
                </a:r>
                <a:endParaRPr lang="de-AT" sz="2200" b="1" dirty="0">
                  <a:solidFill>
                    <a:srgbClr val="F88008"/>
                  </a:solidFill>
                  <a:latin typeface="Arial Black" panose="020B0604020202020204" pitchFamily="34" charset="0"/>
                  <a:cs typeface="Arial Black" panose="020B0604020202020204" pitchFamily="34" charset="0"/>
                </a:endParaRP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$ 100,000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$ 7,000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62223" y="1304918"/>
                <a:ext cx="805054" cy="5034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11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10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9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8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7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6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5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</a:t>
                </a:r>
              </a:p>
            </p:txBody>
          </p:sp>
        </p:grpSp>
      </p:grpSp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47549" y="2767724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6112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4740.08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25851" y="175202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id="{3DC1648E-AEC8-4D5A-B94E-68991FA47E31}"/>
              </a:ext>
            </a:extLst>
          </p:cNvPr>
          <p:cNvSpPr/>
          <p:nvPr/>
        </p:nvSpPr>
        <p:spPr>
          <a:xfrm>
            <a:off x="5451843" y="2893495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Question fininished indicator">
            <a:extLst>
              <a:ext uri="{FF2B5EF4-FFF2-40B4-BE49-F238E27FC236}">
                <a16:creationId xmlns:a16="http://schemas.microsoft.com/office/drawing/2014/main" id="{3AE5F3D7-FDD4-4FA8-9796-88C51C66C86E}"/>
              </a:ext>
            </a:extLst>
          </p:cNvPr>
          <p:cNvSpPr/>
          <p:nvPr/>
        </p:nvSpPr>
        <p:spPr>
          <a:xfrm>
            <a:off x="5453750" y="522287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Question fininished indicator">
            <a:extLst>
              <a:ext uri="{FF2B5EF4-FFF2-40B4-BE49-F238E27FC236}">
                <a16:creationId xmlns:a16="http://schemas.microsoft.com/office/drawing/2014/main" id="{356B8CC3-647F-43F2-AD48-4FED8DA59D5F}"/>
              </a:ext>
            </a:extLst>
          </p:cNvPr>
          <p:cNvSpPr/>
          <p:nvPr/>
        </p:nvSpPr>
        <p:spPr>
          <a:xfrm>
            <a:off x="5453750" y="488675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Question fininished indicator">
            <a:extLst>
              <a:ext uri="{FF2B5EF4-FFF2-40B4-BE49-F238E27FC236}">
                <a16:creationId xmlns:a16="http://schemas.microsoft.com/office/drawing/2014/main" id="{527F1671-F1CD-4F0E-B09A-5116B710CA56}"/>
              </a:ext>
            </a:extLst>
          </p:cNvPr>
          <p:cNvSpPr/>
          <p:nvPr/>
        </p:nvSpPr>
        <p:spPr>
          <a:xfrm>
            <a:off x="5453750" y="4567520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Question fininished indicator">
            <a:extLst>
              <a:ext uri="{FF2B5EF4-FFF2-40B4-BE49-F238E27FC236}">
                <a16:creationId xmlns:a16="http://schemas.microsoft.com/office/drawing/2014/main" id="{35663450-3B46-4AB9-A9E7-10182D9D85D4}"/>
              </a:ext>
            </a:extLst>
          </p:cNvPr>
          <p:cNvSpPr/>
          <p:nvPr/>
        </p:nvSpPr>
        <p:spPr>
          <a:xfrm>
            <a:off x="5451843" y="422927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Question fininished indicator">
            <a:extLst>
              <a:ext uri="{FF2B5EF4-FFF2-40B4-BE49-F238E27FC236}">
                <a16:creationId xmlns:a16="http://schemas.microsoft.com/office/drawing/2014/main" id="{09B79EB2-FA5C-4063-B926-F05841E08541}"/>
              </a:ext>
            </a:extLst>
          </p:cNvPr>
          <p:cNvSpPr/>
          <p:nvPr/>
        </p:nvSpPr>
        <p:spPr>
          <a:xfrm>
            <a:off x="5451843" y="3901294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Question fininished indicator">
            <a:extLst>
              <a:ext uri="{FF2B5EF4-FFF2-40B4-BE49-F238E27FC236}">
                <a16:creationId xmlns:a16="http://schemas.microsoft.com/office/drawing/2014/main" id="{DAE913F4-68F5-4A1E-9115-54718CB7886F}"/>
              </a:ext>
            </a:extLst>
          </p:cNvPr>
          <p:cNvSpPr/>
          <p:nvPr/>
        </p:nvSpPr>
        <p:spPr>
          <a:xfrm>
            <a:off x="5451843" y="3563047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Question fininished indicator">
            <a:extLst>
              <a:ext uri="{FF2B5EF4-FFF2-40B4-BE49-F238E27FC236}">
                <a16:creationId xmlns:a16="http://schemas.microsoft.com/office/drawing/2014/main" id="{AB1AA80F-9F23-4CFB-A84F-881D1BD1461E}"/>
              </a:ext>
            </a:extLst>
          </p:cNvPr>
          <p:cNvSpPr/>
          <p:nvPr/>
        </p:nvSpPr>
        <p:spPr>
          <a:xfrm>
            <a:off x="5451843" y="3229619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Logo">
            <a:extLst>
              <a:ext uri="{FF2B5EF4-FFF2-40B4-BE49-F238E27FC236}">
                <a16:creationId xmlns:a16="http://schemas.microsoft.com/office/drawing/2014/main" id="{481CC156-ED25-0D9E-EDE9-73E8D8FAE9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2044" y="2235042"/>
            <a:ext cx="2387916" cy="2387916"/>
          </a:xfrm>
          <a:prstGeom prst="rect">
            <a:avLst/>
          </a:prstGeom>
        </p:spPr>
      </p:pic>
      <p:pic>
        <p:nvPicPr>
          <p:cNvPr id="4" name="Logo">
            <a:extLst>
              <a:ext uri="{FF2B5EF4-FFF2-40B4-BE49-F238E27FC236}">
                <a16:creationId xmlns:a16="http://schemas.microsoft.com/office/drawing/2014/main" id="{35A6A183-3F2A-45CA-BE2C-B584EE2706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29036" y="2235042"/>
            <a:ext cx="2387916" cy="23879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6224917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-3.33333E-6 L -0.00026 -0.04745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اجابة صحيحة">
            <a:hlinkClick r:id="" action="ppaction://hlinkshowjump?jump=nextslide">
              <a:snd r:embed="rId12" name="اجابة صحيحيية.wav"/>
            </a:hlinkClick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1452892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en-US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246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6" name="اجابة خاطئة 1">
            <a:extLst>
              <a:ext uri="{FF2B5EF4-FFF2-40B4-BE49-F238E27FC236}">
                <a16:creationId xmlns:a16="http://schemas.microsoft.com/office/drawing/2014/main" id="{C9426D8D-8E5C-9FA9-0D2C-A8C6E8D8CD85}"/>
              </a:ext>
            </a:extLst>
          </p:cNvPr>
          <p:cNvSpPr/>
          <p:nvPr/>
        </p:nvSpPr>
        <p:spPr>
          <a:xfrm>
            <a:off x="6251788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en-US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452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8" name="اجابة خاطئة 2">
            <a:extLst>
              <a:ext uri="{FF2B5EF4-FFF2-40B4-BE49-F238E27FC236}">
                <a16:creationId xmlns:a16="http://schemas.microsoft.com/office/drawing/2014/main" id="{FF616C3F-C035-0DC8-4594-85B32E1587B6}"/>
              </a:ext>
            </a:extLst>
          </p:cNvPr>
          <p:cNvSpPr/>
          <p:nvPr/>
        </p:nvSpPr>
        <p:spPr>
          <a:xfrm>
            <a:off x="6274399" y="530087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en-US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251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10" name="اجابة خاطئة 3">
            <a:extLst>
              <a:ext uri="{FF2B5EF4-FFF2-40B4-BE49-F238E27FC236}">
                <a16:creationId xmlns:a16="http://schemas.microsoft.com/office/drawing/2014/main" id="{E9A80744-03A1-7D11-04A7-3484A2DE7F28}"/>
              </a:ext>
            </a:extLst>
          </p:cNvPr>
          <p:cNvSpPr/>
          <p:nvPr/>
        </p:nvSpPr>
        <p:spPr>
          <a:xfrm>
            <a:off x="1452892" y="530087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en-US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856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2042" y="272410"/>
            <a:ext cx="2387916" cy="2387916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endParaRPr lang="de-AT" baseline="-25000"/>
            </a:p>
          </p:txBody>
        </p:sp>
        <p:sp>
          <p:nvSpPr>
            <p:cNvPr id="47" name="Q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r" rtl="1"/>
              <a:r>
                <a:rPr lang="en-US" sz="2400" dirty="0">
                  <a:solidFill>
                    <a:schemeClr val="bg1"/>
                  </a:solidFill>
                  <a:latin typeface="Almarai" pitchFamily="2" charset="-78"/>
                  <a:cs typeface="Almarai" pitchFamily="2" charset="-78"/>
                </a:rPr>
                <a:t>123+123-=</a:t>
              </a: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 rtl="1"/>
              <a:r>
                <a:rPr lang="de-DE" sz="20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$ 250000</a:t>
              </a:r>
              <a:endParaRPr lang="en-US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943150" y="272410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45440" y="272410"/>
            <a:ext cx="609600" cy="609600"/>
          </a:xfrm>
          <a:prstGeom prst="rect">
            <a:avLst/>
          </a:prstGeom>
        </p:spPr>
      </p:pic>
      <p:pic>
        <p:nvPicPr>
          <p:cNvPr id="3" name="صوت ترقب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333550" y="2033439"/>
            <a:ext cx="304800" cy="304800"/>
          </a:xfrm>
          <a:prstGeom prst="rect">
            <a:avLst/>
          </a:prstGeom>
        </p:spPr>
      </p:pic>
      <p:pic>
        <p:nvPicPr>
          <p:cNvPr id="18" name="صوت خاطئة">
            <a:hlinkClick r:id="" action="ppaction://media"/>
            <a:extLst>
              <a:ext uri="{FF2B5EF4-FFF2-40B4-BE49-F238E27FC236}">
                <a16:creationId xmlns:a16="http://schemas.microsoft.com/office/drawing/2014/main" id="{F81E6FC5-5A52-78B0-3E0A-C67D1F332C4D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424832" y="1162253"/>
            <a:ext cx="487363" cy="487362"/>
          </a:xfrm>
          <a:prstGeom prst="rect">
            <a:avLst/>
          </a:prstGeom>
        </p:spPr>
      </p:pic>
      <p:pic>
        <p:nvPicPr>
          <p:cNvPr id="4" name="صورة 3">
            <a:hlinkClick r:id="" action="ppaction://hlinkshowjump?jump=endshow"/>
            <a:hlinkHover r:id="" action="ppaction://noaction" highlightClick="1">
              <a:snd r:embed="rId15" name="click.wav"/>
            </a:hlinkHover>
            <a:extLst>
              <a:ext uri="{FF2B5EF4-FFF2-40B4-BE49-F238E27FC236}">
                <a16:creationId xmlns:a16="http://schemas.microsoft.com/office/drawing/2014/main" id="{03994100-D5F3-59A5-FA7C-7BF03B3C4CE5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713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1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1" grpId="0" animBg="1"/>
      <p:bldP spid="6" grpId="0" animBg="1"/>
      <p:bldP spid="8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829594"/>
            <a:ext cx="3121515" cy="5198812"/>
            <a:chOff x="8179724" y="1168053"/>
            <a:chExt cx="3121515" cy="5198812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1168053"/>
              <a:ext cx="3042459" cy="5198812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31560" y="1372438"/>
              <a:ext cx="2869679" cy="4832092"/>
              <a:chOff x="8262223" y="1304918"/>
              <a:chExt cx="3606176" cy="503485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20952" y="1304918"/>
                <a:ext cx="2747447" cy="498675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 MILLION</a:t>
                </a:r>
                <a:endParaRPr lang="de-AT" sz="2200" b="1" dirty="0">
                  <a:solidFill>
                    <a:srgbClr val="F88008"/>
                  </a:solidFill>
                  <a:latin typeface="Arial Black" panose="020B0604020202020204" pitchFamily="34" charset="0"/>
                  <a:cs typeface="Arial Black" panose="020B0604020202020204" pitchFamily="34" charset="0"/>
                </a:endParaRP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$ 100,000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$ 7,000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62223" y="1304918"/>
                <a:ext cx="805054" cy="5034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11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10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9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8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7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6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5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</a:t>
                </a:r>
              </a:p>
            </p:txBody>
          </p:sp>
        </p:grpSp>
      </p:grpSp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47549" y="1763223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6112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4780.08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67251" y="175202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id="{3DC1648E-AEC8-4D5A-B94E-68991FA47E31}"/>
              </a:ext>
            </a:extLst>
          </p:cNvPr>
          <p:cNvSpPr/>
          <p:nvPr/>
        </p:nvSpPr>
        <p:spPr>
          <a:xfrm>
            <a:off x="5453862" y="1888994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Question fininished indicator">
            <a:extLst>
              <a:ext uri="{FF2B5EF4-FFF2-40B4-BE49-F238E27FC236}">
                <a16:creationId xmlns:a16="http://schemas.microsoft.com/office/drawing/2014/main" id="{3AE5F3D7-FDD4-4FA8-9796-88C51C66C86E}"/>
              </a:ext>
            </a:extLst>
          </p:cNvPr>
          <p:cNvSpPr/>
          <p:nvPr/>
        </p:nvSpPr>
        <p:spPr>
          <a:xfrm>
            <a:off x="5453750" y="522287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Question fininished indicator">
            <a:extLst>
              <a:ext uri="{FF2B5EF4-FFF2-40B4-BE49-F238E27FC236}">
                <a16:creationId xmlns:a16="http://schemas.microsoft.com/office/drawing/2014/main" id="{356B8CC3-647F-43F2-AD48-4FED8DA59D5F}"/>
              </a:ext>
            </a:extLst>
          </p:cNvPr>
          <p:cNvSpPr/>
          <p:nvPr/>
        </p:nvSpPr>
        <p:spPr>
          <a:xfrm>
            <a:off x="5453750" y="488675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Question fininished indicator">
            <a:extLst>
              <a:ext uri="{FF2B5EF4-FFF2-40B4-BE49-F238E27FC236}">
                <a16:creationId xmlns:a16="http://schemas.microsoft.com/office/drawing/2014/main" id="{527F1671-F1CD-4F0E-B09A-5116B710CA56}"/>
              </a:ext>
            </a:extLst>
          </p:cNvPr>
          <p:cNvSpPr/>
          <p:nvPr/>
        </p:nvSpPr>
        <p:spPr>
          <a:xfrm>
            <a:off x="5453750" y="4567520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Question fininished indicator">
            <a:extLst>
              <a:ext uri="{FF2B5EF4-FFF2-40B4-BE49-F238E27FC236}">
                <a16:creationId xmlns:a16="http://schemas.microsoft.com/office/drawing/2014/main" id="{35663450-3B46-4AB9-A9E7-10182D9D85D4}"/>
              </a:ext>
            </a:extLst>
          </p:cNvPr>
          <p:cNvSpPr/>
          <p:nvPr/>
        </p:nvSpPr>
        <p:spPr>
          <a:xfrm>
            <a:off x="5451843" y="422927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Question fininished indicator">
            <a:extLst>
              <a:ext uri="{FF2B5EF4-FFF2-40B4-BE49-F238E27FC236}">
                <a16:creationId xmlns:a16="http://schemas.microsoft.com/office/drawing/2014/main" id="{09B79EB2-FA5C-4063-B926-F05841E08541}"/>
              </a:ext>
            </a:extLst>
          </p:cNvPr>
          <p:cNvSpPr/>
          <p:nvPr/>
        </p:nvSpPr>
        <p:spPr>
          <a:xfrm>
            <a:off x="5451843" y="3901294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Question fininished indicator">
            <a:extLst>
              <a:ext uri="{FF2B5EF4-FFF2-40B4-BE49-F238E27FC236}">
                <a16:creationId xmlns:a16="http://schemas.microsoft.com/office/drawing/2014/main" id="{DAE913F4-68F5-4A1E-9115-54718CB7886F}"/>
              </a:ext>
            </a:extLst>
          </p:cNvPr>
          <p:cNvSpPr/>
          <p:nvPr/>
        </p:nvSpPr>
        <p:spPr>
          <a:xfrm>
            <a:off x="5451843" y="3563047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Question fininished indicator">
            <a:extLst>
              <a:ext uri="{FF2B5EF4-FFF2-40B4-BE49-F238E27FC236}">
                <a16:creationId xmlns:a16="http://schemas.microsoft.com/office/drawing/2014/main" id="{AB1AA80F-9F23-4CFB-A84F-881D1BD1461E}"/>
              </a:ext>
            </a:extLst>
          </p:cNvPr>
          <p:cNvSpPr/>
          <p:nvPr/>
        </p:nvSpPr>
        <p:spPr>
          <a:xfrm>
            <a:off x="5451843" y="3229619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Question fininished indicator">
            <a:extLst>
              <a:ext uri="{FF2B5EF4-FFF2-40B4-BE49-F238E27FC236}">
                <a16:creationId xmlns:a16="http://schemas.microsoft.com/office/drawing/2014/main" id="{6956CA7C-A702-4E7A-AB66-9719EF65F990}"/>
              </a:ext>
            </a:extLst>
          </p:cNvPr>
          <p:cNvSpPr/>
          <p:nvPr/>
        </p:nvSpPr>
        <p:spPr>
          <a:xfrm>
            <a:off x="5453750" y="289650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Question fininished indicator">
            <a:extLst>
              <a:ext uri="{FF2B5EF4-FFF2-40B4-BE49-F238E27FC236}">
                <a16:creationId xmlns:a16="http://schemas.microsoft.com/office/drawing/2014/main" id="{DA5C6CEC-9DE3-4D04-8152-81F9B36677D7}"/>
              </a:ext>
            </a:extLst>
          </p:cNvPr>
          <p:cNvSpPr/>
          <p:nvPr/>
        </p:nvSpPr>
        <p:spPr>
          <a:xfrm>
            <a:off x="5451843" y="2557944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Question fininished indicator">
            <a:extLst>
              <a:ext uri="{FF2B5EF4-FFF2-40B4-BE49-F238E27FC236}">
                <a16:creationId xmlns:a16="http://schemas.microsoft.com/office/drawing/2014/main" id="{EFA029DA-BA71-407A-9693-1E88EBBD2D9B}"/>
              </a:ext>
            </a:extLst>
          </p:cNvPr>
          <p:cNvSpPr/>
          <p:nvPr/>
        </p:nvSpPr>
        <p:spPr>
          <a:xfrm>
            <a:off x="5451843" y="2229965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Logo">
            <a:extLst>
              <a:ext uri="{FF2B5EF4-FFF2-40B4-BE49-F238E27FC236}">
                <a16:creationId xmlns:a16="http://schemas.microsoft.com/office/drawing/2014/main" id="{3AE040D1-F157-27E6-2FF5-E9C56188E2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2044" y="2235042"/>
            <a:ext cx="2387916" cy="2387916"/>
          </a:xfrm>
          <a:prstGeom prst="rect">
            <a:avLst/>
          </a:prstGeom>
        </p:spPr>
      </p:pic>
      <p:pic>
        <p:nvPicPr>
          <p:cNvPr id="5" name="Logo">
            <a:extLst>
              <a:ext uri="{FF2B5EF4-FFF2-40B4-BE49-F238E27FC236}">
                <a16:creationId xmlns:a16="http://schemas.microsoft.com/office/drawing/2014/main" id="{77AEB824-EC58-7823-6021-3DC9D9C3D9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29036" y="2235042"/>
            <a:ext cx="2387916" cy="23879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8759293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9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2.96296E-6 L -0.00026 -0.04746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اجابة صحيحة">
            <a:hlinkClick r:id="" action="ppaction://hlinkshowjump?jump=nextslide">
              <a:snd r:embed="rId12" name="اجابة صحيحيية.wav"/>
            </a:hlinkClick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1427376" y="531859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en-US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767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6" name="اجابة خاطئة 1">
            <a:extLst>
              <a:ext uri="{FF2B5EF4-FFF2-40B4-BE49-F238E27FC236}">
                <a16:creationId xmlns:a16="http://schemas.microsoft.com/office/drawing/2014/main" id="{C9426D8D-8E5C-9FA9-0D2C-A8C6E8D8CD85}"/>
              </a:ext>
            </a:extLst>
          </p:cNvPr>
          <p:cNvSpPr/>
          <p:nvPr/>
        </p:nvSpPr>
        <p:spPr>
          <a:xfrm>
            <a:off x="1452892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en-US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425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8" name="اجابة خاطئة 2">
            <a:extLst>
              <a:ext uri="{FF2B5EF4-FFF2-40B4-BE49-F238E27FC236}">
                <a16:creationId xmlns:a16="http://schemas.microsoft.com/office/drawing/2014/main" id="{FF616C3F-C035-0DC8-4594-85B32E1587B6}"/>
              </a:ext>
            </a:extLst>
          </p:cNvPr>
          <p:cNvSpPr/>
          <p:nvPr/>
        </p:nvSpPr>
        <p:spPr>
          <a:xfrm>
            <a:off x="6274399" y="530087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en-US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458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10" name="اجابة خاطئة 3">
            <a:extLst>
              <a:ext uri="{FF2B5EF4-FFF2-40B4-BE49-F238E27FC236}">
                <a16:creationId xmlns:a16="http://schemas.microsoft.com/office/drawing/2014/main" id="{E9A80744-03A1-7D11-04A7-3484A2DE7F28}"/>
              </a:ext>
            </a:extLst>
          </p:cNvPr>
          <p:cNvSpPr/>
          <p:nvPr/>
        </p:nvSpPr>
        <p:spPr>
          <a:xfrm>
            <a:off x="6214948" y="418969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en-US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444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2042" y="272410"/>
            <a:ext cx="2387916" cy="2387916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endParaRPr lang="de-AT" baseline="-25000"/>
            </a:p>
          </p:txBody>
        </p:sp>
        <p:sp>
          <p:nvSpPr>
            <p:cNvPr id="47" name="Q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r" rtl="1"/>
              <a:r>
                <a:rPr lang="en-US" sz="2400" dirty="0">
                  <a:solidFill>
                    <a:schemeClr val="bg1"/>
                  </a:solidFill>
                  <a:latin typeface="Almarai" pitchFamily="2" charset="-78"/>
                  <a:cs typeface="Almarai" pitchFamily="2" charset="-78"/>
                </a:rPr>
                <a:t>543+224=      </a:t>
              </a: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 rtl="1"/>
              <a:r>
                <a:rPr lang="de-DE" sz="20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$ 500000</a:t>
              </a:r>
              <a:endParaRPr lang="en-US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943150" y="272410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45440" y="272410"/>
            <a:ext cx="609600" cy="609600"/>
          </a:xfrm>
          <a:prstGeom prst="rect">
            <a:avLst/>
          </a:prstGeom>
        </p:spPr>
      </p:pic>
      <p:pic>
        <p:nvPicPr>
          <p:cNvPr id="3" name="صوت ترقب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333550" y="2033439"/>
            <a:ext cx="304800" cy="304800"/>
          </a:xfrm>
          <a:prstGeom prst="rect">
            <a:avLst/>
          </a:prstGeom>
        </p:spPr>
      </p:pic>
      <p:pic>
        <p:nvPicPr>
          <p:cNvPr id="18" name="صوت خاطئة">
            <a:hlinkClick r:id="" action="ppaction://media"/>
            <a:extLst>
              <a:ext uri="{FF2B5EF4-FFF2-40B4-BE49-F238E27FC236}">
                <a16:creationId xmlns:a16="http://schemas.microsoft.com/office/drawing/2014/main" id="{F81E6FC5-5A52-78B0-3E0A-C67D1F332C4D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424832" y="1162253"/>
            <a:ext cx="487363" cy="487362"/>
          </a:xfrm>
          <a:prstGeom prst="rect">
            <a:avLst/>
          </a:prstGeom>
        </p:spPr>
      </p:pic>
      <p:pic>
        <p:nvPicPr>
          <p:cNvPr id="4" name="صورة 3">
            <a:hlinkClick r:id="" action="ppaction://hlinkshowjump?jump=endshow"/>
            <a:hlinkHover r:id="" action="ppaction://noaction" highlightClick="1">
              <a:snd r:embed="rId15" name="click.wav"/>
            </a:hlinkHover>
            <a:extLst>
              <a:ext uri="{FF2B5EF4-FFF2-40B4-BE49-F238E27FC236}">
                <a16:creationId xmlns:a16="http://schemas.microsoft.com/office/drawing/2014/main" id="{03994100-D5F3-59A5-FA7C-7BF03B3C4CE5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848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1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1" grpId="0" animBg="1"/>
      <p:bldP spid="6" grpId="0" animBg="1"/>
      <p:bldP spid="8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829594"/>
            <a:ext cx="3168322" cy="5198812"/>
            <a:chOff x="8179724" y="1168053"/>
            <a:chExt cx="3168322" cy="5198812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1168053"/>
              <a:ext cx="3042459" cy="5198812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31561" y="1372438"/>
              <a:ext cx="2916485" cy="4832092"/>
              <a:chOff x="8262223" y="1304918"/>
              <a:chExt cx="3664994" cy="503485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20952" y="1304918"/>
                <a:ext cx="2806265" cy="498675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 MILLION</a:t>
                </a:r>
                <a:endParaRPr lang="de-AT" sz="2200" b="1" dirty="0">
                  <a:solidFill>
                    <a:srgbClr val="F88008"/>
                  </a:solidFill>
                  <a:latin typeface="Arial Black" panose="020B0604020202020204" pitchFamily="34" charset="0"/>
                  <a:cs typeface="Arial Black" panose="020B0604020202020204" pitchFamily="34" charset="0"/>
                </a:endParaRP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$ 100,000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$ 7,000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62223" y="1304918"/>
                <a:ext cx="805054" cy="5034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11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10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9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8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7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6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5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</a:t>
                </a:r>
              </a:p>
            </p:txBody>
          </p:sp>
        </p:grpSp>
      </p:grpSp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47549" y="1427386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6112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4781.08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93933" y="145320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id="{3DC1648E-AEC8-4D5A-B94E-68991FA47E31}"/>
              </a:ext>
            </a:extLst>
          </p:cNvPr>
          <p:cNvSpPr/>
          <p:nvPr/>
        </p:nvSpPr>
        <p:spPr>
          <a:xfrm>
            <a:off x="5453862" y="155188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Question fininished indicator">
            <a:extLst>
              <a:ext uri="{FF2B5EF4-FFF2-40B4-BE49-F238E27FC236}">
                <a16:creationId xmlns:a16="http://schemas.microsoft.com/office/drawing/2014/main" id="{3AE5F3D7-FDD4-4FA8-9796-88C51C66C86E}"/>
              </a:ext>
            </a:extLst>
          </p:cNvPr>
          <p:cNvSpPr/>
          <p:nvPr/>
        </p:nvSpPr>
        <p:spPr>
          <a:xfrm>
            <a:off x="5453750" y="522287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Question fininished indicator">
            <a:extLst>
              <a:ext uri="{FF2B5EF4-FFF2-40B4-BE49-F238E27FC236}">
                <a16:creationId xmlns:a16="http://schemas.microsoft.com/office/drawing/2014/main" id="{356B8CC3-647F-43F2-AD48-4FED8DA59D5F}"/>
              </a:ext>
            </a:extLst>
          </p:cNvPr>
          <p:cNvSpPr/>
          <p:nvPr/>
        </p:nvSpPr>
        <p:spPr>
          <a:xfrm>
            <a:off x="5453750" y="488675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Question fininished indicator">
            <a:extLst>
              <a:ext uri="{FF2B5EF4-FFF2-40B4-BE49-F238E27FC236}">
                <a16:creationId xmlns:a16="http://schemas.microsoft.com/office/drawing/2014/main" id="{527F1671-F1CD-4F0E-B09A-5116B710CA56}"/>
              </a:ext>
            </a:extLst>
          </p:cNvPr>
          <p:cNvSpPr/>
          <p:nvPr/>
        </p:nvSpPr>
        <p:spPr>
          <a:xfrm>
            <a:off x="5453750" y="4567520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Question fininished indicator">
            <a:extLst>
              <a:ext uri="{FF2B5EF4-FFF2-40B4-BE49-F238E27FC236}">
                <a16:creationId xmlns:a16="http://schemas.microsoft.com/office/drawing/2014/main" id="{35663450-3B46-4AB9-A9E7-10182D9D85D4}"/>
              </a:ext>
            </a:extLst>
          </p:cNvPr>
          <p:cNvSpPr/>
          <p:nvPr/>
        </p:nvSpPr>
        <p:spPr>
          <a:xfrm>
            <a:off x="5451843" y="422927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Question fininished indicator">
            <a:extLst>
              <a:ext uri="{FF2B5EF4-FFF2-40B4-BE49-F238E27FC236}">
                <a16:creationId xmlns:a16="http://schemas.microsoft.com/office/drawing/2014/main" id="{09B79EB2-FA5C-4063-B926-F05841E08541}"/>
              </a:ext>
            </a:extLst>
          </p:cNvPr>
          <p:cNvSpPr/>
          <p:nvPr/>
        </p:nvSpPr>
        <p:spPr>
          <a:xfrm>
            <a:off x="5451843" y="3901294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Question fininished indicator">
            <a:extLst>
              <a:ext uri="{FF2B5EF4-FFF2-40B4-BE49-F238E27FC236}">
                <a16:creationId xmlns:a16="http://schemas.microsoft.com/office/drawing/2014/main" id="{DAE913F4-68F5-4A1E-9115-54718CB7886F}"/>
              </a:ext>
            </a:extLst>
          </p:cNvPr>
          <p:cNvSpPr/>
          <p:nvPr/>
        </p:nvSpPr>
        <p:spPr>
          <a:xfrm>
            <a:off x="5451843" y="3563047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Question fininished indicator">
            <a:extLst>
              <a:ext uri="{FF2B5EF4-FFF2-40B4-BE49-F238E27FC236}">
                <a16:creationId xmlns:a16="http://schemas.microsoft.com/office/drawing/2014/main" id="{AB1AA80F-9F23-4CFB-A84F-881D1BD1461E}"/>
              </a:ext>
            </a:extLst>
          </p:cNvPr>
          <p:cNvSpPr/>
          <p:nvPr/>
        </p:nvSpPr>
        <p:spPr>
          <a:xfrm>
            <a:off x="5451843" y="3229619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Question fininished indicator">
            <a:extLst>
              <a:ext uri="{FF2B5EF4-FFF2-40B4-BE49-F238E27FC236}">
                <a16:creationId xmlns:a16="http://schemas.microsoft.com/office/drawing/2014/main" id="{6956CA7C-A702-4E7A-AB66-9719EF65F990}"/>
              </a:ext>
            </a:extLst>
          </p:cNvPr>
          <p:cNvSpPr/>
          <p:nvPr/>
        </p:nvSpPr>
        <p:spPr>
          <a:xfrm>
            <a:off x="5453750" y="289650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Question fininished indicator">
            <a:extLst>
              <a:ext uri="{FF2B5EF4-FFF2-40B4-BE49-F238E27FC236}">
                <a16:creationId xmlns:a16="http://schemas.microsoft.com/office/drawing/2014/main" id="{DA5C6CEC-9DE3-4D04-8152-81F9B36677D7}"/>
              </a:ext>
            </a:extLst>
          </p:cNvPr>
          <p:cNvSpPr/>
          <p:nvPr/>
        </p:nvSpPr>
        <p:spPr>
          <a:xfrm>
            <a:off x="5451843" y="2557944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Question fininished indicator">
            <a:extLst>
              <a:ext uri="{FF2B5EF4-FFF2-40B4-BE49-F238E27FC236}">
                <a16:creationId xmlns:a16="http://schemas.microsoft.com/office/drawing/2014/main" id="{EFA029DA-BA71-407A-9693-1E88EBBD2D9B}"/>
              </a:ext>
            </a:extLst>
          </p:cNvPr>
          <p:cNvSpPr/>
          <p:nvPr/>
        </p:nvSpPr>
        <p:spPr>
          <a:xfrm>
            <a:off x="5451843" y="2229965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Question fininished indicator">
            <a:extLst>
              <a:ext uri="{FF2B5EF4-FFF2-40B4-BE49-F238E27FC236}">
                <a16:creationId xmlns:a16="http://schemas.microsoft.com/office/drawing/2014/main" id="{336E4B3D-BB4B-410A-BFAE-87D4F4BBF445}"/>
              </a:ext>
            </a:extLst>
          </p:cNvPr>
          <p:cNvSpPr/>
          <p:nvPr/>
        </p:nvSpPr>
        <p:spPr>
          <a:xfrm>
            <a:off x="5451843" y="1887720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Logo">
            <a:extLst>
              <a:ext uri="{FF2B5EF4-FFF2-40B4-BE49-F238E27FC236}">
                <a16:creationId xmlns:a16="http://schemas.microsoft.com/office/drawing/2014/main" id="{F80610CD-BE18-3717-EEDB-59BADE8100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2044" y="2235042"/>
            <a:ext cx="2387916" cy="2387916"/>
          </a:xfrm>
          <a:prstGeom prst="rect">
            <a:avLst/>
          </a:prstGeom>
        </p:spPr>
      </p:pic>
      <p:pic>
        <p:nvPicPr>
          <p:cNvPr id="4" name="Logo">
            <a:extLst>
              <a:ext uri="{FF2B5EF4-FFF2-40B4-BE49-F238E27FC236}">
                <a16:creationId xmlns:a16="http://schemas.microsoft.com/office/drawing/2014/main" id="{000A610E-CB1C-6834-B0A2-EA52B4ABB1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29036" y="2235042"/>
            <a:ext cx="2387916" cy="23879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5426482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9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-2.96296E-6 L -0.00026 -0.04745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titled video - Made with Clipchamp">
            <a:hlinkClick r:id="" action="ppaction://media"/>
            <a:extLst>
              <a:ext uri="{FF2B5EF4-FFF2-40B4-BE49-F238E27FC236}">
                <a16:creationId xmlns:a16="http://schemas.microsoft.com/office/drawing/2014/main" id="{915DDD95-6FFE-34A7-6CC2-BBD9FDEA2A2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Main Theme">
            <a:hlinkClick r:id="" action="ppaction://media"/>
            <a:extLst>
              <a:ext uri="{FF2B5EF4-FFF2-40B4-BE49-F238E27FC236}">
                <a16:creationId xmlns:a16="http://schemas.microsoft.com/office/drawing/2014/main" id="{073D2775-4FCD-4044-B742-1175254FF57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st="12479" end="7774.2857"/>
                  <p14:fade in="1750" out="5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45084" y="267360"/>
            <a:ext cx="609600" cy="60960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BD0FF020-7A71-11F2-8562-312B0311DAE8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7" name="صورة 6">
            <a:hlinkClick r:id="" action="ppaction://hlinkshowjump?jump=endshow"/>
            <a:hlinkHover r:id="" action="ppaction://noaction" highlightClick="1">
              <a:snd r:embed="rId9" name="click.wav"/>
            </a:hlinkHover>
            <a:extLst>
              <a:ext uri="{FF2B5EF4-FFF2-40B4-BE49-F238E27FC236}">
                <a16:creationId xmlns:a16="http://schemas.microsoft.com/office/drawing/2014/main" id="{73964D7C-E651-4C12-8B4A-7E2A02F907F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5B0E32DA-5A7A-510F-91B5-7EE10F979933}"/>
              </a:ext>
            </a:extLst>
          </p:cNvPr>
          <p:cNvSpPr txBox="1"/>
          <p:nvPr/>
        </p:nvSpPr>
        <p:spPr>
          <a:xfrm>
            <a:off x="2773680" y="2828836"/>
            <a:ext cx="66446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AT" sz="7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$ 1 MILLION</a:t>
            </a:r>
            <a:endParaRPr lang="de-AT" sz="7200" b="1" dirty="0">
              <a:solidFill>
                <a:srgbClr val="F88008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506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in Theme">
            <a:hlinkClick r:id="" action="ppaction://media"/>
            <a:extLst>
              <a:ext uri="{FF2B5EF4-FFF2-40B4-BE49-F238E27FC236}">
                <a16:creationId xmlns:a16="http://schemas.microsoft.com/office/drawing/2014/main" id="{073D2775-4FCD-4044-B742-1175254FF5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6899" end="8542.2857"/>
                  <p14:fade in="1750" out="5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45084" y="267360"/>
            <a:ext cx="609600" cy="609600"/>
          </a:xfrm>
          <a:prstGeom prst="rect">
            <a:avLst/>
          </a:prstGeom>
        </p:spPr>
      </p:pic>
      <p:pic>
        <p:nvPicPr>
          <p:cNvPr id="2" name="فيديو">
            <a:hlinkClick r:id="" action="ppaction://media"/>
            <a:extLst>
              <a:ext uri="{FF2B5EF4-FFF2-40B4-BE49-F238E27FC236}">
                <a16:creationId xmlns:a16="http://schemas.microsoft.com/office/drawing/2014/main" id="{A6BE24F2-683F-7A13-9470-CDC652383FC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>
                  <p14:trim end="7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E5A653AF-D2B5-BC01-C017-B8571215CB8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451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 mute="1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BE07A61-32B2-DACE-A336-87F11CBB7A2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4485FC1-0153-A7E3-2543-DE2540CA790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223AE28-EC31-4785-2A1C-1F18CA9EA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8403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DC52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B44433B-C741-4A51-B556-30034CFB72E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616352"/>
            <a:ext cx="10515600" cy="81549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ar-SA" u="sng" dirty="0">
                <a:solidFill>
                  <a:schemeClr val="accent4"/>
                </a:solidFill>
              </a:rPr>
              <a:t>تعليمات الاستخدام</a:t>
            </a:r>
            <a:endParaRPr lang="ar-EG" u="sng" dirty="0">
              <a:solidFill>
                <a:schemeClr val="accent4"/>
              </a:solidFill>
            </a:endParaRPr>
          </a:p>
        </p:txBody>
      </p:sp>
      <p:sp>
        <p:nvSpPr>
          <p:cNvPr id="4" name="عنوان 1">
            <a:extLst>
              <a:ext uri="{FF2B5EF4-FFF2-40B4-BE49-F238E27FC236}">
                <a16:creationId xmlns:a16="http://schemas.microsoft.com/office/drawing/2014/main" id="{89B47D66-AF35-42B6-AAC6-933CACD3C58D}"/>
              </a:ext>
            </a:extLst>
          </p:cNvPr>
          <p:cNvSpPr txBox="1">
            <a:spLocks/>
          </p:cNvSpPr>
          <p:nvPr/>
        </p:nvSpPr>
        <p:spPr>
          <a:xfrm>
            <a:off x="694592" y="1365813"/>
            <a:ext cx="11318965" cy="2063187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 الخط  المستخدم   في القالب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     </a:t>
            </a:r>
            <a:r>
              <a:rPr lang="en-US" sz="2800" dirty="0">
                <a:solidFill>
                  <a:prstClr val="white"/>
                </a:solidFill>
                <a:latin typeface="El Messiri" pitchFamily="2" charset="-78"/>
                <a:cs typeface="El Messiri" pitchFamily="2" charset="-78"/>
              </a:rPr>
              <a:t>Almarai</a:t>
            </a: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الرابط</a:t>
            </a: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       </a:t>
            </a:r>
            <a:endParaRPr kumimoji="0" lang="ar-SA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l Messiri" pitchFamily="2" charset="-78"/>
              <a:ea typeface="+mj-ea"/>
              <a:cs typeface="El Messiri" pitchFamily="2" charset="-78"/>
            </a:endParaRP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جميع النصوص بالقالب يمكن تعديلها كما تريد.</a:t>
            </a: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لا </a:t>
            </a:r>
            <a:r>
              <a:rPr kumimoji="0" lang="ar-SA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تقم بحذف أو تغيير أماكن الشرائح .</a:t>
            </a:r>
            <a:endParaRPr kumimoji="0" lang="ar-SA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l Messiri" pitchFamily="2" charset="-78"/>
              <a:ea typeface="+mj-ea"/>
              <a:cs typeface="El Messiri" pitchFamily="2" charset="-78"/>
            </a:endParaRP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ar-EG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l Messiri" pitchFamily="2" charset="-78"/>
              <a:ea typeface="+mj-ea"/>
              <a:cs typeface="El Messiri" pitchFamily="2" charset="-78"/>
            </a:endParaRPr>
          </a:p>
        </p:txBody>
      </p: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DB9D4D79-E106-093D-A441-1FA9FE86FBE8}"/>
              </a:ext>
            </a:extLst>
          </p:cNvPr>
          <p:cNvGrpSpPr/>
          <p:nvPr/>
        </p:nvGrpSpPr>
        <p:grpSpPr>
          <a:xfrm>
            <a:off x="3016898" y="4060056"/>
            <a:ext cx="6158205" cy="1432131"/>
            <a:chOff x="2948473" y="5071306"/>
            <a:chExt cx="6158205" cy="1432131"/>
          </a:xfrm>
        </p:grpSpPr>
        <p:sp>
          <p:nvSpPr>
            <p:cNvPr id="7" name="مستطيل: زوايا مستديرة 6">
              <a:extLst>
                <a:ext uri="{FF2B5EF4-FFF2-40B4-BE49-F238E27FC236}">
                  <a16:creationId xmlns:a16="http://schemas.microsoft.com/office/drawing/2014/main" id="{E121E7EB-A107-EF4A-7E2C-CC10D75B4164}"/>
                </a:ext>
              </a:extLst>
            </p:cNvPr>
            <p:cNvSpPr/>
            <p:nvPr/>
          </p:nvSpPr>
          <p:spPr>
            <a:xfrm>
              <a:off x="2948473" y="5146985"/>
              <a:ext cx="6158205" cy="1356452"/>
            </a:xfrm>
            <a:prstGeom prst="roundRect">
              <a:avLst/>
            </a:prstGeom>
            <a:noFill/>
            <a:ln>
              <a:solidFill>
                <a:srgbClr val="FBBC0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 panose="01000503000000020003" pitchFamily="2" charset="-78"/>
                <a:ea typeface="+mn-ea"/>
                <a:cs typeface="Harmattan" panose="01000503000000020003" pitchFamily="2" charset="-78"/>
              </a:endParaRPr>
            </a:p>
          </p:txBody>
        </p:sp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2FCC83FF-07DF-CF68-CE63-FFAF4F35F9C5}"/>
                </a:ext>
              </a:extLst>
            </p:cNvPr>
            <p:cNvSpPr txBox="1"/>
            <p:nvPr/>
          </p:nvSpPr>
          <p:spPr>
            <a:xfrm>
              <a:off x="3167637" y="5071306"/>
              <a:ext cx="4744721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ar-S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D77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ar-S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D77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تم تصميم هذا القالب بواسطة موقع انجز </a:t>
              </a: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D77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ingez-ppt </a:t>
              </a:r>
              <a:r>
                <a:rPr kumimoji="0" lang="ar-S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D77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D77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ولا يحق لأي شخص إعادة نشر أو توزيع ملفات القوالب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D77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 أو إصدارات معدلة في مواقع أخرى بدون إذن خطي من انجز</a:t>
              </a: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srgbClr val="FFD77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9" name="رسم 8" descr="تحذير مع تعبئة خالصة">
              <a:extLst>
                <a:ext uri="{FF2B5EF4-FFF2-40B4-BE49-F238E27FC236}">
                  <a16:creationId xmlns:a16="http://schemas.microsoft.com/office/drawing/2014/main" id="{AE0C5502-3505-8D5D-5A5E-062122B16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052318" y="5357235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6775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اجابة صحيحة">
            <a:hlinkClick r:id="" action="ppaction://hlinkshowjump?jump=nextslide">
              <a:snd r:embed="rId12" name="اجابة صحيحيية.wav"/>
            </a:hlinkClick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en-US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599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6" name="اجابة خاطئة 1">
            <a:extLst>
              <a:ext uri="{FF2B5EF4-FFF2-40B4-BE49-F238E27FC236}">
                <a16:creationId xmlns:a16="http://schemas.microsoft.com/office/drawing/2014/main" id="{C9426D8D-8E5C-9FA9-0D2C-A8C6E8D8CD85}"/>
              </a:ext>
            </a:extLst>
          </p:cNvPr>
          <p:cNvSpPr/>
          <p:nvPr/>
        </p:nvSpPr>
        <p:spPr>
          <a:xfrm>
            <a:off x="1452892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en-US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854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8" name="اجابة خاطئة 2">
            <a:extLst>
              <a:ext uri="{FF2B5EF4-FFF2-40B4-BE49-F238E27FC236}">
                <a16:creationId xmlns:a16="http://schemas.microsoft.com/office/drawing/2014/main" id="{FF616C3F-C035-0DC8-4594-85B32E1587B6}"/>
              </a:ext>
            </a:extLst>
          </p:cNvPr>
          <p:cNvSpPr/>
          <p:nvPr/>
        </p:nvSpPr>
        <p:spPr>
          <a:xfrm>
            <a:off x="6274399" y="530087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en-US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554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10" name="اجابة خاطئة 3">
            <a:extLst>
              <a:ext uri="{FF2B5EF4-FFF2-40B4-BE49-F238E27FC236}">
                <a16:creationId xmlns:a16="http://schemas.microsoft.com/office/drawing/2014/main" id="{E9A80744-03A1-7D11-04A7-3484A2DE7F28}"/>
              </a:ext>
            </a:extLst>
          </p:cNvPr>
          <p:cNvSpPr/>
          <p:nvPr/>
        </p:nvSpPr>
        <p:spPr>
          <a:xfrm>
            <a:off x="1452892" y="530087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en-US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462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2042" y="272410"/>
            <a:ext cx="2387916" cy="2387916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endParaRPr lang="de-AT" baseline="-25000"/>
            </a:p>
          </p:txBody>
        </p:sp>
        <p:sp>
          <p:nvSpPr>
            <p:cNvPr id="47" name="Q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r" rtl="1"/>
              <a:r>
                <a:rPr lang="en-US" sz="2400" dirty="0">
                  <a:solidFill>
                    <a:schemeClr val="bg1"/>
                  </a:solidFill>
                  <a:latin typeface="Almarai" pitchFamily="2" charset="-78"/>
                  <a:cs typeface="Almarai" pitchFamily="2" charset="-78"/>
                </a:rPr>
                <a:t>259+340=                                                                         </a:t>
              </a: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 rtl="1"/>
              <a:r>
                <a:rPr lang="de-DE" sz="20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$ 500</a:t>
              </a:r>
              <a:endParaRPr lang="en-US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943150" y="272410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45440" y="272410"/>
            <a:ext cx="609600" cy="609600"/>
          </a:xfrm>
          <a:prstGeom prst="rect">
            <a:avLst/>
          </a:prstGeom>
        </p:spPr>
      </p:pic>
      <p:pic>
        <p:nvPicPr>
          <p:cNvPr id="3" name="صوت ترقب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333550" y="2033439"/>
            <a:ext cx="304800" cy="304800"/>
          </a:xfrm>
          <a:prstGeom prst="rect">
            <a:avLst/>
          </a:prstGeom>
        </p:spPr>
      </p:pic>
      <p:pic>
        <p:nvPicPr>
          <p:cNvPr id="18" name="صوت خاطئة">
            <a:hlinkClick r:id="" action="ppaction://media"/>
            <a:extLst>
              <a:ext uri="{FF2B5EF4-FFF2-40B4-BE49-F238E27FC236}">
                <a16:creationId xmlns:a16="http://schemas.microsoft.com/office/drawing/2014/main" id="{F81E6FC5-5A52-78B0-3E0A-C67D1F332C4D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424832" y="1162253"/>
            <a:ext cx="487363" cy="487362"/>
          </a:xfrm>
          <a:prstGeom prst="rect">
            <a:avLst/>
          </a:prstGeom>
        </p:spPr>
      </p:pic>
      <p:pic>
        <p:nvPicPr>
          <p:cNvPr id="4" name="صورة 3">
            <a:hlinkClick r:id="" action="ppaction://hlinkshowjump?jump=endshow"/>
            <a:hlinkHover r:id="" action="ppaction://noaction" highlightClick="1">
              <a:snd r:embed="rId15" name="click.wav"/>
            </a:hlinkHover>
            <a:extLst>
              <a:ext uri="{FF2B5EF4-FFF2-40B4-BE49-F238E27FC236}">
                <a16:creationId xmlns:a16="http://schemas.microsoft.com/office/drawing/2014/main" id="{03994100-D5F3-59A5-FA7C-7BF03B3C4CE5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594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1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1" grpId="0" animBg="1"/>
      <p:bldP spid="6" grpId="0" animBg="1"/>
      <p:bldP spid="8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829594"/>
            <a:ext cx="3074365" cy="5198812"/>
            <a:chOff x="8179724" y="1168053"/>
            <a:chExt cx="3074365" cy="5198812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1168053"/>
              <a:ext cx="3042459" cy="5198812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31561" y="1372438"/>
              <a:ext cx="2822528" cy="4832092"/>
              <a:chOff x="8262223" y="1304918"/>
              <a:chExt cx="3546923" cy="503485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20953" y="1304918"/>
                <a:ext cx="2688193" cy="498675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 MILLION</a:t>
                </a:r>
                <a:endParaRPr lang="de-AT" sz="2200" b="1" dirty="0">
                  <a:solidFill>
                    <a:srgbClr val="F88008"/>
                  </a:solidFill>
                  <a:latin typeface="Arial Black" panose="020B0604020202020204" pitchFamily="34" charset="0"/>
                  <a:cs typeface="Arial Black" panose="020B0604020202020204" pitchFamily="34" charset="0"/>
                </a:endParaRP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$ 100,000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$ 7,000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62223" y="1304918"/>
                <a:ext cx="805054" cy="5034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11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10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9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8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7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6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5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</a:t>
                </a:r>
              </a:p>
            </p:txBody>
          </p:sp>
        </p:grpSp>
      </p:grpSp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50528" y="5445486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72758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4359.08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96816" y="175202"/>
            <a:ext cx="595110" cy="595110"/>
          </a:xfrm>
          <a:prstGeom prst="rect">
            <a:avLst/>
          </a:prstGeom>
        </p:spPr>
      </p:pic>
      <p:pic>
        <p:nvPicPr>
          <p:cNvPr id="4" name="Logo">
            <a:extLst>
              <a:ext uri="{FF2B5EF4-FFF2-40B4-BE49-F238E27FC236}">
                <a16:creationId xmlns:a16="http://schemas.microsoft.com/office/drawing/2014/main" id="{8030F64B-3AE5-A57D-69E5-C6F1B77CE4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2044" y="2235042"/>
            <a:ext cx="2387916" cy="2387916"/>
          </a:xfrm>
          <a:prstGeom prst="rect">
            <a:avLst/>
          </a:prstGeom>
        </p:spPr>
      </p:pic>
      <p:pic>
        <p:nvPicPr>
          <p:cNvPr id="5" name="Logo">
            <a:extLst>
              <a:ext uri="{FF2B5EF4-FFF2-40B4-BE49-F238E27FC236}">
                <a16:creationId xmlns:a16="http://schemas.microsoft.com/office/drawing/2014/main" id="{0D3CC108-08E5-97F2-9DE7-E709D0C38C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29036" y="2235042"/>
            <a:ext cx="2387916" cy="23879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7284912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3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2.08333E-7 -2.59259E-6 L -0.00026 -0.04745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اجابة صحيحة">
            <a:hlinkClick r:id="" action="ppaction://hlinkshowjump?jump=nextslide">
              <a:snd r:embed="rId12" name="اجابة صحيحيية.wav"/>
            </a:hlinkClick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530087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en-US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689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6" name="اجابة خاطئة 1">
            <a:extLst>
              <a:ext uri="{FF2B5EF4-FFF2-40B4-BE49-F238E27FC236}">
                <a16:creationId xmlns:a16="http://schemas.microsoft.com/office/drawing/2014/main" id="{C9426D8D-8E5C-9FA9-0D2C-A8C6E8D8CD85}"/>
              </a:ext>
            </a:extLst>
          </p:cNvPr>
          <p:cNvSpPr/>
          <p:nvPr/>
        </p:nvSpPr>
        <p:spPr>
          <a:xfrm>
            <a:off x="1452892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en-US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452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8" name="اجابة خاطئة 2">
            <a:extLst>
              <a:ext uri="{FF2B5EF4-FFF2-40B4-BE49-F238E27FC236}">
                <a16:creationId xmlns:a16="http://schemas.microsoft.com/office/drawing/2014/main" id="{FF616C3F-C035-0DC8-4594-85B32E1587B6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en-US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425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10" name="اجابة خاطئة 3">
            <a:extLst>
              <a:ext uri="{FF2B5EF4-FFF2-40B4-BE49-F238E27FC236}">
                <a16:creationId xmlns:a16="http://schemas.microsoft.com/office/drawing/2014/main" id="{E9A80744-03A1-7D11-04A7-3484A2DE7F28}"/>
              </a:ext>
            </a:extLst>
          </p:cNvPr>
          <p:cNvSpPr/>
          <p:nvPr/>
        </p:nvSpPr>
        <p:spPr>
          <a:xfrm>
            <a:off x="1452892" y="530087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en-US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526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2042" y="272410"/>
            <a:ext cx="2387916" cy="2387916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endParaRPr lang="de-AT" baseline="-25000"/>
            </a:p>
          </p:txBody>
        </p:sp>
        <p:sp>
          <p:nvSpPr>
            <p:cNvPr id="47" name="Q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r" rtl="1"/>
              <a:r>
                <a:rPr lang="en-US" sz="2400" dirty="0">
                  <a:solidFill>
                    <a:schemeClr val="bg1"/>
                  </a:solidFill>
                  <a:latin typeface="Almarai" pitchFamily="2" charset="-78"/>
                  <a:cs typeface="Almarai" pitchFamily="2" charset="-78"/>
                </a:rPr>
                <a:t>234 +455  =                                                      </a:t>
              </a: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 rtl="1"/>
              <a:r>
                <a:rPr lang="de-DE" sz="20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$ 1000</a:t>
              </a:r>
              <a:endParaRPr lang="en-US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943150" y="272410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45440" y="272410"/>
            <a:ext cx="609600" cy="609600"/>
          </a:xfrm>
          <a:prstGeom prst="rect">
            <a:avLst/>
          </a:prstGeom>
        </p:spPr>
      </p:pic>
      <p:pic>
        <p:nvPicPr>
          <p:cNvPr id="3" name="صوت ترقب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333550" y="2033439"/>
            <a:ext cx="304800" cy="304800"/>
          </a:xfrm>
          <a:prstGeom prst="rect">
            <a:avLst/>
          </a:prstGeom>
        </p:spPr>
      </p:pic>
      <p:pic>
        <p:nvPicPr>
          <p:cNvPr id="18" name="صوت خاطئة">
            <a:hlinkClick r:id="" action="ppaction://media"/>
            <a:extLst>
              <a:ext uri="{FF2B5EF4-FFF2-40B4-BE49-F238E27FC236}">
                <a16:creationId xmlns:a16="http://schemas.microsoft.com/office/drawing/2014/main" id="{F81E6FC5-5A52-78B0-3E0A-C67D1F332C4D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424832" y="1162253"/>
            <a:ext cx="487363" cy="487362"/>
          </a:xfrm>
          <a:prstGeom prst="rect">
            <a:avLst/>
          </a:prstGeom>
        </p:spPr>
      </p:pic>
      <p:pic>
        <p:nvPicPr>
          <p:cNvPr id="4" name="صورة 3">
            <a:hlinkClick r:id="" action="ppaction://hlinkshowjump?jump=endshow"/>
            <a:hlinkHover r:id="" action="ppaction://noaction" highlightClick="1">
              <a:snd r:embed="rId15" name="click.wav"/>
            </a:hlinkHover>
            <a:extLst>
              <a:ext uri="{FF2B5EF4-FFF2-40B4-BE49-F238E27FC236}">
                <a16:creationId xmlns:a16="http://schemas.microsoft.com/office/drawing/2014/main" id="{03994100-D5F3-59A5-FA7C-7BF03B3C4CE5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053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1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1" grpId="0" animBg="1"/>
      <p:bldP spid="6" grpId="0" animBg="1"/>
      <p:bldP spid="8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829594"/>
            <a:ext cx="3042459" cy="5198812"/>
            <a:chOff x="8179724" y="1168053"/>
            <a:chExt cx="3042459" cy="5198812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1168053"/>
              <a:ext cx="3042459" cy="5198812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31559" y="1372438"/>
              <a:ext cx="2790620" cy="4832092"/>
              <a:chOff x="8262223" y="1304918"/>
              <a:chExt cx="3506827" cy="503485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20953" y="1304918"/>
                <a:ext cx="2648097" cy="498675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 MILLION</a:t>
                </a:r>
                <a:endParaRPr lang="de-AT" sz="2200" b="1" dirty="0">
                  <a:solidFill>
                    <a:srgbClr val="F88008"/>
                  </a:solidFill>
                  <a:latin typeface="Arial Black" panose="020B0604020202020204" pitchFamily="34" charset="0"/>
                  <a:cs typeface="Arial Black" panose="020B0604020202020204" pitchFamily="34" charset="0"/>
                </a:endParaRP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$ 100,000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$ 7,000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62223" y="1304918"/>
                <a:ext cx="805054" cy="5034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11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10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9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8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7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6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5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</a:t>
                </a:r>
              </a:p>
            </p:txBody>
          </p:sp>
        </p:grpSp>
      </p:grpSp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47549" y="5102398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72758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4458.08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81493" y="234484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id="{3DC1648E-AEC8-4D5A-B94E-68991FA47E31}"/>
              </a:ext>
            </a:extLst>
          </p:cNvPr>
          <p:cNvSpPr/>
          <p:nvPr/>
        </p:nvSpPr>
        <p:spPr>
          <a:xfrm>
            <a:off x="5453750" y="5228169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Logo">
            <a:extLst>
              <a:ext uri="{FF2B5EF4-FFF2-40B4-BE49-F238E27FC236}">
                <a16:creationId xmlns:a16="http://schemas.microsoft.com/office/drawing/2014/main" id="{B5149787-F5E0-0160-FC8C-394963B97A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2044" y="2235042"/>
            <a:ext cx="2387916" cy="2387916"/>
          </a:xfrm>
          <a:prstGeom prst="rect">
            <a:avLst/>
          </a:prstGeom>
        </p:spPr>
      </p:pic>
      <p:pic>
        <p:nvPicPr>
          <p:cNvPr id="5" name="Logo">
            <a:extLst>
              <a:ext uri="{FF2B5EF4-FFF2-40B4-BE49-F238E27FC236}">
                <a16:creationId xmlns:a16="http://schemas.microsoft.com/office/drawing/2014/main" id="{701B6C1E-625B-477B-477B-69028509C0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29036" y="2235042"/>
            <a:ext cx="2387916" cy="23879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1503963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2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2.08333E-7 -2.59259E-6 L -0.00026 -0.04745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اجابة صحيحة">
            <a:hlinkClick r:id="" action="ppaction://hlinkshowjump?jump=nextslide">
              <a:snd r:embed="rId12" name="اجابة صحيحيية.wav"/>
            </a:hlinkClick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1416050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en-US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979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6" name="اجابة خاطئة 1">
            <a:extLst>
              <a:ext uri="{FF2B5EF4-FFF2-40B4-BE49-F238E27FC236}">
                <a16:creationId xmlns:a16="http://schemas.microsoft.com/office/drawing/2014/main" id="{C9426D8D-8E5C-9FA9-0D2C-A8C6E8D8CD85}"/>
              </a:ext>
            </a:extLst>
          </p:cNvPr>
          <p:cNvSpPr/>
          <p:nvPr/>
        </p:nvSpPr>
        <p:spPr>
          <a:xfrm>
            <a:off x="6251788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en-US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245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8" name="اجابة خاطئة 2">
            <a:extLst>
              <a:ext uri="{FF2B5EF4-FFF2-40B4-BE49-F238E27FC236}">
                <a16:creationId xmlns:a16="http://schemas.microsoft.com/office/drawing/2014/main" id="{FF616C3F-C035-0DC8-4594-85B32E1587B6}"/>
              </a:ext>
            </a:extLst>
          </p:cNvPr>
          <p:cNvSpPr/>
          <p:nvPr/>
        </p:nvSpPr>
        <p:spPr>
          <a:xfrm>
            <a:off x="6274399" y="530087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en-US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365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10" name="اجابة خاطئة 3">
            <a:extLst>
              <a:ext uri="{FF2B5EF4-FFF2-40B4-BE49-F238E27FC236}">
                <a16:creationId xmlns:a16="http://schemas.microsoft.com/office/drawing/2014/main" id="{E9A80744-03A1-7D11-04A7-3484A2DE7F28}"/>
              </a:ext>
            </a:extLst>
          </p:cNvPr>
          <p:cNvSpPr/>
          <p:nvPr/>
        </p:nvSpPr>
        <p:spPr>
          <a:xfrm>
            <a:off x="1452892" y="530087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en-US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544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2042" y="272410"/>
            <a:ext cx="2387916" cy="2387916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endParaRPr lang="de-AT" baseline="-25000"/>
            </a:p>
          </p:txBody>
        </p:sp>
        <p:sp>
          <p:nvSpPr>
            <p:cNvPr id="47" name="Q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r" rtl="1"/>
              <a:r>
                <a:rPr lang="en-US" sz="2400" dirty="0">
                  <a:solidFill>
                    <a:schemeClr val="bg1"/>
                  </a:solidFill>
                  <a:latin typeface="Almarai" pitchFamily="2" charset="-78"/>
                  <a:cs typeface="Almarai" pitchFamily="2" charset="-78"/>
                </a:rPr>
                <a:t>841 + 138 =                                                      </a:t>
              </a: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 rtl="1"/>
              <a:r>
                <a:rPr lang="de-DE" sz="20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$ 2000</a:t>
              </a:r>
              <a:endParaRPr lang="en-US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943150" y="272410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45440" y="272410"/>
            <a:ext cx="609600" cy="609600"/>
          </a:xfrm>
          <a:prstGeom prst="rect">
            <a:avLst/>
          </a:prstGeom>
        </p:spPr>
      </p:pic>
      <p:pic>
        <p:nvPicPr>
          <p:cNvPr id="3" name="صوت ترقب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333550" y="2033439"/>
            <a:ext cx="304800" cy="304800"/>
          </a:xfrm>
          <a:prstGeom prst="rect">
            <a:avLst/>
          </a:prstGeom>
        </p:spPr>
      </p:pic>
      <p:pic>
        <p:nvPicPr>
          <p:cNvPr id="18" name="صوت خاطئة">
            <a:hlinkClick r:id="" action="ppaction://media"/>
            <a:extLst>
              <a:ext uri="{FF2B5EF4-FFF2-40B4-BE49-F238E27FC236}">
                <a16:creationId xmlns:a16="http://schemas.microsoft.com/office/drawing/2014/main" id="{F81E6FC5-5A52-78B0-3E0A-C67D1F332C4D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424832" y="1162253"/>
            <a:ext cx="487363" cy="487362"/>
          </a:xfrm>
          <a:prstGeom prst="rect">
            <a:avLst/>
          </a:prstGeom>
        </p:spPr>
      </p:pic>
      <p:pic>
        <p:nvPicPr>
          <p:cNvPr id="4" name="صورة 3">
            <a:hlinkClick r:id="" action="ppaction://hlinkshowjump?jump=endshow"/>
            <a:hlinkHover r:id="" action="ppaction://noaction" highlightClick="1">
              <a:snd r:embed="rId15" name="click.wav"/>
            </a:hlinkHover>
            <a:extLst>
              <a:ext uri="{FF2B5EF4-FFF2-40B4-BE49-F238E27FC236}">
                <a16:creationId xmlns:a16="http://schemas.microsoft.com/office/drawing/2014/main" id="{03994100-D5F3-59A5-FA7C-7BF03B3C4CE5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918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1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1" grpId="0" animBg="1"/>
      <p:bldP spid="6" grpId="0" animBg="1"/>
      <p:bldP spid="8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829594"/>
            <a:ext cx="3042459" cy="5198812"/>
            <a:chOff x="8179724" y="1168053"/>
            <a:chExt cx="3042459" cy="5198812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1168053"/>
              <a:ext cx="3042459" cy="5198812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31559" y="1372438"/>
              <a:ext cx="2790620" cy="4832092"/>
              <a:chOff x="8262223" y="1304918"/>
              <a:chExt cx="3506827" cy="503485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20953" y="1304918"/>
                <a:ext cx="2648097" cy="498675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 MILLION</a:t>
                </a:r>
                <a:endParaRPr lang="de-AT" sz="2200" b="1" dirty="0">
                  <a:solidFill>
                    <a:srgbClr val="F88008"/>
                  </a:solidFill>
                  <a:latin typeface="Arial Black" panose="020B0604020202020204" pitchFamily="34" charset="0"/>
                  <a:cs typeface="Arial Black" panose="020B0604020202020204" pitchFamily="34" charset="0"/>
                </a:endParaRP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$ 100,000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$ 7,000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62223" y="1304918"/>
                <a:ext cx="805054" cy="5034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11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10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9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8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7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6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5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</a:t>
                </a:r>
              </a:p>
            </p:txBody>
          </p:sp>
        </p:grpSp>
      </p:grpSp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47549" y="4767757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6112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4356.08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42582" y="234484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id="{3DC1648E-AEC8-4D5A-B94E-68991FA47E31}"/>
              </a:ext>
            </a:extLst>
          </p:cNvPr>
          <p:cNvSpPr/>
          <p:nvPr/>
        </p:nvSpPr>
        <p:spPr>
          <a:xfrm>
            <a:off x="5453750" y="4893528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Question fininished indicator">
            <a:extLst>
              <a:ext uri="{FF2B5EF4-FFF2-40B4-BE49-F238E27FC236}">
                <a16:creationId xmlns:a16="http://schemas.microsoft.com/office/drawing/2014/main" id="{3AE5F3D7-FDD4-4FA8-9796-88C51C66C86E}"/>
              </a:ext>
            </a:extLst>
          </p:cNvPr>
          <p:cNvSpPr/>
          <p:nvPr/>
        </p:nvSpPr>
        <p:spPr>
          <a:xfrm>
            <a:off x="5453750" y="522287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Logo">
            <a:extLst>
              <a:ext uri="{FF2B5EF4-FFF2-40B4-BE49-F238E27FC236}">
                <a16:creationId xmlns:a16="http://schemas.microsoft.com/office/drawing/2014/main" id="{D8C55053-E9AE-18CA-6745-6A196C6647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2044" y="2235042"/>
            <a:ext cx="2387916" cy="2387916"/>
          </a:xfrm>
          <a:prstGeom prst="rect">
            <a:avLst/>
          </a:prstGeom>
        </p:spPr>
      </p:pic>
      <p:pic>
        <p:nvPicPr>
          <p:cNvPr id="5" name="Logo">
            <a:extLst>
              <a:ext uri="{FF2B5EF4-FFF2-40B4-BE49-F238E27FC236}">
                <a16:creationId xmlns:a16="http://schemas.microsoft.com/office/drawing/2014/main" id="{83E09C63-FB48-AF39-B304-C18EB345F2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29036" y="2235042"/>
            <a:ext cx="2387916" cy="23879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7767412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3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1.11022E-16 L -0.00026 -0.04745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اجابة صحيحة">
            <a:hlinkClick r:id="" action="ppaction://hlinkshowjump?jump=nextslide">
              <a:snd r:embed="rId12" name="اجابة صحيحيية.wav"/>
            </a:hlinkClick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en-US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557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6" name="اجابة خاطئة 1">
            <a:extLst>
              <a:ext uri="{FF2B5EF4-FFF2-40B4-BE49-F238E27FC236}">
                <a16:creationId xmlns:a16="http://schemas.microsoft.com/office/drawing/2014/main" id="{C9426D8D-8E5C-9FA9-0D2C-A8C6E8D8CD85}"/>
              </a:ext>
            </a:extLst>
          </p:cNvPr>
          <p:cNvSpPr/>
          <p:nvPr/>
        </p:nvSpPr>
        <p:spPr>
          <a:xfrm>
            <a:off x="1452892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en-US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455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8" name="اجابة خاطئة 2">
            <a:extLst>
              <a:ext uri="{FF2B5EF4-FFF2-40B4-BE49-F238E27FC236}">
                <a16:creationId xmlns:a16="http://schemas.microsoft.com/office/drawing/2014/main" id="{FF616C3F-C035-0DC8-4594-85B32E1587B6}"/>
              </a:ext>
            </a:extLst>
          </p:cNvPr>
          <p:cNvSpPr/>
          <p:nvPr/>
        </p:nvSpPr>
        <p:spPr>
          <a:xfrm>
            <a:off x="6274399" y="530087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en-US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458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10" name="اجابة خاطئة 3">
            <a:extLst>
              <a:ext uri="{FF2B5EF4-FFF2-40B4-BE49-F238E27FC236}">
                <a16:creationId xmlns:a16="http://schemas.microsoft.com/office/drawing/2014/main" id="{E9A80744-03A1-7D11-04A7-3484A2DE7F28}"/>
              </a:ext>
            </a:extLst>
          </p:cNvPr>
          <p:cNvSpPr/>
          <p:nvPr/>
        </p:nvSpPr>
        <p:spPr>
          <a:xfrm>
            <a:off x="1452892" y="530087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/>
          <a:lstStyle/>
          <a:p>
            <a:pPr algn="r" rtl="1"/>
            <a:r>
              <a:rPr lang="en-US" sz="24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575</a:t>
            </a:r>
            <a:endParaRPr lang="de-AT" sz="2400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2042" y="272410"/>
            <a:ext cx="2387916" cy="2387916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endParaRPr lang="de-AT" baseline="-25000"/>
            </a:p>
          </p:txBody>
        </p:sp>
        <p:sp>
          <p:nvSpPr>
            <p:cNvPr id="47" name="Q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r" rtl="1"/>
              <a:r>
                <a:rPr lang="en-US" sz="2400" dirty="0">
                  <a:solidFill>
                    <a:schemeClr val="bg1"/>
                  </a:solidFill>
                  <a:latin typeface="Almarai" pitchFamily="2" charset="-78"/>
                  <a:cs typeface="Almarai" pitchFamily="2" charset="-78"/>
                </a:rPr>
                <a:t>325+ 232 =</a:t>
              </a: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 rtl="1"/>
              <a:r>
                <a:rPr lang="de-DE" sz="20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$ 3000</a:t>
              </a:r>
              <a:endParaRPr lang="en-US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943150" y="272410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45440" y="272410"/>
            <a:ext cx="609600" cy="609600"/>
          </a:xfrm>
          <a:prstGeom prst="rect">
            <a:avLst/>
          </a:prstGeom>
        </p:spPr>
      </p:pic>
      <p:pic>
        <p:nvPicPr>
          <p:cNvPr id="3" name="صوت ترقب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333550" y="2033439"/>
            <a:ext cx="304800" cy="304800"/>
          </a:xfrm>
          <a:prstGeom prst="rect">
            <a:avLst/>
          </a:prstGeom>
        </p:spPr>
      </p:pic>
      <p:pic>
        <p:nvPicPr>
          <p:cNvPr id="18" name="صوت خاطئة">
            <a:hlinkClick r:id="" action="ppaction://media"/>
            <a:extLst>
              <a:ext uri="{FF2B5EF4-FFF2-40B4-BE49-F238E27FC236}">
                <a16:creationId xmlns:a16="http://schemas.microsoft.com/office/drawing/2014/main" id="{F81E6FC5-5A52-78B0-3E0A-C67D1F332C4D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424832" y="1162253"/>
            <a:ext cx="487363" cy="487362"/>
          </a:xfrm>
          <a:prstGeom prst="rect">
            <a:avLst/>
          </a:prstGeom>
        </p:spPr>
      </p:pic>
      <p:pic>
        <p:nvPicPr>
          <p:cNvPr id="4" name="صورة 3">
            <a:hlinkClick r:id="" action="ppaction://hlinkshowjump?jump=endshow"/>
            <a:hlinkHover r:id="" action="ppaction://noaction" highlightClick="1">
              <a:snd r:embed="rId15" name="click.wav"/>
            </a:hlinkHover>
            <a:extLst>
              <a:ext uri="{FF2B5EF4-FFF2-40B4-BE49-F238E27FC236}">
                <a16:creationId xmlns:a16="http://schemas.microsoft.com/office/drawing/2014/main" id="{03994100-D5F3-59A5-FA7C-7BF03B3C4CE5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121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1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1" grpId="0" animBg="1"/>
      <p:bldP spid="6" grpId="0" animBg="1"/>
      <p:bldP spid="8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None"/>
  <p:tag name="SLIDELIZARD_POLLTEMPLATEID" val="61b8c699380a92798c07e33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None"/>
  <p:tag name="SLIDELIZARD_POLLTEMPLATEID" val="61b8c699380a92798c07e33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None"/>
  <p:tag name="SLIDELIZARD_POLLTEMPLATEID" val="61b8c699380a92798c07e33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None"/>
  <p:tag name="SLIDELIZARD_POLLTEMPLATEID" val="61b8c699380a92798c07e33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None"/>
  <p:tag name="SLIDELIZARD_POLLTEMPLATEID" val="61b8c699380a92798c07e33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None"/>
  <p:tag name="SLIDELIZARD_POLLTEMPLATEID" val="61b8c699380a92798c07e33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None"/>
  <p:tag name="SLIDELIZARD_POLLTEMPLATEID" val="61b8c699380a92798c07e33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None"/>
  <p:tag name="SLIDELIZARD_POLLTEMPLATEID" val="61b8c699380a92798c07e33e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l Messiri">
      <a:majorFont>
        <a:latin typeface="El Messiri"/>
        <a:ea typeface=""/>
        <a:cs typeface="El Messiri"/>
      </a:majorFont>
      <a:minorFont>
        <a:latin typeface="El Messiri"/>
        <a:ea typeface=""/>
        <a:cs typeface="El Messi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2A039395E52A4481E99A284DD18DE6" ma:contentTypeVersion="13" ma:contentTypeDescription="Create a new document." ma:contentTypeScope="" ma:versionID="f7c8f2b6bf623116b790949cf986e180">
  <xsd:schema xmlns:xsd="http://www.w3.org/2001/XMLSchema" xmlns:xs="http://www.w3.org/2001/XMLSchema" xmlns:p="http://schemas.microsoft.com/office/2006/metadata/properties" xmlns:ns2="23661874-da08-4297-8e9a-86c876574d92" xmlns:ns3="eb47fbde-ef8c-49b4-9b93-508121e91eaa" targetNamespace="http://schemas.microsoft.com/office/2006/metadata/properties" ma:root="true" ma:fieldsID="fbc92a73e89b93c615119b6747aa3677" ns2:_="" ns3:_="">
    <xsd:import namespace="23661874-da08-4297-8e9a-86c876574d92"/>
    <xsd:import namespace="eb47fbde-ef8c-49b4-9b93-508121e91ea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661874-da08-4297-8e9a-86c876574d9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47fbde-ef8c-49b4-9b93-508121e91e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C8571CE-DD7B-4429-8FE4-0495FE4EA004}">
  <ds:schemaRefs>
    <ds:schemaRef ds:uri="http://purl.org/dc/terms/"/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eb47fbde-ef8c-49b4-9b93-508121e91eaa"/>
    <ds:schemaRef ds:uri="23661874-da08-4297-8e9a-86c876574d92"/>
  </ds:schemaRefs>
</ds:datastoreItem>
</file>

<file path=customXml/itemProps2.xml><?xml version="1.0" encoding="utf-8"?>
<ds:datastoreItem xmlns:ds="http://schemas.openxmlformats.org/officeDocument/2006/customXml" ds:itemID="{3BF34EBA-A5CF-4A96-A902-2AE9B005906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4D300BD-3179-4B5B-86CF-7FBC8E1FC4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3661874-da08-4297-8e9a-86c876574d92"/>
    <ds:schemaRef ds:uri="eb47fbde-ef8c-49b4-9b93-508121e91ea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519</Words>
  <Application>Microsoft Office PowerPoint</Application>
  <PresentationFormat>Widescreen</PresentationFormat>
  <Paragraphs>284</Paragraphs>
  <Slides>21</Slides>
  <Notes>2</Notes>
  <HiddenSlides>2</HiddenSlides>
  <MMClips>45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Almarai</vt:lpstr>
      <vt:lpstr>Calibri</vt:lpstr>
      <vt:lpstr>Arial</vt:lpstr>
      <vt:lpstr>Arial Black</vt:lpstr>
      <vt:lpstr>Abadi Extra Light</vt:lpstr>
      <vt:lpstr>El Messiri</vt:lpstr>
      <vt:lpstr>Aptos</vt:lpstr>
      <vt:lpstr>Harmattan</vt:lpstr>
      <vt:lpstr>Office</vt:lpstr>
      <vt:lpstr>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تعليمات الاستخدام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user</dc:creator>
  <cp:lastModifiedBy>nancy.alfarah@gmail.com</cp:lastModifiedBy>
  <cp:revision>40</cp:revision>
  <dcterms:created xsi:type="dcterms:W3CDTF">2020-02-11T13:02:59Z</dcterms:created>
  <dcterms:modified xsi:type="dcterms:W3CDTF">2025-11-06T22:02:32Z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0x010100FC2A039395E52A4481E99A284DD18DE6</vt:lpwstr>
  </property>
  <property fmtid="{D5CDD505-2E9C-101B-9397-08002B2CF9AE}" pid="3" name="Order">
    <vt:r8>10300</vt:r8>
  </property>
</Properties>
</file>