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2" r:id="rId2"/>
    <p:sldId id="305" r:id="rId3"/>
    <p:sldId id="306" r:id="rId4"/>
    <p:sldId id="260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05"/>
            <p14:sldId id="306"/>
            <p14:sldId id="260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الذرة والجدول الدوري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</a:t>
            </a:r>
            <a:r>
              <a:rPr lang="ar-JO" sz="2800" dirty="0"/>
              <a:t> </a:t>
            </a:r>
            <a:r>
              <a:rPr lang="ar-JO" sz="2800" dirty="0" smtClean="0"/>
              <a:t> الجدول الدوري 3</a:t>
            </a:r>
          </a:p>
          <a:p>
            <a:r>
              <a:rPr lang="ar-JO" sz="2800" dirty="0" smtClean="0"/>
              <a:t> من صفحة 72  </a:t>
            </a:r>
            <a:r>
              <a:rPr lang="ar-JO" sz="2800" smtClean="0"/>
              <a:t>إلى </a:t>
            </a:r>
            <a:r>
              <a:rPr lang="ar-JO" sz="2800" smtClean="0"/>
              <a:t>77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10 حقائق عن الجدول الدوري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t="784" r="8122" b="31625"/>
          <a:stretch/>
        </p:blipFill>
        <p:spPr bwMode="auto">
          <a:xfrm>
            <a:off x="8363499" y="4458495"/>
            <a:ext cx="3643341" cy="168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09637" y="1366693"/>
            <a:ext cx="9878936" cy="465479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الذرات المستقرة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هي تلك التي يكون مستوى طاقتها الخارجي ممتلئا بالحد الاقصى من الالكترونات .</a:t>
            </a: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الذرات التي تقع في المجموعة الثامنة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هي فقط تمتلك مستويات طاقة خارجية مكتملة وممتلئة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تسمى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الغازات النبيلة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09637" y="1366693"/>
            <a:ext cx="9878936" cy="465479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كيف يحدث استقرار الذرات ؟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عندما تفقد هذه الذرات الالكترونات أو تكتسبها أو تشارك فيها .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عندما تفقد أي ذرة الكترونات من مستوى طاقتها الخارجي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أو تكتسبها تكون ما يسمى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الأيون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49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تكون الأيونات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82515" y="1884122"/>
            <a:ext cx="10000550" cy="310990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تكون الأيون الموجب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يتكون الايون الموجب عندما تفقد الذرة الكترونا واحدا أو أكثر </a:t>
            </a:r>
          </a:p>
          <a:p>
            <a:pPr algn="ctr" rtl="1"/>
            <a:r>
              <a:rPr lang="ar-JO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و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يحدث للعناصر التي توجد في المجموعات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( 1 , 2 , 3 )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تكون الأيونات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82515" y="1884122"/>
            <a:ext cx="10000550" cy="310990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تكون الأيون السالب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يتكون الايون السالب عندما تكتسب الذرة الكترونا واحدا أو أكثر </a:t>
            </a:r>
          </a:p>
          <a:p>
            <a:pPr algn="ctr" rtl="1"/>
            <a:r>
              <a:rPr lang="ar-JO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و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يحدث للعناصر التي توجد في المجموعات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( 5 , 6 , 7 )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1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1180</TotalTime>
  <Words>153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134</cp:revision>
  <dcterms:created xsi:type="dcterms:W3CDTF">2021-02-24T07:41:59Z</dcterms:created>
  <dcterms:modified xsi:type="dcterms:W3CDTF">2025-11-06T09:01:38Z</dcterms:modified>
</cp:coreProperties>
</file>