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6" r:id="rId2"/>
    <p:sldId id="262" r:id="rId3"/>
    <p:sldId id="257" r:id="rId4"/>
    <p:sldId id="258"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67" d="100"/>
          <a:sy n="67" d="100"/>
        </p:scale>
        <p:origin x="84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A5C29D9-8497-4D03-BED8-5D4CAD85C989}" type="datetimeFigureOut">
              <a:rPr lang="en-US" smtClean="0"/>
              <a:t>10/30/2025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1D0FFACC-A2EE-41E1-A4BD-7843E1D607CA}"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32043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5C29D9-8497-4D03-BED8-5D4CAD85C989}"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FFACC-A2EE-41E1-A4BD-7843E1D607CA}"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6677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5C29D9-8497-4D03-BED8-5D4CAD85C989}"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FFACC-A2EE-41E1-A4BD-7843E1D607CA}"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44962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5C29D9-8497-4D03-BED8-5D4CAD85C989}"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FFACC-A2EE-41E1-A4BD-7843E1D607CA}"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02636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5C29D9-8497-4D03-BED8-5D4CAD85C989}"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FFACC-A2EE-41E1-A4BD-7843E1D607CA}"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6405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A5C29D9-8497-4D03-BED8-5D4CAD85C989}"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0FFACC-A2EE-41E1-A4BD-7843E1D607CA}"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01182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A5C29D9-8497-4D03-BED8-5D4CAD85C989}" type="datetimeFigureOut">
              <a:rPr lang="en-US" smtClean="0"/>
              <a:t>10/30/2025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0FFACC-A2EE-41E1-A4BD-7843E1D607CA}"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16693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A5C29D9-8497-4D03-BED8-5D4CAD85C989}" type="datetimeFigureOut">
              <a:rPr lang="en-US" smtClean="0"/>
              <a:t>10/30/2025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0FFACC-A2EE-41E1-A4BD-7843E1D607CA}"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01999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5C29D9-8497-4D03-BED8-5D4CAD85C989}" type="datetimeFigureOut">
              <a:rPr lang="en-US" smtClean="0"/>
              <a:t>10/30/2025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0FFACC-A2EE-41E1-A4BD-7843E1D607CA}" type="slidenum">
              <a:rPr lang="en-US" smtClean="0"/>
              <a:t>‹#›</a:t>
            </a:fld>
            <a:endParaRPr lang="en-US"/>
          </a:p>
        </p:txBody>
      </p:sp>
    </p:spTree>
    <p:extLst>
      <p:ext uri="{BB962C8B-B14F-4D97-AF65-F5344CB8AC3E}">
        <p14:creationId xmlns:p14="http://schemas.microsoft.com/office/powerpoint/2010/main" val="3967163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5C29D9-8497-4D03-BED8-5D4CAD85C989}"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0FFACC-A2EE-41E1-A4BD-7843E1D607CA}"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37879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1A5C29D9-8497-4D03-BED8-5D4CAD85C989}" type="datetimeFigureOut">
              <a:rPr lang="en-US" smtClean="0"/>
              <a:t>10/30/2025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1D0FFACC-A2EE-41E1-A4BD-7843E1D607CA}"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90711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1A5C29D9-8497-4D03-BED8-5D4CAD85C989}" type="datetimeFigureOut">
              <a:rPr lang="en-US" smtClean="0"/>
              <a:t>10/30/2025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1D0FFACC-A2EE-41E1-A4BD-7843E1D607CA}"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3622771"/>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travel.stackexchange.com/questions/65059/what-does-the-letter-a-signify-at-the-end-of-the-expiry-date-on-a-british-rail" TargetMode="External"/><Relationship Id="rId2" Type="http://schemas.openxmlformats.org/officeDocument/2006/relationships/image" Target="../media/image2.jpg"/><Relationship Id="rId1" Type="http://schemas.openxmlformats.org/officeDocument/2006/relationships/slideLayout" Target="../slideLayouts/slideLayout5.xml"/><Relationship Id="rId5" Type="http://schemas.openxmlformats.org/officeDocument/2006/relationships/hyperlink" Target="https://www.lifegate.it/differenza-data-di-scadenza-termine-minino-conservazione" TargetMode="Externa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pxhere.com/zh/photo/1619859" TargetMode="External"/><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989CA-1E01-F90D-0009-31E73C67590D}"/>
              </a:ext>
            </a:extLst>
          </p:cNvPr>
          <p:cNvSpPr>
            <a:spLocks noGrp="1"/>
          </p:cNvSpPr>
          <p:nvPr>
            <p:ph type="ctrTitle"/>
          </p:nvPr>
        </p:nvSpPr>
        <p:spPr/>
        <p:txBody>
          <a:bodyPr/>
          <a:lstStyle/>
          <a:p>
            <a:r>
              <a:rPr lang="en-US" dirty="0">
                <a:latin typeface="Chiller" panose="04020404031007020602" pitchFamily="82" charset="0"/>
              </a:rPr>
              <a:t>Why expiry dates matter</a:t>
            </a:r>
          </a:p>
        </p:txBody>
      </p:sp>
      <p:sp>
        <p:nvSpPr>
          <p:cNvPr id="3" name="Subtitle 2">
            <a:extLst>
              <a:ext uri="{FF2B5EF4-FFF2-40B4-BE49-F238E27FC236}">
                <a16:creationId xmlns:a16="http://schemas.microsoft.com/office/drawing/2014/main" id="{376D5E25-2D12-16E8-67C2-E3FB3454B582}"/>
              </a:ext>
            </a:extLst>
          </p:cNvPr>
          <p:cNvSpPr>
            <a:spLocks noGrp="1"/>
          </p:cNvSpPr>
          <p:nvPr>
            <p:ph type="subTitle" idx="1"/>
          </p:nvPr>
        </p:nvSpPr>
        <p:spPr/>
        <p:txBody>
          <a:bodyPr/>
          <a:lstStyle/>
          <a:p>
            <a:r>
              <a:rPr lang="en-US" dirty="0">
                <a:latin typeface="Arial Rounded MT Bold" panose="020F0704030504030204" pitchFamily="34" charset="0"/>
              </a:rPr>
              <a:t>Done by : </a:t>
            </a:r>
            <a:r>
              <a:rPr lang="en-US" dirty="0" err="1">
                <a:latin typeface="Arial Rounded MT Bold" panose="020F0704030504030204" pitchFamily="34" charset="0"/>
              </a:rPr>
              <a:t>shereen</a:t>
            </a:r>
            <a:endParaRPr lang="en-US" dirty="0">
              <a:latin typeface="Arial Rounded MT Bold" panose="020F0704030504030204" pitchFamily="34" charset="0"/>
            </a:endParaRPr>
          </a:p>
        </p:txBody>
      </p:sp>
    </p:spTree>
    <p:extLst>
      <p:ext uri="{BB962C8B-B14F-4D97-AF65-F5344CB8AC3E}">
        <p14:creationId xmlns:p14="http://schemas.microsoft.com/office/powerpoint/2010/main" val="30314796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BD3222-DE9B-526A-5A93-C85EEEECB8EF}"/>
              </a:ext>
            </a:extLst>
          </p:cNvPr>
          <p:cNvSpPr txBox="1"/>
          <p:nvPr/>
        </p:nvSpPr>
        <p:spPr>
          <a:xfrm>
            <a:off x="1371600" y="753035"/>
            <a:ext cx="7876615" cy="3046988"/>
          </a:xfrm>
          <a:prstGeom prst="rect">
            <a:avLst/>
          </a:prstGeom>
          <a:noFill/>
        </p:spPr>
        <p:txBody>
          <a:bodyPr wrap="square">
            <a:spAutoFit/>
          </a:bodyPr>
          <a:lstStyle/>
          <a:p>
            <a:r>
              <a:rPr lang="en-US" sz="2400" dirty="0"/>
              <a:t>When food expires, you should immediately throw out anything that has passed its "use-by" date and be more cautious with food past its "best-before" date. For food with a "best-before" date, use your judgment: if it looks, smells, and tastes fine, it's often still safe to eat, but throw it if you have any doubts. You can also try freezing items to preserve them longer or donating unopened, non-perishable food to a local food bank. </a:t>
            </a:r>
          </a:p>
        </p:txBody>
      </p:sp>
    </p:spTree>
    <p:extLst>
      <p:ext uri="{BB962C8B-B14F-4D97-AF65-F5344CB8AC3E}">
        <p14:creationId xmlns:p14="http://schemas.microsoft.com/office/powerpoint/2010/main" val="50288800"/>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75D9A-1E4F-AB28-A9BA-4194DE3251AE}"/>
              </a:ext>
            </a:extLst>
          </p:cNvPr>
          <p:cNvSpPr>
            <a:spLocks noGrp="1"/>
          </p:cNvSpPr>
          <p:nvPr>
            <p:ph type="title"/>
          </p:nvPr>
        </p:nvSpPr>
        <p:spPr/>
        <p:txBody>
          <a:bodyPr>
            <a:normAutofit/>
          </a:bodyPr>
          <a:lstStyle/>
          <a:p>
            <a:r>
              <a:rPr lang="en-US" dirty="0">
                <a:latin typeface="Algerian" panose="04020705040A02060702" pitchFamily="82" charset="0"/>
              </a:rPr>
              <a:t>Why are there expiry dates and why do they matter</a:t>
            </a:r>
          </a:p>
        </p:txBody>
      </p:sp>
      <p:sp>
        <p:nvSpPr>
          <p:cNvPr id="3" name="Content Placeholder 2">
            <a:extLst>
              <a:ext uri="{FF2B5EF4-FFF2-40B4-BE49-F238E27FC236}">
                <a16:creationId xmlns:a16="http://schemas.microsoft.com/office/drawing/2014/main" id="{5F8EB6C2-4B8E-7FB5-8B8A-159018CB10E5}"/>
              </a:ext>
            </a:extLst>
          </p:cNvPr>
          <p:cNvSpPr>
            <a:spLocks noGrp="1"/>
          </p:cNvSpPr>
          <p:nvPr>
            <p:ph idx="1"/>
          </p:nvPr>
        </p:nvSpPr>
        <p:spPr>
          <a:ln>
            <a:solidFill>
              <a:schemeClr val="accent5">
                <a:lumMod val="60000"/>
                <a:lumOff val="40000"/>
              </a:schemeClr>
            </a:solidFill>
          </a:ln>
          <a:effectLst>
            <a:glow rad="101600">
              <a:schemeClr val="accent5">
                <a:satMod val="175000"/>
                <a:alpha val="40000"/>
              </a:schemeClr>
            </a:glow>
          </a:effectLst>
        </p:spPr>
        <p:txBody>
          <a:bodyPr/>
          <a:lstStyle/>
          <a:p>
            <a:r>
              <a:rPr lang="en-US" dirty="0"/>
              <a:t>Expiry dates matter because they indicate the time a product is guaranteed to be safe and effective, protecting against health risks from spoiled food or ineffective medications. They also ensure quality, as expired products can lose flavor, potency, and purity. Following expiry dates is crucial for food safety and the proper functioning of medicines and other products like disinfectants. </a:t>
            </a:r>
          </a:p>
        </p:txBody>
      </p:sp>
    </p:spTree>
    <p:extLst>
      <p:ext uri="{BB962C8B-B14F-4D97-AF65-F5344CB8AC3E}">
        <p14:creationId xmlns:p14="http://schemas.microsoft.com/office/powerpoint/2010/main" val="20297894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62995-5B53-0B22-6D3B-763ECA2D142E}"/>
              </a:ext>
            </a:extLst>
          </p:cNvPr>
          <p:cNvSpPr>
            <a:spLocks noGrp="1"/>
          </p:cNvSpPr>
          <p:nvPr>
            <p:ph type="title"/>
          </p:nvPr>
        </p:nvSpPr>
        <p:spPr/>
        <p:txBody>
          <a:bodyPr>
            <a:normAutofit/>
          </a:bodyPr>
          <a:lstStyle/>
          <a:p>
            <a:r>
              <a:rPr lang="en-US" dirty="0">
                <a:latin typeface="Berlin Sans FB Demi" panose="020E0802020502020306" pitchFamily="34" charset="0"/>
              </a:rPr>
              <a:t>Why do foods have expiry dates </a:t>
            </a:r>
          </a:p>
        </p:txBody>
      </p:sp>
      <p:sp>
        <p:nvSpPr>
          <p:cNvPr id="3" name="Content Placeholder 2">
            <a:extLst>
              <a:ext uri="{FF2B5EF4-FFF2-40B4-BE49-F238E27FC236}">
                <a16:creationId xmlns:a16="http://schemas.microsoft.com/office/drawing/2014/main" id="{A18AA083-57BB-2681-ADB0-46BC7CB7942A}"/>
              </a:ext>
            </a:extLst>
          </p:cNvPr>
          <p:cNvSpPr>
            <a:spLocks noGrp="1"/>
          </p:cNvSpPr>
          <p:nvPr>
            <p:ph idx="1"/>
          </p:nvPr>
        </p:nvSpPr>
        <p:spPr/>
        <p:txBody>
          <a:bodyPr/>
          <a:lstStyle/>
          <a:p>
            <a:r>
              <a:rPr lang="en-US" dirty="0">
                <a:latin typeface="Berlin Sans FB Demi" panose="020E0802020502020306" pitchFamily="34" charset="0"/>
              </a:rPr>
              <a:t>Foods have expiry dates to indicate their quality and safety over time. A "best before" date signifies the point at which the food may lose quality in taste, texture, or nutritional value, though it is often still safe to eat. A "use by" date is a safety warning for highly perishable foods like meat and dairy, and the product should not be consumed after this date. </a:t>
            </a:r>
          </a:p>
        </p:txBody>
      </p:sp>
    </p:spTree>
    <p:extLst>
      <p:ext uri="{BB962C8B-B14F-4D97-AF65-F5344CB8AC3E}">
        <p14:creationId xmlns:p14="http://schemas.microsoft.com/office/powerpoint/2010/main" val="26572497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9319D-8263-7752-C9D9-9C4915F39462}"/>
              </a:ext>
            </a:extLst>
          </p:cNvPr>
          <p:cNvSpPr>
            <a:spLocks noGrp="1"/>
          </p:cNvSpPr>
          <p:nvPr>
            <p:ph type="title"/>
          </p:nvPr>
        </p:nvSpPr>
        <p:spPr/>
        <p:txBody>
          <a:bodyPr/>
          <a:lstStyle/>
          <a:p>
            <a:r>
              <a:rPr lang="en-US" dirty="0">
                <a:effectLst>
                  <a:outerShdw blurRad="38100" dist="38100" dir="2700000" algn="tl">
                    <a:schemeClr val="accent1">
                      <a:alpha val="43000"/>
                    </a:schemeClr>
                  </a:outerShdw>
                </a:effectLst>
                <a:latin typeface="Arial Rounded MT Bold" panose="020F0704030504030204" pitchFamily="34" charset="0"/>
              </a:rPr>
              <a:t>Pictures of expiry</a:t>
            </a:r>
          </a:p>
        </p:txBody>
      </p:sp>
      <p:sp>
        <p:nvSpPr>
          <p:cNvPr id="3" name="Text Placeholder 2">
            <a:extLst>
              <a:ext uri="{FF2B5EF4-FFF2-40B4-BE49-F238E27FC236}">
                <a16:creationId xmlns:a16="http://schemas.microsoft.com/office/drawing/2014/main" id="{924FB9B2-F0E2-B24E-439F-4DB0C8962C64}"/>
              </a:ext>
            </a:extLst>
          </p:cNvPr>
          <p:cNvSpPr>
            <a:spLocks noGrp="1"/>
          </p:cNvSpPr>
          <p:nvPr>
            <p:ph type="body" idx="1"/>
          </p:nvPr>
        </p:nvSpPr>
        <p:spPr/>
        <p:txBody>
          <a:bodyPr/>
          <a:lstStyle/>
          <a:p>
            <a:endParaRPr lang="en-US"/>
          </a:p>
        </p:txBody>
      </p:sp>
      <p:pic>
        <p:nvPicPr>
          <p:cNvPr id="8" name="Content Placeholder 7">
            <a:extLst>
              <a:ext uri="{FF2B5EF4-FFF2-40B4-BE49-F238E27FC236}">
                <a16:creationId xmlns:a16="http://schemas.microsoft.com/office/drawing/2014/main" id="{F359F03C-B731-3F47-AE5B-65249E9A9873}"/>
              </a:ext>
            </a:extLst>
          </p:cNvPr>
          <p:cNvPicPr>
            <a:picLocks noGrp="1" noChangeAspect="1"/>
          </p:cNvPicPr>
          <p:nvPr>
            <p:ph sz="half" idx="2"/>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007129" y="2824163"/>
            <a:ext cx="3526366" cy="2644775"/>
          </a:xfrm>
        </p:spPr>
      </p:pic>
      <p:sp>
        <p:nvSpPr>
          <p:cNvPr id="5" name="Text Placeholder 4">
            <a:extLst>
              <a:ext uri="{FF2B5EF4-FFF2-40B4-BE49-F238E27FC236}">
                <a16:creationId xmlns:a16="http://schemas.microsoft.com/office/drawing/2014/main" id="{AF490EF5-FC7D-ACB7-3DC1-A57AD26C17BA}"/>
              </a:ext>
            </a:extLst>
          </p:cNvPr>
          <p:cNvSpPr>
            <a:spLocks noGrp="1"/>
          </p:cNvSpPr>
          <p:nvPr>
            <p:ph type="body" sz="quarter" idx="3"/>
          </p:nvPr>
        </p:nvSpPr>
        <p:spPr/>
        <p:txBody>
          <a:bodyPr/>
          <a:lstStyle/>
          <a:p>
            <a:endParaRPr lang="en-US"/>
          </a:p>
        </p:txBody>
      </p:sp>
      <p:pic>
        <p:nvPicPr>
          <p:cNvPr id="11" name="Content Placeholder 10">
            <a:extLst>
              <a:ext uri="{FF2B5EF4-FFF2-40B4-BE49-F238E27FC236}">
                <a16:creationId xmlns:a16="http://schemas.microsoft.com/office/drawing/2014/main" id="{FB1F6366-8B88-D116-0C24-B5CD58AED284}"/>
              </a:ext>
            </a:extLst>
          </p:cNvPr>
          <p:cNvPicPr>
            <a:picLocks noGrp="1" noChangeAspect="1"/>
          </p:cNvPicPr>
          <p:nvPr>
            <p:ph sz="quarter" idx="4"/>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6755607" y="2820988"/>
            <a:ext cx="3957637" cy="2638425"/>
          </a:xfrm>
        </p:spPr>
      </p:pic>
    </p:spTree>
    <p:extLst>
      <p:ext uri="{BB962C8B-B14F-4D97-AF65-F5344CB8AC3E}">
        <p14:creationId xmlns:p14="http://schemas.microsoft.com/office/powerpoint/2010/main" val="28800886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randombar(horizontal)">
                                      <p:cBhvr>
                                        <p:cTn id="2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C93819-A1E6-09E6-006C-264DB8F12AD5}"/>
              </a:ext>
            </a:extLst>
          </p:cNvPr>
          <p:cNvSpPr txBox="1"/>
          <p:nvPr/>
        </p:nvSpPr>
        <p:spPr>
          <a:xfrm>
            <a:off x="1882588" y="887505"/>
            <a:ext cx="8212791" cy="4401205"/>
          </a:xfrm>
          <a:prstGeom prst="rect">
            <a:avLst/>
          </a:prstGeom>
          <a:noFill/>
        </p:spPr>
        <p:txBody>
          <a:bodyPr wrap="square">
            <a:spAutoFit/>
          </a:bodyPr>
          <a:lstStyle/>
          <a:p>
            <a:r>
              <a:rPr lang="en-US" sz="2800" dirty="0">
                <a:solidFill>
                  <a:schemeClr val="bg1">
                    <a:lumMod val="95000"/>
                    <a:lumOff val="5000"/>
                  </a:schemeClr>
                </a:solidFill>
              </a:rPr>
              <a:t>What happens after food expires : After the expiration date, food may lose quality, have reduced nutritional value, or become unsafe to eat due to the growth of harmful bacteria like E. coli or Salmonella. Consuming expired food, especially perishable items, can lead to food poisoning with symptoms such as nausea, vomiting, and diarrhea. However, many shelf-stable and frozen foods are safe to eat long after the printed date, and it's important to use your senses to check for spoilage like mold</a:t>
            </a:r>
          </a:p>
        </p:txBody>
      </p:sp>
    </p:spTree>
    <p:extLst>
      <p:ext uri="{BB962C8B-B14F-4D97-AF65-F5344CB8AC3E}">
        <p14:creationId xmlns:p14="http://schemas.microsoft.com/office/powerpoint/2010/main" val="292644628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C161AC-D228-0913-1C1F-02D5F50DF370}"/>
              </a:ext>
            </a:extLst>
          </p:cNvPr>
          <p:cNvSpPr txBox="1"/>
          <p:nvPr/>
        </p:nvSpPr>
        <p:spPr>
          <a:xfrm rot="20872230">
            <a:off x="5015476" y="309142"/>
            <a:ext cx="5295893" cy="4832092"/>
          </a:xfrm>
          <a:prstGeom prst="rect">
            <a:avLst/>
          </a:prstGeom>
          <a:noFill/>
        </p:spPr>
        <p:txBody>
          <a:bodyPr wrap="square">
            <a:spAutoFit/>
          </a:bodyPr>
          <a:lstStyle/>
          <a:p>
            <a:r>
              <a:rPr lang="en-US" sz="2800" dirty="0">
                <a:solidFill>
                  <a:schemeClr val="accent1">
                    <a:lumMod val="60000"/>
                    <a:lumOff val="40000"/>
                  </a:schemeClr>
                </a:solidFill>
              </a:rPr>
              <a:t>Why does food spoil over time :</a:t>
            </a:r>
            <a:r>
              <a:rPr lang="en-US" sz="2800" dirty="0"/>
              <a:t>Food spoils over time due to the growth of microorganisms like bacteria, yeasts, and molds, as well as the activity of enzymes naturally present in the food. These agents break down the food, changing its texture, flavor, and odor, a process that is influenced by factors like temperature, moisture, air, and light</a:t>
            </a:r>
            <a:r>
              <a:rPr lang="en-US" dirty="0"/>
              <a:t>. </a:t>
            </a:r>
          </a:p>
        </p:txBody>
      </p:sp>
      <p:pic>
        <p:nvPicPr>
          <p:cNvPr id="5" name="Picture 4">
            <a:extLst>
              <a:ext uri="{FF2B5EF4-FFF2-40B4-BE49-F238E27FC236}">
                <a16:creationId xmlns:a16="http://schemas.microsoft.com/office/drawing/2014/main" id="{B73BD064-C10C-A78B-C62B-59744A536B22}"/>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91913" y="1214312"/>
            <a:ext cx="3903569" cy="3238500"/>
          </a:xfrm>
          <a:prstGeom prst="rect">
            <a:avLst/>
          </a:prstGeom>
        </p:spPr>
      </p:pic>
    </p:spTree>
    <p:extLst>
      <p:ext uri="{BB962C8B-B14F-4D97-AF65-F5344CB8AC3E}">
        <p14:creationId xmlns:p14="http://schemas.microsoft.com/office/powerpoint/2010/main" val="418712205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47</TotalTime>
  <Words>427</Words>
  <Application>Microsoft Office PowerPoint</Application>
  <PresentationFormat>Widescreen</PresentationFormat>
  <Paragraphs>10</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Algerian</vt:lpstr>
      <vt:lpstr>Arial</vt:lpstr>
      <vt:lpstr>Arial Rounded MT Bold</vt:lpstr>
      <vt:lpstr>Berlin Sans FB Demi</vt:lpstr>
      <vt:lpstr>Chiller</vt:lpstr>
      <vt:lpstr>Gill Sans MT</vt:lpstr>
      <vt:lpstr>Gallery</vt:lpstr>
      <vt:lpstr>Why expiry dates matter</vt:lpstr>
      <vt:lpstr>PowerPoint Presentation</vt:lpstr>
      <vt:lpstr>Why are there expiry dates and why do they matter</vt:lpstr>
      <vt:lpstr>Why do foods have expiry dates </vt:lpstr>
      <vt:lpstr>Pictures of expiry</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expiry dates matter</dc:title>
  <dc:creator>رويدا رويدا</dc:creator>
  <cp:lastModifiedBy>Me</cp:lastModifiedBy>
  <cp:revision>3</cp:revision>
  <dcterms:created xsi:type="dcterms:W3CDTF">2025-10-22T03:22:36Z</dcterms:created>
  <dcterms:modified xsi:type="dcterms:W3CDTF">2025-10-30T09:01:56Z</dcterms:modified>
</cp:coreProperties>
</file>