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94660"/>
  </p:normalViewPr>
  <p:slideViewPr>
    <p:cSldViewPr snapToGrid="0">
      <p:cViewPr varScale="1">
        <p:scale>
          <a:sx n="82" d="100"/>
          <a:sy n="82" d="100"/>
        </p:scale>
        <p:origin x="3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F46D0-0BE6-4F43-AA09-13222C5F6B3C}" type="datetimeFigureOut">
              <a:rPr lang="en-GB" smtClean="0"/>
              <a:t>06/11/2025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22069F-CAEE-47E3-8E9F-1E9EC1E17FA8}" type="slidenum">
              <a:rPr lang="en-GB" smtClean="0"/>
              <a:t>‹#›</a:t>
            </a:fld>
            <a:endParaRPr lang="en-GB"/>
          </a:p>
        </p:txBody>
      </p:sp>
    </p:spTree>
    <p:extLst>
      <p:ext uri="{BB962C8B-B14F-4D97-AF65-F5344CB8AC3E}">
        <p14:creationId xmlns:p14="http://schemas.microsoft.com/office/powerpoint/2010/main" val="4248544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22069F-CAEE-47E3-8E9F-1E9EC1E17FA8}" type="slidenum">
              <a:rPr lang="en-GB" smtClean="0"/>
              <a:t>2</a:t>
            </a:fld>
            <a:endParaRPr lang="en-GB"/>
          </a:p>
        </p:txBody>
      </p:sp>
    </p:spTree>
    <p:extLst>
      <p:ext uri="{BB962C8B-B14F-4D97-AF65-F5344CB8AC3E}">
        <p14:creationId xmlns:p14="http://schemas.microsoft.com/office/powerpoint/2010/main" val="316831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22069F-CAEE-47E3-8E9F-1E9EC1E17FA8}" type="slidenum">
              <a:rPr lang="en-GB" smtClean="0"/>
              <a:t>3</a:t>
            </a:fld>
            <a:endParaRPr lang="en-GB"/>
          </a:p>
        </p:txBody>
      </p:sp>
    </p:spTree>
    <p:extLst>
      <p:ext uri="{BB962C8B-B14F-4D97-AF65-F5344CB8AC3E}">
        <p14:creationId xmlns:p14="http://schemas.microsoft.com/office/powerpoint/2010/main" val="2414555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0A2F69F-BD4D-49E3-85CE-48F20D055058}"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1E3F62-DD60-42AA-BC24-D2E6DB88B4DF}"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11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2F69F-BD4D-49E3-85CE-48F20D055058}"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244263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2F69F-BD4D-49E3-85CE-48F20D055058}"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1E3F62-DD60-42AA-BC24-D2E6DB88B4DF}"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0994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A2F69F-BD4D-49E3-85CE-48F20D055058}"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282465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2F69F-BD4D-49E3-85CE-48F20D055058}"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1E3F62-DD60-42AA-BC24-D2E6DB88B4DF}"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0466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A2F69F-BD4D-49E3-85CE-48F20D055058}"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2951051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A2F69F-BD4D-49E3-85CE-48F20D055058}" type="datetimeFigureOut">
              <a:rPr lang="en-GB" smtClean="0"/>
              <a:t>06/11/2025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3514823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A2F69F-BD4D-49E3-85CE-48F20D055058}" type="datetimeFigureOut">
              <a:rPr lang="en-GB" smtClean="0"/>
              <a:t>06/11/2025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1287789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A2F69F-BD4D-49E3-85CE-48F20D055058}" type="datetimeFigureOut">
              <a:rPr lang="en-GB" smtClean="0"/>
              <a:t>06/11/2025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4220773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A2F69F-BD4D-49E3-85CE-48F20D055058}"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1E3F62-DD60-42AA-BC24-D2E6DB88B4DF}" type="slidenum">
              <a:rPr lang="en-GB" smtClean="0"/>
              <a:t>‹#›</a:t>
            </a:fld>
            <a:endParaRPr lang="en-GB"/>
          </a:p>
        </p:txBody>
      </p:sp>
    </p:spTree>
    <p:extLst>
      <p:ext uri="{BB962C8B-B14F-4D97-AF65-F5344CB8AC3E}">
        <p14:creationId xmlns:p14="http://schemas.microsoft.com/office/powerpoint/2010/main" val="2517921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A2F69F-BD4D-49E3-85CE-48F20D055058}"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1E3F62-DD60-42AA-BC24-D2E6DB88B4DF}"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372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0A2F69F-BD4D-49E3-85CE-48F20D055058}" type="datetimeFigureOut">
              <a:rPr lang="en-GB" smtClean="0"/>
              <a:t>06/11/2025</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71E3F62-DD60-42AA-BC24-D2E6DB88B4DF}"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77573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hyperlink" Target="https://creativecommons.org/licenses/by-nc-nd/3.0/" TargetMode="External"/><Relationship Id="rId4" Type="http://schemas.openxmlformats.org/officeDocument/2006/relationships/hyperlink" Target="https://www.lifegate.it/differenza-data-di-scadenza-termine-minino-conservazion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hyperlink" Target="https://creativecommons.org/licenses/by-sa/3.0/" TargetMode="External"/><Relationship Id="rId4" Type="http://schemas.openxmlformats.org/officeDocument/2006/relationships/hyperlink" Target="https://tripsafe.org/shroom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xhere.com/zh/photo/1619859" TargetMode="External"/><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CE1BC-2E4C-D7B8-83C5-05A02845E336}"/>
              </a:ext>
            </a:extLst>
          </p:cNvPr>
          <p:cNvSpPr>
            <a:spLocks noGrp="1"/>
          </p:cNvSpPr>
          <p:nvPr>
            <p:ph type="ctrTitle"/>
          </p:nvPr>
        </p:nvSpPr>
        <p:spPr/>
        <p:txBody>
          <a:bodyPr/>
          <a:lstStyle/>
          <a:p>
            <a:r>
              <a:rPr lang="en-GB" dirty="0">
                <a:latin typeface="Albertus Medium" panose="020E0602030304020304" pitchFamily="34" charset="0"/>
              </a:rPr>
              <a:t>WHY EXPIRY DATES MATTER </a:t>
            </a:r>
          </a:p>
        </p:txBody>
      </p:sp>
      <p:sp>
        <p:nvSpPr>
          <p:cNvPr id="3" name="Subtitle 2">
            <a:extLst>
              <a:ext uri="{FF2B5EF4-FFF2-40B4-BE49-F238E27FC236}">
                <a16:creationId xmlns:a16="http://schemas.microsoft.com/office/drawing/2014/main" id="{12CE68E2-BA0C-356A-DF48-6FFF96A9861C}"/>
              </a:ext>
            </a:extLst>
          </p:cNvPr>
          <p:cNvSpPr>
            <a:spLocks noGrp="1"/>
          </p:cNvSpPr>
          <p:nvPr>
            <p:ph type="subTitle" idx="1"/>
          </p:nvPr>
        </p:nvSpPr>
        <p:spPr/>
        <p:txBody>
          <a:bodyPr/>
          <a:lstStyle/>
          <a:p>
            <a:r>
              <a:rPr lang="en-GB" dirty="0"/>
              <a:t>DONE BY : SILA KHOURY </a:t>
            </a:r>
          </a:p>
        </p:txBody>
      </p:sp>
    </p:spTree>
    <p:extLst>
      <p:ext uri="{BB962C8B-B14F-4D97-AF65-F5344CB8AC3E}">
        <p14:creationId xmlns:p14="http://schemas.microsoft.com/office/powerpoint/2010/main" val="194651417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2CEA-BDD6-825D-EFA2-462DD30E1D0B}"/>
              </a:ext>
            </a:extLst>
          </p:cNvPr>
          <p:cNvSpPr>
            <a:spLocks noGrp="1"/>
          </p:cNvSpPr>
          <p:nvPr>
            <p:ph type="title"/>
          </p:nvPr>
        </p:nvSpPr>
        <p:spPr>
          <a:xfrm>
            <a:off x="1312164" y="238923"/>
            <a:ext cx="9720072" cy="1499616"/>
          </a:xfrm>
        </p:spPr>
        <p:txBody>
          <a:bodyPr/>
          <a:lstStyle/>
          <a:p>
            <a:r>
              <a:rPr lang="en-GB" dirty="0">
                <a:latin typeface="Albertus Medium" panose="020E0602030304020304" pitchFamily="34" charset="0"/>
              </a:rPr>
              <a:t>Why Foods Have Expiry dates ?</a:t>
            </a:r>
          </a:p>
        </p:txBody>
      </p:sp>
      <p:sp>
        <p:nvSpPr>
          <p:cNvPr id="3" name="Content Placeholder 2">
            <a:extLst>
              <a:ext uri="{FF2B5EF4-FFF2-40B4-BE49-F238E27FC236}">
                <a16:creationId xmlns:a16="http://schemas.microsoft.com/office/drawing/2014/main" id="{503344F7-1D00-589E-DCAF-3880EEFA953B}"/>
              </a:ext>
            </a:extLst>
          </p:cNvPr>
          <p:cNvSpPr>
            <a:spLocks noGrp="1"/>
          </p:cNvSpPr>
          <p:nvPr>
            <p:ph sz="half" idx="1"/>
          </p:nvPr>
        </p:nvSpPr>
        <p:spPr>
          <a:xfrm>
            <a:off x="468086" y="1825625"/>
            <a:ext cx="5181600" cy="4351338"/>
          </a:xfrm>
        </p:spPr>
        <p:txBody>
          <a:bodyPr>
            <a:normAutofit/>
          </a:bodyPr>
          <a:lstStyle/>
          <a:p>
            <a:pPr marL="0" indent="0">
              <a:buNone/>
            </a:pPr>
            <a:r>
              <a:rPr lang="en-US" dirty="0">
                <a:latin typeface="Apple Chancery" panose="03020702040506060504" pitchFamily="66" charset="0"/>
              </a:rPr>
              <a:t>Foods have expiry dates to indicate both safety and quality. A "use-by" date is for safety and appears on perishable foods that go off quickly, meaning they should not be consumed after that date. A "best-before" or "best by" date relates to quality, indicating when a product may start to lose its freshness, flavor, or nutritional value, though it may still be safe to eat. </a:t>
            </a:r>
          </a:p>
        </p:txBody>
      </p:sp>
      <p:pic>
        <p:nvPicPr>
          <p:cNvPr id="6" name="Content Placeholder 5">
            <a:extLst>
              <a:ext uri="{FF2B5EF4-FFF2-40B4-BE49-F238E27FC236}">
                <a16:creationId xmlns:a16="http://schemas.microsoft.com/office/drawing/2014/main" id="{BBE8D3F0-E17E-0734-CAA9-7E6B74098F47}"/>
              </a:ext>
            </a:extLst>
          </p:cNvPr>
          <p:cNvPicPr>
            <a:picLocks noGrp="1" noChangeAspect="1"/>
          </p:cNvPicPr>
          <p:nvPr>
            <p:ph sz="half" idx="2"/>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096000" y="2099922"/>
            <a:ext cx="5181600" cy="3454400"/>
          </a:xfrm>
        </p:spPr>
      </p:pic>
      <p:sp>
        <p:nvSpPr>
          <p:cNvPr id="7" name="TextBox 6">
            <a:extLst>
              <a:ext uri="{FF2B5EF4-FFF2-40B4-BE49-F238E27FC236}">
                <a16:creationId xmlns:a16="http://schemas.microsoft.com/office/drawing/2014/main" id="{95377190-A744-9855-A94F-50953CFD2192}"/>
              </a:ext>
            </a:extLst>
          </p:cNvPr>
          <p:cNvSpPr txBox="1"/>
          <p:nvPr/>
        </p:nvSpPr>
        <p:spPr>
          <a:xfrm>
            <a:off x="6172200" y="5728494"/>
            <a:ext cx="5181600" cy="230832"/>
          </a:xfrm>
          <a:prstGeom prst="rect">
            <a:avLst/>
          </a:prstGeom>
          <a:noFill/>
        </p:spPr>
        <p:txBody>
          <a:bodyPr wrap="square" rtlCol="0">
            <a:spAutoFit/>
          </a:bodyPr>
          <a:lstStyle/>
          <a:p>
            <a:r>
              <a:rPr lang="en-GB" sz="900">
                <a:hlinkClick r:id="rId4" tooltip="https://www.lifegate.it/differenza-data-di-scadenza-termine-minino-conservazione"/>
              </a:rPr>
              <a:t>This Photo</a:t>
            </a:r>
            <a:r>
              <a:rPr lang="en-GB" sz="900"/>
              <a:t> by Unknown Author is licensed under </a:t>
            </a:r>
            <a:r>
              <a:rPr lang="en-GB" sz="900">
                <a:hlinkClick r:id="rId5" tooltip="https://creativecommons.org/licenses/by-nc-nd/3.0/"/>
              </a:rPr>
              <a:t>CC BY-NC-ND</a:t>
            </a:r>
            <a:endParaRPr lang="en-GB" sz="900"/>
          </a:p>
        </p:txBody>
      </p:sp>
    </p:spTree>
    <p:extLst>
      <p:ext uri="{BB962C8B-B14F-4D97-AF65-F5344CB8AC3E}">
        <p14:creationId xmlns:p14="http://schemas.microsoft.com/office/powerpoint/2010/main" val="344843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A09EC-9BBB-307C-81BE-D6960A8B5276}"/>
              </a:ext>
            </a:extLst>
          </p:cNvPr>
          <p:cNvSpPr>
            <a:spLocks noGrp="1"/>
          </p:cNvSpPr>
          <p:nvPr>
            <p:ph type="title"/>
          </p:nvPr>
        </p:nvSpPr>
        <p:spPr>
          <a:xfrm>
            <a:off x="1024127" y="450669"/>
            <a:ext cx="10515600" cy="1325563"/>
          </a:xfrm>
        </p:spPr>
        <p:txBody>
          <a:bodyPr/>
          <a:lstStyle/>
          <a:p>
            <a:r>
              <a:rPr lang="en-GB" dirty="0">
                <a:latin typeface="Albertus MT" panose="020E0602030304020304" pitchFamily="34" charset="0"/>
              </a:rPr>
              <a:t>Can we eat  expired food </a:t>
            </a:r>
            <a:r>
              <a:rPr lang="en-GB" dirty="0"/>
              <a:t>?</a:t>
            </a:r>
          </a:p>
        </p:txBody>
      </p:sp>
      <p:sp>
        <p:nvSpPr>
          <p:cNvPr id="3" name="Content Placeholder 2">
            <a:extLst>
              <a:ext uri="{FF2B5EF4-FFF2-40B4-BE49-F238E27FC236}">
                <a16:creationId xmlns:a16="http://schemas.microsoft.com/office/drawing/2014/main" id="{02422F7C-DAF9-C001-D0E1-2F297A176FAC}"/>
              </a:ext>
            </a:extLst>
          </p:cNvPr>
          <p:cNvSpPr>
            <a:spLocks noGrp="1"/>
          </p:cNvSpPr>
          <p:nvPr>
            <p:ph sz="half" idx="1"/>
          </p:nvPr>
        </p:nvSpPr>
        <p:spPr/>
        <p:txBody>
          <a:bodyPr>
            <a:normAutofit/>
          </a:bodyPr>
          <a:lstStyle/>
          <a:p>
            <a:r>
              <a:rPr lang="en-US" dirty="0">
                <a:latin typeface="Apple Chancery" panose="03020702040506060504" pitchFamily="66" charset="0"/>
              </a:rPr>
              <a:t>No, you should not eat expired food because it can be unsafe and lead to food poisoning from harmful bacteria like E. coli or Salmonella. While some pantry items may last longer, perishable foods like fresh produce or dairy should be discarded after their expiration date to avoid health risks. Eating expired food can cause symptoms like nausea, vomiting, diarrhea, and fever. </a:t>
            </a:r>
            <a:endParaRPr lang="en-GB" dirty="0">
              <a:latin typeface="Apple Chancery" panose="03020702040506060504" pitchFamily="66" charset="0"/>
            </a:endParaRPr>
          </a:p>
        </p:txBody>
      </p:sp>
      <p:pic>
        <p:nvPicPr>
          <p:cNvPr id="6" name="Content Placeholder 5">
            <a:extLst>
              <a:ext uri="{FF2B5EF4-FFF2-40B4-BE49-F238E27FC236}">
                <a16:creationId xmlns:a16="http://schemas.microsoft.com/office/drawing/2014/main" id="{8F3F216F-7F32-6AC9-A1C6-C3417357670F}"/>
              </a:ext>
            </a:extLst>
          </p:cNvPr>
          <p:cNvPicPr>
            <a:picLocks noGrp="1" noChangeAspect="1"/>
          </p:cNvPicPr>
          <p:nvPr>
            <p:ph sz="half" idx="2"/>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172200" y="2286000"/>
            <a:ext cx="4754562" cy="3375739"/>
          </a:xfrm>
        </p:spPr>
      </p:pic>
      <p:sp>
        <p:nvSpPr>
          <p:cNvPr id="7" name="TextBox 6">
            <a:extLst>
              <a:ext uri="{FF2B5EF4-FFF2-40B4-BE49-F238E27FC236}">
                <a16:creationId xmlns:a16="http://schemas.microsoft.com/office/drawing/2014/main" id="{473BB09F-0955-E1D1-751F-4B5B0AC73FC6}"/>
              </a:ext>
            </a:extLst>
          </p:cNvPr>
          <p:cNvSpPr txBox="1"/>
          <p:nvPr/>
        </p:nvSpPr>
        <p:spPr>
          <a:xfrm>
            <a:off x="6172200" y="5840762"/>
            <a:ext cx="5181600" cy="230832"/>
          </a:xfrm>
          <a:prstGeom prst="rect">
            <a:avLst/>
          </a:prstGeom>
          <a:noFill/>
        </p:spPr>
        <p:txBody>
          <a:bodyPr wrap="square" rtlCol="0">
            <a:spAutoFit/>
          </a:bodyPr>
          <a:lstStyle/>
          <a:p>
            <a:r>
              <a:rPr lang="en-GB" sz="900">
                <a:hlinkClick r:id="rId4" tooltip="https://tripsafe.org/shrooms/"/>
              </a:rPr>
              <a:t>This Photo</a:t>
            </a:r>
            <a:r>
              <a:rPr lang="en-GB" sz="900"/>
              <a:t> by Unknown Author is licensed under </a:t>
            </a:r>
            <a:r>
              <a:rPr lang="en-GB" sz="900">
                <a:hlinkClick r:id="rId5" tooltip="https://creativecommons.org/licenses/by-sa/3.0/"/>
              </a:rPr>
              <a:t>CC BY-SA</a:t>
            </a:r>
            <a:endParaRPr lang="en-GB" sz="900"/>
          </a:p>
        </p:txBody>
      </p:sp>
    </p:spTree>
    <p:extLst>
      <p:ext uri="{BB962C8B-B14F-4D97-AF65-F5344CB8AC3E}">
        <p14:creationId xmlns:p14="http://schemas.microsoft.com/office/powerpoint/2010/main" val="2121317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F73BE-6CC3-2333-2064-05F17A4DED30}"/>
              </a:ext>
            </a:extLst>
          </p:cNvPr>
          <p:cNvSpPr>
            <a:spLocks noGrp="1"/>
          </p:cNvSpPr>
          <p:nvPr>
            <p:ph type="title"/>
          </p:nvPr>
        </p:nvSpPr>
        <p:spPr/>
        <p:txBody>
          <a:bodyPr/>
          <a:lstStyle/>
          <a:p>
            <a:r>
              <a:rPr lang="en-GB" dirty="0">
                <a:latin typeface="Albertus MT" panose="020E0602030304020304" pitchFamily="34" charset="0"/>
              </a:rPr>
              <a:t>Why does food spoil over time </a:t>
            </a:r>
            <a:r>
              <a:rPr lang="en-GB" dirty="0"/>
              <a:t>?</a:t>
            </a:r>
          </a:p>
        </p:txBody>
      </p:sp>
      <p:sp>
        <p:nvSpPr>
          <p:cNvPr id="3" name="Content Placeholder 2">
            <a:extLst>
              <a:ext uri="{FF2B5EF4-FFF2-40B4-BE49-F238E27FC236}">
                <a16:creationId xmlns:a16="http://schemas.microsoft.com/office/drawing/2014/main" id="{83E634E9-0A92-B17B-0B3E-6757398DFD37}"/>
              </a:ext>
            </a:extLst>
          </p:cNvPr>
          <p:cNvSpPr>
            <a:spLocks noGrp="1"/>
          </p:cNvSpPr>
          <p:nvPr>
            <p:ph sz="half" idx="1"/>
          </p:nvPr>
        </p:nvSpPr>
        <p:spPr>
          <a:xfrm>
            <a:off x="838199" y="1825625"/>
            <a:ext cx="6585857" cy="4351338"/>
          </a:xfrm>
        </p:spPr>
        <p:txBody>
          <a:bodyPr/>
          <a:lstStyle/>
          <a:p>
            <a:r>
              <a:rPr lang="en-US" dirty="0">
                <a:latin typeface="Apple Chancery" panose="03020702040506060504" pitchFamily="66" charset="0"/>
              </a:rPr>
              <a:t>Food spoils due to the growth of microorganisms like bacteria, yeasts, and molds, as well as the action of enzymes naturally present in the food. Environmental factors such as moisture, temperature, oxygen, and light accelerate these processes, leading to undesirable changes in a food's texture, color, flavor, and safety. </a:t>
            </a:r>
            <a:endParaRPr lang="en-GB" dirty="0">
              <a:latin typeface="Apple Chancery" panose="03020702040506060504" pitchFamily="66" charset="0"/>
            </a:endParaRPr>
          </a:p>
        </p:txBody>
      </p:sp>
      <p:pic>
        <p:nvPicPr>
          <p:cNvPr id="6" name="Content Placeholder 5">
            <a:extLst>
              <a:ext uri="{FF2B5EF4-FFF2-40B4-BE49-F238E27FC236}">
                <a16:creationId xmlns:a16="http://schemas.microsoft.com/office/drawing/2014/main" id="{CC1293F1-2D1B-612B-2704-485E55C9A984}"/>
              </a:ext>
            </a:extLst>
          </p:cNvPr>
          <p:cNvPicPr>
            <a:picLocks noGrp="1" noChangeAspect="1"/>
          </p:cNvPicPr>
          <p:nvPr>
            <p:ph sz="half" idx="2"/>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424738" y="2624138"/>
            <a:ext cx="3929062" cy="2619374"/>
          </a:xfrm>
        </p:spPr>
      </p:pic>
    </p:spTree>
    <p:extLst>
      <p:ext uri="{BB962C8B-B14F-4D97-AF65-F5344CB8AC3E}">
        <p14:creationId xmlns:p14="http://schemas.microsoft.com/office/powerpoint/2010/main" val="3666195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1241A-3481-AD26-1654-601E51BF0154}"/>
              </a:ext>
            </a:extLst>
          </p:cNvPr>
          <p:cNvSpPr>
            <a:spLocks noGrp="1"/>
          </p:cNvSpPr>
          <p:nvPr>
            <p:ph type="title"/>
          </p:nvPr>
        </p:nvSpPr>
        <p:spPr>
          <a:xfrm>
            <a:off x="1295400" y="321583"/>
            <a:ext cx="9187543" cy="1325563"/>
          </a:xfrm>
        </p:spPr>
        <p:txBody>
          <a:bodyPr/>
          <a:lstStyle/>
          <a:p>
            <a:r>
              <a:rPr lang="en-GB" dirty="0">
                <a:latin typeface="Albertus MT" panose="020E0602030304020304" pitchFamily="34" charset="0"/>
              </a:rPr>
              <a:t> What happens after they expire ?</a:t>
            </a:r>
          </a:p>
        </p:txBody>
      </p:sp>
      <p:sp>
        <p:nvSpPr>
          <p:cNvPr id="3" name="Content Placeholder 2">
            <a:extLst>
              <a:ext uri="{FF2B5EF4-FFF2-40B4-BE49-F238E27FC236}">
                <a16:creationId xmlns:a16="http://schemas.microsoft.com/office/drawing/2014/main" id="{8B817F5A-751B-18CB-AB73-3AA3EF914941}"/>
              </a:ext>
            </a:extLst>
          </p:cNvPr>
          <p:cNvSpPr>
            <a:spLocks noGrp="1"/>
          </p:cNvSpPr>
          <p:nvPr>
            <p:ph idx="1"/>
          </p:nvPr>
        </p:nvSpPr>
        <p:spPr/>
        <p:txBody>
          <a:bodyPr/>
          <a:lstStyle/>
          <a:p>
            <a:r>
              <a:rPr lang="en-US" dirty="0">
                <a:latin typeface="Apple Chancery" panose="03020702040506060504" pitchFamily="66" charset="0"/>
              </a:rPr>
              <a:t>After a product's expiration date, its quality and safety can degrade, leading to a loss of potency in medicines, spoilage in food, and potential health risks. While some items may still be safe to use, it is generally recommended to discard expired medications and exercise caution with expired food, using your senses to check for spoilage. </a:t>
            </a:r>
            <a:endParaRPr lang="en-GB" dirty="0">
              <a:latin typeface="Apple Chancery" panose="03020702040506060504" pitchFamily="66" charset="0"/>
            </a:endParaRPr>
          </a:p>
        </p:txBody>
      </p:sp>
    </p:spTree>
    <p:extLst>
      <p:ext uri="{BB962C8B-B14F-4D97-AF65-F5344CB8AC3E}">
        <p14:creationId xmlns:p14="http://schemas.microsoft.com/office/powerpoint/2010/main" val="356724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28</TotalTime>
  <Words>332</Words>
  <Application>Microsoft Office PowerPoint</Application>
  <PresentationFormat>Widescreen</PresentationFormat>
  <Paragraphs>14</Paragraphs>
  <Slides>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Albertus Medium</vt:lpstr>
      <vt:lpstr>Albertus MT</vt:lpstr>
      <vt:lpstr>Apple Chancery</vt:lpstr>
      <vt:lpstr>Calibri</vt:lpstr>
      <vt:lpstr>Tw Cen MT</vt:lpstr>
      <vt:lpstr>Tw Cen MT Condensed</vt:lpstr>
      <vt:lpstr>Wingdings 3</vt:lpstr>
      <vt:lpstr>Integral</vt:lpstr>
      <vt:lpstr>WHY EXPIRY DATES MATTER </vt:lpstr>
      <vt:lpstr>Why Foods Have Expiry dates ?</vt:lpstr>
      <vt:lpstr>Can we eat  expired food ?</vt:lpstr>
      <vt:lpstr>Why does food spoil over time ?</vt:lpstr>
      <vt:lpstr> What happens after they expire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1</cp:revision>
  <dcterms:created xsi:type="dcterms:W3CDTF">2025-10-22T06:00:18Z</dcterms:created>
  <dcterms:modified xsi:type="dcterms:W3CDTF">2025-11-06T07:01:58Z</dcterms:modified>
</cp:coreProperties>
</file>