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81" d="100"/>
          <a:sy n="81" d="100"/>
        </p:scale>
        <p:origin x="40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1C360-D6BF-0ABC-BDD1-56FD1778685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05BD321-07AF-A174-CFA7-FA546BD481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0CBA1E1-BD0E-E53A-6EDA-C86D794178E2}"/>
              </a:ext>
            </a:extLst>
          </p:cNvPr>
          <p:cNvSpPr>
            <a:spLocks noGrp="1"/>
          </p:cNvSpPr>
          <p:nvPr>
            <p:ph type="dt" sz="half" idx="10"/>
          </p:nvPr>
        </p:nvSpPr>
        <p:spPr/>
        <p:txBody>
          <a:bodyPr/>
          <a:lstStyle/>
          <a:p>
            <a:fld id="{043D712F-8467-4585-98B6-DA27DB8D5395}" type="datetimeFigureOut">
              <a:rPr lang="en-US" smtClean="0"/>
              <a:t>10/30/2025</a:t>
            </a:fld>
            <a:endParaRPr lang="en-US"/>
          </a:p>
        </p:txBody>
      </p:sp>
      <p:sp>
        <p:nvSpPr>
          <p:cNvPr id="5" name="Footer Placeholder 4">
            <a:extLst>
              <a:ext uri="{FF2B5EF4-FFF2-40B4-BE49-F238E27FC236}">
                <a16:creationId xmlns:a16="http://schemas.microsoft.com/office/drawing/2014/main" id="{242AC638-D88F-3B7D-35F7-3DB33924C2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AADE0E-5002-1736-567C-3CB0A9B5EA69}"/>
              </a:ext>
            </a:extLst>
          </p:cNvPr>
          <p:cNvSpPr>
            <a:spLocks noGrp="1"/>
          </p:cNvSpPr>
          <p:nvPr>
            <p:ph type="sldNum" sz="quarter" idx="12"/>
          </p:nvPr>
        </p:nvSpPr>
        <p:spPr/>
        <p:txBody>
          <a:bodyPr/>
          <a:lstStyle/>
          <a:p>
            <a:fld id="{70FDD2F9-C860-4125-8007-DFEEB2D08A0E}" type="slidenum">
              <a:rPr lang="en-US" smtClean="0"/>
              <a:t>‹#›</a:t>
            </a:fld>
            <a:endParaRPr lang="en-US"/>
          </a:p>
        </p:txBody>
      </p:sp>
    </p:spTree>
    <p:extLst>
      <p:ext uri="{BB962C8B-B14F-4D97-AF65-F5344CB8AC3E}">
        <p14:creationId xmlns:p14="http://schemas.microsoft.com/office/powerpoint/2010/main" val="1691547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8971C-FCFC-5F3D-7C6A-C4C37EBCCE6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4F8912-28FC-8481-9328-9F797CFAC9B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7B6E77-BEF3-BA6C-055D-D33D429DC4F2}"/>
              </a:ext>
            </a:extLst>
          </p:cNvPr>
          <p:cNvSpPr>
            <a:spLocks noGrp="1"/>
          </p:cNvSpPr>
          <p:nvPr>
            <p:ph type="dt" sz="half" idx="10"/>
          </p:nvPr>
        </p:nvSpPr>
        <p:spPr/>
        <p:txBody>
          <a:bodyPr/>
          <a:lstStyle/>
          <a:p>
            <a:fld id="{043D712F-8467-4585-98B6-DA27DB8D5395}" type="datetimeFigureOut">
              <a:rPr lang="en-US" smtClean="0"/>
              <a:t>10/30/2025</a:t>
            </a:fld>
            <a:endParaRPr lang="en-US"/>
          </a:p>
        </p:txBody>
      </p:sp>
      <p:sp>
        <p:nvSpPr>
          <p:cNvPr id="5" name="Footer Placeholder 4">
            <a:extLst>
              <a:ext uri="{FF2B5EF4-FFF2-40B4-BE49-F238E27FC236}">
                <a16:creationId xmlns:a16="http://schemas.microsoft.com/office/drawing/2014/main" id="{4DA27E5F-A75A-5133-9277-EBD7FD08A1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94655A-63AF-F787-562B-18D1BEEFC7AD}"/>
              </a:ext>
            </a:extLst>
          </p:cNvPr>
          <p:cNvSpPr>
            <a:spLocks noGrp="1"/>
          </p:cNvSpPr>
          <p:nvPr>
            <p:ph type="sldNum" sz="quarter" idx="12"/>
          </p:nvPr>
        </p:nvSpPr>
        <p:spPr/>
        <p:txBody>
          <a:bodyPr/>
          <a:lstStyle/>
          <a:p>
            <a:fld id="{70FDD2F9-C860-4125-8007-DFEEB2D08A0E}" type="slidenum">
              <a:rPr lang="en-US" smtClean="0"/>
              <a:t>‹#›</a:t>
            </a:fld>
            <a:endParaRPr lang="en-US"/>
          </a:p>
        </p:txBody>
      </p:sp>
    </p:spTree>
    <p:extLst>
      <p:ext uri="{BB962C8B-B14F-4D97-AF65-F5344CB8AC3E}">
        <p14:creationId xmlns:p14="http://schemas.microsoft.com/office/powerpoint/2010/main" val="2629874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9B7CD7-DCC5-78DA-9F7E-E9CFA54AFF1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48A8C7-4C83-95CC-9EE4-D9D8B97EB7E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239CAC-F93C-AAAD-DFBB-4B886C6B5009}"/>
              </a:ext>
            </a:extLst>
          </p:cNvPr>
          <p:cNvSpPr>
            <a:spLocks noGrp="1"/>
          </p:cNvSpPr>
          <p:nvPr>
            <p:ph type="dt" sz="half" idx="10"/>
          </p:nvPr>
        </p:nvSpPr>
        <p:spPr/>
        <p:txBody>
          <a:bodyPr/>
          <a:lstStyle/>
          <a:p>
            <a:fld id="{043D712F-8467-4585-98B6-DA27DB8D5395}" type="datetimeFigureOut">
              <a:rPr lang="en-US" smtClean="0"/>
              <a:t>10/30/2025</a:t>
            </a:fld>
            <a:endParaRPr lang="en-US"/>
          </a:p>
        </p:txBody>
      </p:sp>
      <p:sp>
        <p:nvSpPr>
          <p:cNvPr id="5" name="Footer Placeholder 4">
            <a:extLst>
              <a:ext uri="{FF2B5EF4-FFF2-40B4-BE49-F238E27FC236}">
                <a16:creationId xmlns:a16="http://schemas.microsoft.com/office/drawing/2014/main" id="{9F533565-0CAC-9E2B-5C59-7BBCD4C856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9F6EF2-B565-8E96-C7F6-9186AA26791E}"/>
              </a:ext>
            </a:extLst>
          </p:cNvPr>
          <p:cNvSpPr>
            <a:spLocks noGrp="1"/>
          </p:cNvSpPr>
          <p:nvPr>
            <p:ph type="sldNum" sz="quarter" idx="12"/>
          </p:nvPr>
        </p:nvSpPr>
        <p:spPr/>
        <p:txBody>
          <a:bodyPr/>
          <a:lstStyle/>
          <a:p>
            <a:fld id="{70FDD2F9-C860-4125-8007-DFEEB2D08A0E}" type="slidenum">
              <a:rPr lang="en-US" smtClean="0"/>
              <a:t>‹#›</a:t>
            </a:fld>
            <a:endParaRPr lang="en-US"/>
          </a:p>
        </p:txBody>
      </p:sp>
    </p:spTree>
    <p:extLst>
      <p:ext uri="{BB962C8B-B14F-4D97-AF65-F5344CB8AC3E}">
        <p14:creationId xmlns:p14="http://schemas.microsoft.com/office/powerpoint/2010/main" val="109844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8A5EC-B5AB-750E-57B5-1B1C098D241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A755C9-E33A-0B9F-302D-140DF38B916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A401A2-8B53-4029-05E5-FD07E4DEDDD7}"/>
              </a:ext>
            </a:extLst>
          </p:cNvPr>
          <p:cNvSpPr>
            <a:spLocks noGrp="1"/>
          </p:cNvSpPr>
          <p:nvPr>
            <p:ph type="dt" sz="half" idx="10"/>
          </p:nvPr>
        </p:nvSpPr>
        <p:spPr/>
        <p:txBody>
          <a:bodyPr/>
          <a:lstStyle/>
          <a:p>
            <a:fld id="{043D712F-8467-4585-98B6-DA27DB8D5395}" type="datetimeFigureOut">
              <a:rPr lang="en-US" smtClean="0"/>
              <a:t>10/30/2025</a:t>
            </a:fld>
            <a:endParaRPr lang="en-US"/>
          </a:p>
        </p:txBody>
      </p:sp>
      <p:sp>
        <p:nvSpPr>
          <p:cNvPr id="5" name="Footer Placeholder 4">
            <a:extLst>
              <a:ext uri="{FF2B5EF4-FFF2-40B4-BE49-F238E27FC236}">
                <a16:creationId xmlns:a16="http://schemas.microsoft.com/office/drawing/2014/main" id="{99B21285-E58E-3FD9-C611-299CACC404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3E2B31-E003-F1CA-F6CB-56FE9AD78662}"/>
              </a:ext>
            </a:extLst>
          </p:cNvPr>
          <p:cNvSpPr>
            <a:spLocks noGrp="1"/>
          </p:cNvSpPr>
          <p:nvPr>
            <p:ph type="sldNum" sz="quarter" idx="12"/>
          </p:nvPr>
        </p:nvSpPr>
        <p:spPr/>
        <p:txBody>
          <a:bodyPr/>
          <a:lstStyle/>
          <a:p>
            <a:fld id="{70FDD2F9-C860-4125-8007-DFEEB2D08A0E}" type="slidenum">
              <a:rPr lang="en-US" smtClean="0"/>
              <a:t>‹#›</a:t>
            </a:fld>
            <a:endParaRPr lang="en-US"/>
          </a:p>
        </p:txBody>
      </p:sp>
    </p:spTree>
    <p:extLst>
      <p:ext uri="{BB962C8B-B14F-4D97-AF65-F5344CB8AC3E}">
        <p14:creationId xmlns:p14="http://schemas.microsoft.com/office/powerpoint/2010/main" val="6064378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EC491-4376-EF96-FCF5-19E2FDA4DF4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2A7B0A-03DF-DC89-CCA5-37A9DDCAAB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455B07-D641-7FC8-2AA0-A42C1DCAC0EE}"/>
              </a:ext>
            </a:extLst>
          </p:cNvPr>
          <p:cNvSpPr>
            <a:spLocks noGrp="1"/>
          </p:cNvSpPr>
          <p:nvPr>
            <p:ph type="dt" sz="half" idx="10"/>
          </p:nvPr>
        </p:nvSpPr>
        <p:spPr/>
        <p:txBody>
          <a:bodyPr/>
          <a:lstStyle/>
          <a:p>
            <a:fld id="{043D712F-8467-4585-98B6-DA27DB8D5395}" type="datetimeFigureOut">
              <a:rPr lang="en-US" smtClean="0"/>
              <a:t>10/30/2025</a:t>
            </a:fld>
            <a:endParaRPr lang="en-US"/>
          </a:p>
        </p:txBody>
      </p:sp>
      <p:sp>
        <p:nvSpPr>
          <p:cNvPr id="5" name="Footer Placeholder 4">
            <a:extLst>
              <a:ext uri="{FF2B5EF4-FFF2-40B4-BE49-F238E27FC236}">
                <a16:creationId xmlns:a16="http://schemas.microsoft.com/office/drawing/2014/main" id="{BC519C3C-E41F-72BE-8D99-8FAF7D2A3D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06804E-6B2B-77A7-427D-1188C5F23E5E}"/>
              </a:ext>
            </a:extLst>
          </p:cNvPr>
          <p:cNvSpPr>
            <a:spLocks noGrp="1"/>
          </p:cNvSpPr>
          <p:nvPr>
            <p:ph type="sldNum" sz="quarter" idx="12"/>
          </p:nvPr>
        </p:nvSpPr>
        <p:spPr/>
        <p:txBody>
          <a:bodyPr/>
          <a:lstStyle/>
          <a:p>
            <a:fld id="{70FDD2F9-C860-4125-8007-DFEEB2D08A0E}" type="slidenum">
              <a:rPr lang="en-US" smtClean="0"/>
              <a:t>‹#›</a:t>
            </a:fld>
            <a:endParaRPr lang="en-US"/>
          </a:p>
        </p:txBody>
      </p:sp>
    </p:spTree>
    <p:extLst>
      <p:ext uri="{BB962C8B-B14F-4D97-AF65-F5344CB8AC3E}">
        <p14:creationId xmlns:p14="http://schemas.microsoft.com/office/powerpoint/2010/main" val="2668267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7A806-A7B8-2B03-B65C-F6F0BA2A003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9369D9-AAAF-7386-9C31-C8AA0BE40C2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2C2B53F-B3D4-4603-7B05-EA1B3FA3E7E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1F54C63-1B29-C625-74D6-59471B214D4D}"/>
              </a:ext>
            </a:extLst>
          </p:cNvPr>
          <p:cNvSpPr>
            <a:spLocks noGrp="1"/>
          </p:cNvSpPr>
          <p:nvPr>
            <p:ph type="dt" sz="half" idx="10"/>
          </p:nvPr>
        </p:nvSpPr>
        <p:spPr/>
        <p:txBody>
          <a:bodyPr/>
          <a:lstStyle/>
          <a:p>
            <a:fld id="{043D712F-8467-4585-98B6-DA27DB8D5395}" type="datetimeFigureOut">
              <a:rPr lang="en-US" smtClean="0"/>
              <a:t>10/30/2025</a:t>
            </a:fld>
            <a:endParaRPr lang="en-US"/>
          </a:p>
        </p:txBody>
      </p:sp>
      <p:sp>
        <p:nvSpPr>
          <p:cNvPr id="6" name="Footer Placeholder 5">
            <a:extLst>
              <a:ext uri="{FF2B5EF4-FFF2-40B4-BE49-F238E27FC236}">
                <a16:creationId xmlns:a16="http://schemas.microsoft.com/office/drawing/2014/main" id="{00F3DA43-D8A7-3D80-760E-1ABF73AD7C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E8F2A5-D175-4C4F-1823-51A85F4FE1F6}"/>
              </a:ext>
            </a:extLst>
          </p:cNvPr>
          <p:cNvSpPr>
            <a:spLocks noGrp="1"/>
          </p:cNvSpPr>
          <p:nvPr>
            <p:ph type="sldNum" sz="quarter" idx="12"/>
          </p:nvPr>
        </p:nvSpPr>
        <p:spPr/>
        <p:txBody>
          <a:bodyPr/>
          <a:lstStyle/>
          <a:p>
            <a:fld id="{70FDD2F9-C860-4125-8007-DFEEB2D08A0E}" type="slidenum">
              <a:rPr lang="en-US" smtClean="0"/>
              <a:t>‹#›</a:t>
            </a:fld>
            <a:endParaRPr lang="en-US"/>
          </a:p>
        </p:txBody>
      </p:sp>
    </p:spTree>
    <p:extLst>
      <p:ext uri="{BB962C8B-B14F-4D97-AF65-F5344CB8AC3E}">
        <p14:creationId xmlns:p14="http://schemas.microsoft.com/office/powerpoint/2010/main" val="3872175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3492E-10F2-AC8D-8062-3B999BBC239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B7AD06-2E65-5083-A893-53BAB248F3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F2157CD-D9B7-A36D-294D-CB7D18FAB83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EBE78A5-35BE-A38F-2974-6398847C4C2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286DFF8-5058-18D8-3AF0-5A7A7C382E7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25FF7EE-B926-C594-2D16-6016C1191665}"/>
              </a:ext>
            </a:extLst>
          </p:cNvPr>
          <p:cNvSpPr>
            <a:spLocks noGrp="1"/>
          </p:cNvSpPr>
          <p:nvPr>
            <p:ph type="dt" sz="half" idx="10"/>
          </p:nvPr>
        </p:nvSpPr>
        <p:spPr/>
        <p:txBody>
          <a:bodyPr/>
          <a:lstStyle/>
          <a:p>
            <a:fld id="{043D712F-8467-4585-98B6-DA27DB8D5395}" type="datetimeFigureOut">
              <a:rPr lang="en-US" smtClean="0"/>
              <a:t>10/30/2025</a:t>
            </a:fld>
            <a:endParaRPr lang="en-US"/>
          </a:p>
        </p:txBody>
      </p:sp>
      <p:sp>
        <p:nvSpPr>
          <p:cNvPr id="8" name="Footer Placeholder 7">
            <a:extLst>
              <a:ext uri="{FF2B5EF4-FFF2-40B4-BE49-F238E27FC236}">
                <a16:creationId xmlns:a16="http://schemas.microsoft.com/office/drawing/2014/main" id="{9B8BFD5E-7C71-51CA-CFAA-469E2EE75E9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9E1683F-2A02-FAD9-364D-695D3C880CF2}"/>
              </a:ext>
            </a:extLst>
          </p:cNvPr>
          <p:cNvSpPr>
            <a:spLocks noGrp="1"/>
          </p:cNvSpPr>
          <p:nvPr>
            <p:ph type="sldNum" sz="quarter" idx="12"/>
          </p:nvPr>
        </p:nvSpPr>
        <p:spPr/>
        <p:txBody>
          <a:bodyPr/>
          <a:lstStyle/>
          <a:p>
            <a:fld id="{70FDD2F9-C860-4125-8007-DFEEB2D08A0E}" type="slidenum">
              <a:rPr lang="en-US" smtClean="0"/>
              <a:t>‹#›</a:t>
            </a:fld>
            <a:endParaRPr lang="en-US"/>
          </a:p>
        </p:txBody>
      </p:sp>
    </p:spTree>
    <p:extLst>
      <p:ext uri="{BB962C8B-B14F-4D97-AF65-F5344CB8AC3E}">
        <p14:creationId xmlns:p14="http://schemas.microsoft.com/office/powerpoint/2010/main" val="2939661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69A8E-889F-C342-6C58-CB1B0232C8A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DC93254-8962-473E-C3D9-8A904523294A}"/>
              </a:ext>
            </a:extLst>
          </p:cNvPr>
          <p:cNvSpPr>
            <a:spLocks noGrp="1"/>
          </p:cNvSpPr>
          <p:nvPr>
            <p:ph type="dt" sz="half" idx="10"/>
          </p:nvPr>
        </p:nvSpPr>
        <p:spPr/>
        <p:txBody>
          <a:bodyPr/>
          <a:lstStyle/>
          <a:p>
            <a:fld id="{043D712F-8467-4585-98B6-DA27DB8D5395}" type="datetimeFigureOut">
              <a:rPr lang="en-US" smtClean="0"/>
              <a:t>10/30/2025</a:t>
            </a:fld>
            <a:endParaRPr lang="en-US"/>
          </a:p>
        </p:txBody>
      </p:sp>
      <p:sp>
        <p:nvSpPr>
          <p:cNvPr id="4" name="Footer Placeholder 3">
            <a:extLst>
              <a:ext uri="{FF2B5EF4-FFF2-40B4-BE49-F238E27FC236}">
                <a16:creationId xmlns:a16="http://schemas.microsoft.com/office/drawing/2014/main" id="{BE1544CC-F129-0CBF-D306-3CD4931BF29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A8F79E8-5E96-8E4D-DAD5-7F374C83940E}"/>
              </a:ext>
            </a:extLst>
          </p:cNvPr>
          <p:cNvSpPr>
            <a:spLocks noGrp="1"/>
          </p:cNvSpPr>
          <p:nvPr>
            <p:ph type="sldNum" sz="quarter" idx="12"/>
          </p:nvPr>
        </p:nvSpPr>
        <p:spPr/>
        <p:txBody>
          <a:bodyPr/>
          <a:lstStyle/>
          <a:p>
            <a:fld id="{70FDD2F9-C860-4125-8007-DFEEB2D08A0E}" type="slidenum">
              <a:rPr lang="en-US" smtClean="0"/>
              <a:t>‹#›</a:t>
            </a:fld>
            <a:endParaRPr lang="en-US"/>
          </a:p>
        </p:txBody>
      </p:sp>
    </p:spTree>
    <p:extLst>
      <p:ext uri="{BB962C8B-B14F-4D97-AF65-F5344CB8AC3E}">
        <p14:creationId xmlns:p14="http://schemas.microsoft.com/office/powerpoint/2010/main" val="2291749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A5E7D8E-0A42-8ACA-DED1-C34732D22A1B}"/>
              </a:ext>
            </a:extLst>
          </p:cNvPr>
          <p:cNvSpPr>
            <a:spLocks noGrp="1"/>
          </p:cNvSpPr>
          <p:nvPr>
            <p:ph type="dt" sz="half" idx="10"/>
          </p:nvPr>
        </p:nvSpPr>
        <p:spPr/>
        <p:txBody>
          <a:bodyPr/>
          <a:lstStyle/>
          <a:p>
            <a:fld id="{043D712F-8467-4585-98B6-DA27DB8D5395}" type="datetimeFigureOut">
              <a:rPr lang="en-US" smtClean="0"/>
              <a:t>10/30/2025</a:t>
            </a:fld>
            <a:endParaRPr lang="en-US"/>
          </a:p>
        </p:txBody>
      </p:sp>
      <p:sp>
        <p:nvSpPr>
          <p:cNvPr id="3" name="Footer Placeholder 2">
            <a:extLst>
              <a:ext uri="{FF2B5EF4-FFF2-40B4-BE49-F238E27FC236}">
                <a16:creationId xmlns:a16="http://schemas.microsoft.com/office/drawing/2014/main" id="{730086AE-1AAD-332D-24F4-86E39BE1970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20F7256-B7A5-0FEB-E395-69CF4E8BB0CB}"/>
              </a:ext>
            </a:extLst>
          </p:cNvPr>
          <p:cNvSpPr>
            <a:spLocks noGrp="1"/>
          </p:cNvSpPr>
          <p:nvPr>
            <p:ph type="sldNum" sz="quarter" idx="12"/>
          </p:nvPr>
        </p:nvSpPr>
        <p:spPr/>
        <p:txBody>
          <a:bodyPr/>
          <a:lstStyle/>
          <a:p>
            <a:fld id="{70FDD2F9-C860-4125-8007-DFEEB2D08A0E}" type="slidenum">
              <a:rPr lang="en-US" smtClean="0"/>
              <a:t>‹#›</a:t>
            </a:fld>
            <a:endParaRPr lang="en-US"/>
          </a:p>
        </p:txBody>
      </p:sp>
    </p:spTree>
    <p:extLst>
      <p:ext uri="{BB962C8B-B14F-4D97-AF65-F5344CB8AC3E}">
        <p14:creationId xmlns:p14="http://schemas.microsoft.com/office/powerpoint/2010/main" val="3099897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62E53-E5D3-2DF0-73AA-07BEB616C1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8D9BD75-DCAC-792F-4B81-613F00F2F9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A3C866D-4762-28A8-9CE6-EDAFB1B7E6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1A708C-476D-AEED-0A76-6F5898ED28B5}"/>
              </a:ext>
            </a:extLst>
          </p:cNvPr>
          <p:cNvSpPr>
            <a:spLocks noGrp="1"/>
          </p:cNvSpPr>
          <p:nvPr>
            <p:ph type="dt" sz="half" idx="10"/>
          </p:nvPr>
        </p:nvSpPr>
        <p:spPr/>
        <p:txBody>
          <a:bodyPr/>
          <a:lstStyle/>
          <a:p>
            <a:fld id="{043D712F-8467-4585-98B6-DA27DB8D5395}" type="datetimeFigureOut">
              <a:rPr lang="en-US" smtClean="0"/>
              <a:t>10/30/2025</a:t>
            </a:fld>
            <a:endParaRPr lang="en-US"/>
          </a:p>
        </p:txBody>
      </p:sp>
      <p:sp>
        <p:nvSpPr>
          <p:cNvPr id="6" name="Footer Placeholder 5">
            <a:extLst>
              <a:ext uri="{FF2B5EF4-FFF2-40B4-BE49-F238E27FC236}">
                <a16:creationId xmlns:a16="http://schemas.microsoft.com/office/drawing/2014/main" id="{4E92FCBE-D9B2-200B-9FC8-681B01C969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CB06AB-271D-6E76-CFA6-322ACC60EC7C}"/>
              </a:ext>
            </a:extLst>
          </p:cNvPr>
          <p:cNvSpPr>
            <a:spLocks noGrp="1"/>
          </p:cNvSpPr>
          <p:nvPr>
            <p:ph type="sldNum" sz="quarter" idx="12"/>
          </p:nvPr>
        </p:nvSpPr>
        <p:spPr/>
        <p:txBody>
          <a:bodyPr/>
          <a:lstStyle/>
          <a:p>
            <a:fld id="{70FDD2F9-C860-4125-8007-DFEEB2D08A0E}" type="slidenum">
              <a:rPr lang="en-US" smtClean="0"/>
              <a:t>‹#›</a:t>
            </a:fld>
            <a:endParaRPr lang="en-US"/>
          </a:p>
        </p:txBody>
      </p:sp>
    </p:spTree>
    <p:extLst>
      <p:ext uri="{BB962C8B-B14F-4D97-AF65-F5344CB8AC3E}">
        <p14:creationId xmlns:p14="http://schemas.microsoft.com/office/powerpoint/2010/main" val="4215302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97DDE-A37D-3E9E-C849-091294F6C6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D723D2C-1558-8D8B-0CAE-8F7D4B763F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2B5881C-5622-8796-1FBC-C04EACFC9E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D84741-9F7A-B396-ADC9-CDAC6746177E}"/>
              </a:ext>
            </a:extLst>
          </p:cNvPr>
          <p:cNvSpPr>
            <a:spLocks noGrp="1"/>
          </p:cNvSpPr>
          <p:nvPr>
            <p:ph type="dt" sz="half" idx="10"/>
          </p:nvPr>
        </p:nvSpPr>
        <p:spPr/>
        <p:txBody>
          <a:bodyPr/>
          <a:lstStyle/>
          <a:p>
            <a:fld id="{043D712F-8467-4585-98B6-DA27DB8D5395}" type="datetimeFigureOut">
              <a:rPr lang="en-US" smtClean="0"/>
              <a:t>10/30/2025</a:t>
            </a:fld>
            <a:endParaRPr lang="en-US"/>
          </a:p>
        </p:txBody>
      </p:sp>
      <p:sp>
        <p:nvSpPr>
          <p:cNvPr id="6" name="Footer Placeholder 5">
            <a:extLst>
              <a:ext uri="{FF2B5EF4-FFF2-40B4-BE49-F238E27FC236}">
                <a16:creationId xmlns:a16="http://schemas.microsoft.com/office/drawing/2014/main" id="{CD573B56-5E31-BF57-E363-18372241CD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3FA1DC-1E57-7F41-8126-17965D4BAC37}"/>
              </a:ext>
            </a:extLst>
          </p:cNvPr>
          <p:cNvSpPr>
            <a:spLocks noGrp="1"/>
          </p:cNvSpPr>
          <p:nvPr>
            <p:ph type="sldNum" sz="quarter" idx="12"/>
          </p:nvPr>
        </p:nvSpPr>
        <p:spPr/>
        <p:txBody>
          <a:bodyPr/>
          <a:lstStyle/>
          <a:p>
            <a:fld id="{70FDD2F9-C860-4125-8007-DFEEB2D08A0E}" type="slidenum">
              <a:rPr lang="en-US" smtClean="0"/>
              <a:t>‹#›</a:t>
            </a:fld>
            <a:endParaRPr lang="en-US"/>
          </a:p>
        </p:txBody>
      </p:sp>
    </p:spTree>
    <p:extLst>
      <p:ext uri="{BB962C8B-B14F-4D97-AF65-F5344CB8AC3E}">
        <p14:creationId xmlns:p14="http://schemas.microsoft.com/office/powerpoint/2010/main" val="1316949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74F8F2-1032-65D3-24C7-6B10C6D8749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F98A321-F5E6-74A7-BEC1-D5855F4069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918027-25A2-0556-5E0D-32F9556050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3D712F-8467-4585-98B6-DA27DB8D5395}" type="datetimeFigureOut">
              <a:rPr lang="en-US" smtClean="0"/>
              <a:t>10/30/2025</a:t>
            </a:fld>
            <a:endParaRPr lang="en-US"/>
          </a:p>
        </p:txBody>
      </p:sp>
      <p:sp>
        <p:nvSpPr>
          <p:cNvPr id="5" name="Footer Placeholder 4">
            <a:extLst>
              <a:ext uri="{FF2B5EF4-FFF2-40B4-BE49-F238E27FC236}">
                <a16:creationId xmlns:a16="http://schemas.microsoft.com/office/drawing/2014/main" id="{92B8C205-D0F1-56A4-8CF8-5D5113C0D8F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3FBC6BD-B4F8-FF27-FC7F-A22D18FD20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FDD2F9-C860-4125-8007-DFEEB2D08A0E}" type="slidenum">
              <a:rPr lang="en-US" smtClean="0"/>
              <a:t>‹#›</a:t>
            </a:fld>
            <a:endParaRPr lang="en-US"/>
          </a:p>
        </p:txBody>
      </p:sp>
    </p:spTree>
    <p:extLst>
      <p:ext uri="{BB962C8B-B14F-4D97-AF65-F5344CB8AC3E}">
        <p14:creationId xmlns:p14="http://schemas.microsoft.com/office/powerpoint/2010/main" val="412784171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018A9-C9A9-5C17-A8D8-4C65AACD05D3}"/>
              </a:ext>
            </a:extLst>
          </p:cNvPr>
          <p:cNvSpPr>
            <a:spLocks noGrp="1"/>
          </p:cNvSpPr>
          <p:nvPr>
            <p:ph type="ctrTitle"/>
          </p:nvPr>
        </p:nvSpPr>
        <p:spPr>
          <a:xfrm>
            <a:off x="867373" y="-633601"/>
            <a:ext cx="9144000" cy="2387600"/>
          </a:xfrm>
        </p:spPr>
        <p:txBody>
          <a:bodyPr/>
          <a:lstStyle/>
          <a:p>
            <a:r>
              <a:rPr lang="en-US" dirty="0">
                <a:latin typeface="Bahnschrift Light" panose="020B0502040204020203" pitchFamily="34" charset="0"/>
              </a:rPr>
              <a:t>WHY EXPIRY DATES MATTER</a:t>
            </a:r>
          </a:p>
        </p:txBody>
      </p:sp>
      <p:sp>
        <p:nvSpPr>
          <p:cNvPr id="3" name="Subtitle 2">
            <a:extLst>
              <a:ext uri="{FF2B5EF4-FFF2-40B4-BE49-F238E27FC236}">
                <a16:creationId xmlns:a16="http://schemas.microsoft.com/office/drawing/2014/main" id="{89A2F334-0190-E107-12FF-47BEC475EE72}"/>
              </a:ext>
            </a:extLst>
          </p:cNvPr>
          <p:cNvSpPr>
            <a:spLocks noGrp="1"/>
          </p:cNvSpPr>
          <p:nvPr>
            <p:ph type="subTitle" idx="1"/>
          </p:nvPr>
        </p:nvSpPr>
        <p:spPr>
          <a:xfrm>
            <a:off x="5882244" y="6428366"/>
            <a:ext cx="9144000" cy="1655762"/>
          </a:xfrm>
        </p:spPr>
        <p:txBody>
          <a:bodyPr/>
          <a:lstStyle/>
          <a:p>
            <a:r>
              <a:rPr lang="en-US" dirty="0"/>
              <a:t>DONE BY GHAZAL SAMAWI</a:t>
            </a:r>
          </a:p>
        </p:txBody>
      </p:sp>
      <p:pic>
        <p:nvPicPr>
          <p:cNvPr id="4" name="Picture 3">
            <a:extLst>
              <a:ext uri="{FF2B5EF4-FFF2-40B4-BE49-F238E27FC236}">
                <a16:creationId xmlns:a16="http://schemas.microsoft.com/office/drawing/2014/main" id="{9EC08A25-C099-3111-12F0-E5AFA63D5088}"/>
              </a:ext>
            </a:extLst>
          </p:cNvPr>
          <p:cNvPicPr>
            <a:picLocks noChangeAspect="1"/>
          </p:cNvPicPr>
          <p:nvPr/>
        </p:nvPicPr>
        <p:blipFill>
          <a:blip r:embed="rId2"/>
          <a:stretch>
            <a:fillRect/>
          </a:stretch>
        </p:blipFill>
        <p:spPr>
          <a:xfrm>
            <a:off x="3126852" y="2292858"/>
            <a:ext cx="5510784" cy="3318510"/>
          </a:xfrm>
          <a:prstGeom prst="rect">
            <a:avLst/>
          </a:prstGeom>
        </p:spPr>
      </p:pic>
      <p:pic>
        <p:nvPicPr>
          <p:cNvPr id="1026" name="Picture 2">
            <a:extLst>
              <a:ext uri="{FF2B5EF4-FFF2-40B4-BE49-F238E27FC236}">
                <a16:creationId xmlns:a16="http://schemas.microsoft.com/office/drawing/2014/main" id="{15E7B7BF-9E35-0B97-0D3C-AB967E4A5A0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411" y="4706493"/>
            <a:ext cx="1819275" cy="1809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0782199"/>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735B9-A5E7-C5C7-41F4-AF204EDF180F}"/>
              </a:ext>
            </a:extLst>
          </p:cNvPr>
          <p:cNvSpPr>
            <a:spLocks noGrp="1"/>
          </p:cNvSpPr>
          <p:nvPr>
            <p:ph type="title"/>
          </p:nvPr>
        </p:nvSpPr>
        <p:spPr>
          <a:xfrm>
            <a:off x="2553195" y="221089"/>
            <a:ext cx="6567056" cy="919896"/>
          </a:xfrm>
        </p:spPr>
        <p:txBody>
          <a:bodyPr/>
          <a:lstStyle/>
          <a:p>
            <a:pPr algn="ctr"/>
            <a:r>
              <a:rPr lang="en-US" dirty="0">
                <a:latin typeface="Bahnschrift Light SemiCondensed" panose="020B0502040204020203" pitchFamily="34" charset="0"/>
              </a:rPr>
              <a:t>WHY EXPIRY DATES MATTER</a:t>
            </a:r>
          </a:p>
        </p:txBody>
      </p:sp>
      <p:sp>
        <p:nvSpPr>
          <p:cNvPr id="3" name="Content Placeholder 2">
            <a:extLst>
              <a:ext uri="{FF2B5EF4-FFF2-40B4-BE49-F238E27FC236}">
                <a16:creationId xmlns:a16="http://schemas.microsoft.com/office/drawing/2014/main" id="{DAA4F573-5103-59D4-009A-DA70009BEACE}"/>
              </a:ext>
            </a:extLst>
          </p:cNvPr>
          <p:cNvSpPr>
            <a:spLocks noGrp="1"/>
          </p:cNvSpPr>
          <p:nvPr>
            <p:ph idx="1"/>
          </p:nvPr>
        </p:nvSpPr>
        <p:spPr>
          <a:xfrm>
            <a:off x="838200" y="1766248"/>
            <a:ext cx="10515600" cy="2805752"/>
          </a:xfrm>
        </p:spPr>
        <p:txBody>
          <a:bodyPr/>
          <a:lstStyle/>
          <a:p>
            <a:pPr algn="ctr"/>
            <a:r>
              <a:rPr lang="en-US" dirty="0"/>
              <a:t>Expiration dates are important because they ensure the safety, quality, and effectiveness of products like food and medicine. Over time, food can develop harmful bacteria or lose nutritional value, and medications can lose their potency, making them ineffective or even harmful. Dates on products are a guide for when to consume, use, or discard them to prevent health risks and ensure the product performs as intended. </a:t>
            </a:r>
          </a:p>
          <a:p>
            <a:endParaRPr lang="en-US" dirty="0"/>
          </a:p>
        </p:txBody>
      </p:sp>
    </p:spTree>
    <p:extLst>
      <p:ext uri="{BB962C8B-B14F-4D97-AF65-F5344CB8AC3E}">
        <p14:creationId xmlns:p14="http://schemas.microsoft.com/office/powerpoint/2010/main" val="98375100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180A0-4549-0202-BD76-1C0E8A6CE7C3}"/>
              </a:ext>
            </a:extLst>
          </p:cNvPr>
          <p:cNvSpPr>
            <a:spLocks noGrp="1"/>
          </p:cNvSpPr>
          <p:nvPr>
            <p:ph type="title"/>
          </p:nvPr>
        </p:nvSpPr>
        <p:spPr/>
        <p:txBody>
          <a:bodyPr/>
          <a:lstStyle/>
          <a:p>
            <a:pPr algn="ctr"/>
            <a:r>
              <a:rPr lang="en-US" dirty="0"/>
              <a:t>WHY DO FOOD SPOIL OVER TIME</a:t>
            </a:r>
          </a:p>
        </p:txBody>
      </p:sp>
      <p:sp>
        <p:nvSpPr>
          <p:cNvPr id="3" name="Content Placeholder 2">
            <a:extLst>
              <a:ext uri="{FF2B5EF4-FFF2-40B4-BE49-F238E27FC236}">
                <a16:creationId xmlns:a16="http://schemas.microsoft.com/office/drawing/2014/main" id="{50FBE7D0-8767-0187-018D-282C9E1D8AC7}"/>
              </a:ext>
            </a:extLst>
          </p:cNvPr>
          <p:cNvSpPr>
            <a:spLocks noGrp="1"/>
          </p:cNvSpPr>
          <p:nvPr>
            <p:ph sz="half" idx="1"/>
          </p:nvPr>
        </p:nvSpPr>
        <p:spPr/>
        <p:txBody>
          <a:bodyPr>
            <a:normAutofit fontScale="92500" lnSpcReduction="10000"/>
          </a:bodyPr>
          <a:lstStyle/>
          <a:p>
            <a:r>
              <a:rPr lang="en-US" dirty="0"/>
              <a:t>Food spoils over time due to a combination of microbiological growth, enzymatic reactions, and chemical processes like oxidation. Microorganisms such as bacteria, yeasts, and molds break down food, while natural enzymes cause changes in color, texture, and flavor. Environmental factors like temperature, oxygen, light, and moisture accelerate these processes, making food unsafe or unappealing to eat. </a:t>
            </a:r>
          </a:p>
          <a:p>
            <a:endParaRPr lang="en-US" dirty="0"/>
          </a:p>
        </p:txBody>
      </p:sp>
      <p:sp>
        <p:nvSpPr>
          <p:cNvPr id="4" name="Content Placeholder 3">
            <a:extLst>
              <a:ext uri="{FF2B5EF4-FFF2-40B4-BE49-F238E27FC236}">
                <a16:creationId xmlns:a16="http://schemas.microsoft.com/office/drawing/2014/main" id="{9BF657AD-946A-2FE4-4D2D-8F42A4C3B8EA}"/>
              </a:ext>
            </a:extLst>
          </p:cNvPr>
          <p:cNvSpPr>
            <a:spLocks noGrp="1"/>
          </p:cNvSpPr>
          <p:nvPr>
            <p:ph sz="half" idx="2"/>
          </p:nvPr>
        </p:nvSpPr>
        <p:spPr>
          <a:xfrm>
            <a:off x="6355080" y="1825625"/>
            <a:ext cx="5181600" cy="4351338"/>
          </a:xfrm>
        </p:spPr>
        <p:txBody>
          <a:bodyPr>
            <a:normAutofit fontScale="92500" lnSpcReduction="10000"/>
          </a:bodyPr>
          <a:lstStyle/>
          <a:p>
            <a:endParaRPr lang="en-US" dirty="0"/>
          </a:p>
        </p:txBody>
      </p:sp>
      <p:pic>
        <p:nvPicPr>
          <p:cNvPr id="2049" name="Picture 1" descr="How long you can eat food for past the written expiration ...">
            <a:extLst>
              <a:ext uri="{FF2B5EF4-FFF2-40B4-BE49-F238E27FC236}">
                <a16:creationId xmlns:a16="http://schemas.microsoft.com/office/drawing/2014/main" id="{0D0449D5-67EF-02A5-3540-0BBA19A6E7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2202" y="1825625"/>
            <a:ext cx="5519926" cy="4351337"/>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2">
            <a:extLst>
              <a:ext uri="{FF2B5EF4-FFF2-40B4-BE49-F238E27FC236}">
                <a16:creationId xmlns:a16="http://schemas.microsoft.com/office/drawing/2014/main" id="{FA430FD5-28F9-78EA-ECA2-345247A507B6}"/>
              </a:ext>
            </a:extLst>
          </p:cNvPr>
          <p:cNvSpPr>
            <a:spLocks noChangeArrowheads="1"/>
          </p:cNvSpPr>
          <p:nvPr/>
        </p:nvSpPr>
        <p:spPr bwMode="auto">
          <a:xfrm>
            <a:off x="18288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1D35"/>
                </a:solidFill>
                <a:effectLst/>
                <a:latin typeface="Google Sans"/>
              </a:rPr>
              <a:t>After a product's expiration date, </a:t>
            </a:r>
            <a:r>
              <a:rPr kumimoji="0" lang="en-US" altLang="en-US" sz="1000" b="0" i="0" u="none" strike="noStrike" cap="none" normalizeH="0" baseline="0">
                <a:ln>
                  <a:noFill/>
                </a:ln>
                <a:solidFill>
                  <a:schemeClr val="tx1"/>
                </a:solidFill>
                <a:effectLst/>
              </a:rPr>
              <a:t>its quality and safety degrade over time</a:t>
            </a:r>
            <a:r>
              <a:rPr kumimoji="0" lang="en-US" altLang="en-US" sz="1200" b="0" i="0" u="none" strike="noStrike" cap="none" normalizeH="0" baseline="0">
                <a:ln>
                  <a:noFill/>
                </a:ln>
                <a:solidFill>
                  <a:srgbClr val="001D35"/>
                </a:solidFill>
                <a:effectLst/>
                <a:latin typeface="Google Sans"/>
              </a:rPr>
              <a:t>. Food may become unsafe due to spoilage and bacterial growth, while medications can lose potency or become harmful, so it's best to use products before their "use by" date and dispose of them properly. </a:t>
            </a:r>
            <a:r>
              <a:rPr kumimoji="0" lang="en-US" altLang="en-US" sz="1000" b="0" i="0" u="none" strike="noStrike" cap="none" normalizeH="0" baseline="0">
                <a:ln>
                  <a:noFill/>
                </a:ln>
                <a:solidFill>
                  <a:schemeClr val="tx1"/>
                </a:solidFill>
                <a:effectLst/>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84707355"/>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53152-B512-4CAB-6CB4-132B69FD9811}"/>
              </a:ext>
            </a:extLst>
          </p:cNvPr>
          <p:cNvSpPr>
            <a:spLocks noGrp="1"/>
          </p:cNvSpPr>
          <p:nvPr>
            <p:ph type="title"/>
          </p:nvPr>
        </p:nvSpPr>
        <p:spPr/>
        <p:txBody>
          <a:bodyPr/>
          <a:lstStyle/>
          <a:p>
            <a:pPr algn="ctr"/>
            <a:r>
              <a:rPr lang="en-US" dirty="0"/>
              <a:t>WHAT HAPPENS AFTER EXPIRY</a:t>
            </a:r>
          </a:p>
        </p:txBody>
      </p:sp>
      <p:sp>
        <p:nvSpPr>
          <p:cNvPr id="3" name="Content Placeholder 2">
            <a:extLst>
              <a:ext uri="{FF2B5EF4-FFF2-40B4-BE49-F238E27FC236}">
                <a16:creationId xmlns:a16="http://schemas.microsoft.com/office/drawing/2014/main" id="{8041E1BA-33AA-C3F1-2A98-13C2E0C4D4A8}"/>
              </a:ext>
            </a:extLst>
          </p:cNvPr>
          <p:cNvSpPr>
            <a:spLocks noGrp="1"/>
          </p:cNvSpPr>
          <p:nvPr>
            <p:ph idx="1"/>
          </p:nvPr>
        </p:nvSpPr>
        <p:spPr>
          <a:xfrm>
            <a:off x="719447" y="1711264"/>
            <a:ext cx="10515600" cy="4351338"/>
          </a:xfrm>
        </p:spPr>
        <p:txBody>
          <a:bodyPr/>
          <a:lstStyle/>
          <a:p>
            <a:r>
              <a:rPr lang="en-US" dirty="0"/>
              <a:t>How long you can eat food for past the written expiration ...After a product's expiration date, its quality and safety degrade over time. Food may become unsafe due to spoilage and bacterial growth, while medications can lose potency or become harmful, so it's best to use products before their "use by" date and dispose of them properly. </a:t>
            </a:r>
          </a:p>
        </p:txBody>
      </p:sp>
    </p:spTree>
    <p:extLst>
      <p:ext uri="{BB962C8B-B14F-4D97-AF65-F5344CB8AC3E}">
        <p14:creationId xmlns:p14="http://schemas.microsoft.com/office/powerpoint/2010/main" val="414400794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A4720-3B65-1150-409E-E4E42E033B80}"/>
              </a:ext>
            </a:extLst>
          </p:cNvPr>
          <p:cNvSpPr>
            <a:spLocks noGrp="1"/>
          </p:cNvSpPr>
          <p:nvPr>
            <p:ph type="title"/>
          </p:nvPr>
        </p:nvSpPr>
        <p:spPr/>
        <p:txBody>
          <a:bodyPr/>
          <a:lstStyle/>
          <a:p>
            <a:r>
              <a:rPr lang="en-US" dirty="0"/>
              <a:t>WHAT HAPPENS IF WE EAT EXPIRY FOOD</a:t>
            </a:r>
          </a:p>
        </p:txBody>
      </p:sp>
      <p:sp>
        <p:nvSpPr>
          <p:cNvPr id="3" name="Content Placeholder 2">
            <a:extLst>
              <a:ext uri="{FF2B5EF4-FFF2-40B4-BE49-F238E27FC236}">
                <a16:creationId xmlns:a16="http://schemas.microsoft.com/office/drawing/2014/main" id="{70D10C6C-0AEE-C6D0-B0B5-B8ECE8792DE3}"/>
              </a:ext>
            </a:extLst>
          </p:cNvPr>
          <p:cNvSpPr>
            <a:spLocks noGrp="1"/>
          </p:cNvSpPr>
          <p:nvPr>
            <p:ph idx="1"/>
          </p:nvPr>
        </p:nvSpPr>
        <p:spPr/>
        <p:txBody>
          <a:bodyPr/>
          <a:lstStyle/>
          <a:p>
            <a:r>
              <a:rPr lang="en-US" dirty="0"/>
              <a:t>Eating expired food can lead to food poisoning due to harmful bacteria like Salmonella, Listeria, or E. coli, causing symptoms such as nausea, vomiting, diarrhea, fever, and abdominal pain. Other risks include </a:t>
            </a:r>
            <a:r>
              <a:rPr lang="en-US" dirty="0" err="1"/>
              <a:t>mould</a:t>
            </a:r>
            <a:r>
              <a:rPr lang="en-US" dirty="0"/>
              <a:t> toxicity and digestive issues, and for some foods like canned goods, there's an increased risk of exposure to harmful chemicals like BPA. The food's quality and nutritional value may also be lower. </a:t>
            </a:r>
          </a:p>
          <a:p>
            <a:endParaRPr lang="en-US" dirty="0"/>
          </a:p>
        </p:txBody>
      </p:sp>
    </p:spTree>
    <p:extLst>
      <p:ext uri="{BB962C8B-B14F-4D97-AF65-F5344CB8AC3E}">
        <p14:creationId xmlns:p14="http://schemas.microsoft.com/office/powerpoint/2010/main" val="2072426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B530E-792B-E9B9-E88E-0ED96D21F95D}"/>
              </a:ext>
            </a:extLst>
          </p:cNvPr>
          <p:cNvSpPr>
            <a:spLocks noGrp="1"/>
          </p:cNvSpPr>
          <p:nvPr>
            <p:ph type="title"/>
          </p:nvPr>
        </p:nvSpPr>
        <p:spPr/>
        <p:txBody>
          <a:bodyPr/>
          <a:lstStyle/>
          <a:p>
            <a:br>
              <a:rPr lang="en-US" dirty="0"/>
            </a:br>
            <a:br>
              <a:rPr lang="en-US" dirty="0"/>
            </a:br>
            <a:r>
              <a:rPr lang="en-US" dirty="0"/>
              <a:t>thank you for listening</a:t>
            </a:r>
          </a:p>
        </p:txBody>
      </p:sp>
      <p:sp>
        <p:nvSpPr>
          <p:cNvPr id="3" name="Text Placeholder 2">
            <a:extLst>
              <a:ext uri="{FF2B5EF4-FFF2-40B4-BE49-F238E27FC236}">
                <a16:creationId xmlns:a16="http://schemas.microsoft.com/office/drawing/2014/main" id="{BEC0545E-151A-36BB-A294-86EE51F3F0E2}"/>
              </a:ext>
            </a:extLst>
          </p:cNvPr>
          <p:cNvSpPr>
            <a:spLocks noGrp="1"/>
          </p:cNvSpPr>
          <p:nvPr>
            <p:ph type="body" idx="1"/>
          </p:nvPr>
        </p:nvSpPr>
        <p:spPr/>
        <p:txBody>
          <a:bodyPr/>
          <a:lstStyle/>
          <a:p>
            <a:r>
              <a:rPr lang="en-US" dirty="0"/>
              <a:t>Done by </a:t>
            </a:r>
            <a:r>
              <a:rPr lang="en-US" dirty="0" err="1"/>
              <a:t>ghzal</a:t>
            </a:r>
            <a:r>
              <a:rPr lang="en-US" dirty="0"/>
              <a:t> </a:t>
            </a:r>
            <a:r>
              <a:rPr lang="en-US" dirty="0" err="1"/>
              <a:t>samawi</a:t>
            </a:r>
            <a:endParaRPr lang="en-US" dirty="0"/>
          </a:p>
        </p:txBody>
      </p:sp>
    </p:spTree>
    <p:extLst>
      <p:ext uri="{BB962C8B-B14F-4D97-AF65-F5344CB8AC3E}">
        <p14:creationId xmlns:p14="http://schemas.microsoft.com/office/powerpoint/2010/main" val="10259742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381</Words>
  <Application>Microsoft Office PowerPoint</Application>
  <PresentationFormat>Widescreen</PresentationFormat>
  <Paragraphs>13</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Bahnschrift Light</vt:lpstr>
      <vt:lpstr>Bahnschrift Light SemiCondensed</vt:lpstr>
      <vt:lpstr>Calibri</vt:lpstr>
      <vt:lpstr>Calibri Light</vt:lpstr>
      <vt:lpstr>Google Sans</vt:lpstr>
      <vt:lpstr>Office Theme</vt:lpstr>
      <vt:lpstr>WHY EXPIRY DATES MATTER</vt:lpstr>
      <vt:lpstr>WHY EXPIRY DATES MATTER</vt:lpstr>
      <vt:lpstr>WHY DO FOOD SPOIL OVER TIME</vt:lpstr>
      <vt:lpstr>WHAT HAPPENS AFTER EXPIRY</vt:lpstr>
      <vt:lpstr>WHAT HAPPENS IF WE EAT EXPIRY FOOD</vt:lpstr>
      <vt:lpstr>  thank you for listening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EXPIRY DATES MATTER</dc:title>
  <dc:creator>Me</dc:creator>
  <cp:lastModifiedBy>Me</cp:lastModifiedBy>
  <cp:revision>2</cp:revision>
  <dcterms:created xsi:type="dcterms:W3CDTF">2025-10-22T06:10:31Z</dcterms:created>
  <dcterms:modified xsi:type="dcterms:W3CDTF">2025-10-30T09:10:39Z</dcterms:modified>
</cp:coreProperties>
</file>