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4648" autoAdjust="0"/>
  </p:normalViewPr>
  <p:slideViewPr>
    <p:cSldViewPr snapToGrid="0">
      <p:cViewPr varScale="1">
        <p:scale>
          <a:sx n="84" d="100"/>
          <a:sy n="84" d="100"/>
        </p:scale>
        <p:origin x="114" y="8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FEFDEB-DE7C-4134-9675-AC25A67A541E}" type="datetimeFigureOut">
              <a:rPr lang="en-GB" smtClean="0"/>
              <a:t>05/11/2025</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60C9B448-DAF1-4D82-A1A7-98996ADA142F}"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11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FEFDEB-DE7C-4134-9675-AC25A67A541E}"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9B448-DAF1-4D82-A1A7-98996ADA142F}" type="slidenum">
              <a:rPr lang="en-GB" smtClean="0"/>
              <a:t>‹#›</a:t>
            </a:fld>
            <a:endParaRPr lang="en-GB"/>
          </a:p>
        </p:txBody>
      </p:sp>
    </p:spTree>
    <p:extLst>
      <p:ext uri="{BB962C8B-B14F-4D97-AF65-F5344CB8AC3E}">
        <p14:creationId xmlns:p14="http://schemas.microsoft.com/office/powerpoint/2010/main" val="257485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EFDEB-DE7C-4134-9675-AC25A67A541E}"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9B448-DAF1-4D82-A1A7-98996ADA142F}"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81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EFDEB-DE7C-4134-9675-AC25A67A541E}"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9B448-DAF1-4D82-A1A7-98996ADA142F}"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64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EFDEB-DE7C-4134-9675-AC25A67A541E}"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9B448-DAF1-4D82-A1A7-98996ADA142F}" type="slidenum">
              <a:rPr lang="en-GB" smtClean="0"/>
              <a:t>‹#›</a:t>
            </a:fld>
            <a:endParaRPr lang="en-GB"/>
          </a:p>
        </p:txBody>
      </p:sp>
    </p:spTree>
    <p:extLst>
      <p:ext uri="{BB962C8B-B14F-4D97-AF65-F5344CB8AC3E}">
        <p14:creationId xmlns:p14="http://schemas.microsoft.com/office/powerpoint/2010/main" val="260340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EFDEB-DE7C-4134-9675-AC25A67A541E}"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9B448-DAF1-4D82-A1A7-98996ADA142F}"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6491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EFDEB-DE7C-4134-9675-AC25A67A541E}"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9B448-DAF1-4D82-A1A7-98996ADA142F}"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759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EFDEB-DE7C-4134-9675-AC25A67A541E}"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9B448-DAF1-4D82-A1A7-98996ADA142F}"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363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EFDEB-DE7C-4134-9675-AC25A67A541E}"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9B448-DAF1-4D82-A1A7-98996ADA142F}"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12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EFDEB-DE7C-4134-9675-AC25A67A541E}"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9B448-DAF1-4D82-A1A7-98996ADA142F}" type="slidenum">
              <a:rPr lang="en-GB" smtClean="0"/>
              <a:t>‹#›</a:t>
            </a:fld>
            <a:endParaRPr lang="en-GB"/>
          </a:p>
        </p:txBody>
      </p:sp>
    </p:spTree>
    <p:extLst>
      <p:ext uri="{BB962C8B-B14F-4D97-AF65-F5344CB8AC3E}">
        <p14:creationId xmlns:p14="http://schemas.microsoft.com/office/powerpoint/2010/main" val="360501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EFDEB-DE7C-4134-9675-AC25A67A541E}"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9B448-DAF1-4D82-A1A7-98996ADA142F}"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92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FEFDEB-DE7C-4134-9675-AC25A67A541E}"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9B448-DAF1-4D82-A1A7-98996ADA142F}" type="slidenum">
              <a:rPr lang="en-GB" smtClean="0"/>
              <a:t>‹#›</a:t>
            </a:fld>
            <a:endParaRPr lang="en-GB"/>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44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FEFDEB-DE7C-4134-9675-AC25A67A541E}" type="datetimeFigureOut">
              <a:rPr lang="en-GB" smtClean="0"/>
              <a:t>05/11/2025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C9B448-DAF1-4D82-A1A7-98996ADA142F}"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87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EFDEB-DE7C-4134-9675-AC25A67A541E}" type="datetimeFigureOut">
              <a:rPr lang="en-GB" smtClean="0"/>
              <a:t>05/11/2025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C9B448-DAF1-4D82-A1A7-98996ADA142F}"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96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EFDEB-DE7C-4134-9675-AC25A67A541E}" type="datetimeFigureOut">
              <a:rPr lang="en-GB" smtClean="0"/>
              <a:t>05/11/2025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C9B448-DAF1-4D82-A1A7-98996ADA142F}" type="slidenum">
              <a:rPr lang="en-GB" smtClean="0"/>
              <a:t>‹#›</a:t>
            </a:fld>
            <a:endParaRPr lang="en-GB"/>
          </a:p>
        </p:txBody>
      </p:sp>
    </p:spTree>
    <p:extLst>
      <p:ext uri="{BB962C8B-B14F-4D97-AF65-F5344CB8AC3E}">
        <p14:creationId xmlns:p14="http://schemas.microsoft.com/office/powerpoint/2010/main" val="325884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FEFDEB-DE7C-4134-9675-AC25A67A541E}"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9B448-DAF1-4D82-A1A7-98996ADA142F}"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45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FEFDEB-DE7C-4134-9675-AC25A67A541E}"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9B448-DAF1-4D82-A1A7-98996ADA142F}" type="slidenum">
              <a:rPr lang="en-GB" smtClean="0"/>
              <a:t>‹#›</a:t>
            </a:fld>
            <a:endParaRPr lang="en-GB"/>
          </a:p>
        </p:txBody>
      </p:sp>
    </p:spTree>
    <p:extLst>
      <p:ext uri="{BB962C8B-B14F-4D97-AF65-F5344CB8AC3E}">
        <p14:creationId xmlns:p14="http://schemas.microsoft.com/office/powerpoint/2010/main" val="399810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FEFDEB-DE7C-4134-9675-AC25A67A541E}" type="datetimeFigureOut">
              <a:rPr lang="en-GB" smtClean="0"/>
              <a:t>05/11/2025</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C9B448-DAF1-4D82-A1A7-98996ADA142F}" type="slidenum">
              <a:rPr lang="en-GB" smtClean="0"/>
              <a:t>‹#›</a:t>
            </a:fld>
            <a:endParaRPr lang="en-GB"/>
          </a:p>
        </p:txBody>
      </p:sp>
    </p:spTree>
    <p:extLst>
      <p:ext uri="{BB962C8B-B14F-4D97-AF65-F5344CB8AC3E}">
        <p14:creationId xmlns:p14="http://schemas.microsoft.com/office/powerpoint/2010/main" val="14443141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arn.e-limu.org/topic/view/?c=11&amp;t=676"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atlas.gamepedia.com/Preserving_Salt"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879C-F191-3CC3-8A3E-7108068436CD}"/>
              </a:ext>
            </a:extLst>
          </p:cNvPr>
          <p:cNvSpPr>
            <a:spLocks noGrp="1"/>
          </p:cNvSpPr>
          <p:nvPr>
            <p:ph type="ctrTitle"/>
          </p:nvPr>
        </p:nvSpPr>
        <p:spPr/>
        <p:txBody>
          <a:bodyPr>
            <a:normAutofit fontScale="90000"/>
          </a:bodyPr>
          <a:lstStyle/>
          <a:p>
            <a:br>
              <a:rPr lang="en-US" dirty="0"/>
            </a:br>
            <a:r>
              <a:rPr lang="en-US" dirty="0"/>
              <a:t>SAIT AND SUGAR PRESERVATION</a:t>
            </a:r>
            <a:endParaRPr lang="en-GB" dirty="0"/>
          </a:p>
        </p:txBody>
      </p:sp>
      <p:sp>
        <p:nvSpPr>
          <p:cNvPr id="3" name="Subtitle 2">
            <a:extLst>
              <a:ext uri="{FF2B5EF4-FFF2-40B4-BE49-F238E27FC236}">
                <a16:creationId xmlns:a16="http://schemas.microsoft.com/office/drawing/2014/main" id="{C4200366-1585-D0CF-3DE1-DA737D59AFD6}"/>
              </a:ext>
            </a:extLst>
          </p:cNvPr>
          <p:cNvSpPr>
            <a:spLocks noGrp="1"/>
          </p:cNvSpPr>
          <p:nvPr>
            <p:ph type="subTitle" idx="1"/>
          </p:nvPr>
        </p:nvSpPr>
        <p:spPr/>
        <p:txBody>
          <a:bodyPr>
            <a:normAutofit/>
          </a:bodyPr>
          <a:lstStyle/>
          <a:p>
            <a:r>
              <a:rPr lang="en-US" sz="4000" dirty="0"/>
              <a:t>NABEEL HALTEH </a:t>
            </a:r>
            <a:endParaRPr lang="en-GB" sz="4000" dirty="0"/>
          </a:p>
        </p:txBody>
      </p:sp>
      <p:pic>
        <p:nvPicPr>
          <p:cNvPr id="1034" name="Picture 10">
            <a:extLst>
              <a:ext uri="{FF2B5EF4-FFF2-40B4-BE49-F238E27FC236}">
                <a16:creationId xmlns:a16="http://schemas.microsoft.com/office/drawing/2014/main" id="{140A5642-BEE0-168E-BA12-502CCAE05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6734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1">
            <a:extLst>
              <a:ext uri="{FF2B5EF4-FFF2-40B4-BE49-F238E27FC236}">
                <a16:creationId xmlns:a16="http://schemas.microsoft.com/office/drawing/2014/main" id="{A69EF751-23A9-6F2C-5ECB-831A7FCFD5CE}"/>
              </a:ext>
            </a:extLst>
          </p:cNvPr>
          <p:cNvSpPr>
            <a:spLocks noChangeAspect="1" noChangeArrowheads="1"/>
          </p:cNvSpPr>
          <p:nvPr/>
        </p:nvSpPr>
        <p:spPr bwMode="auto">
          <a:xfrm>
            <a:off x="127000" y="-1063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912247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272E-2CA4-305E-742B-C5AAC4D7C20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F4E5332-BFB9-4D11-D3A9-4FD70E54078E}"/>
              </a:ext>
            </a:extLst>
          </p:cNvPr>
          <p:cNvSpPr>
            <a:spLocks noGrp="1"/>
          </p:cNvSpPr>
          <p:nvPr>
            <p:ph idx="1"/>
          </p:nvPr>
        </p:nvSpPr>
        <p:spPr/>
        <p:txBody>
          <a:bodyPr/>
          <a:lstStyle/>
          <a:p>
            <a:r>
              <a:rPr lang="en-US" dirty="0"/>
              <a:t>Salt and sugar preserve food by drawing out water through osmosis, which creates an environment where microorganisms cannot survive. This process lowers the water activity (\(a_{w}\)) in the food, making it inhospitable for bacteria and other spoilage-causing microbes. These methods are often used with other preservation techniques like drying, smoking, or refrigerating for better results.                  How they work     Osmosis: Both salt and sugar act as solutes that compete for water molecules in the food. </a:t>
            </a:r>
            <a:endParaRPr lang="en-GB" dirty="0"/>
          </a:p>
        </p:txBody>
      </p:sp>
      <p:pic>
        <p:nvPicPr>
          <p:cNvPr id="2050" name="Picture 2">
            <a:extLst>
              <a:ext uri="{FF2B5EF4-FFF2-40B4-BE49-F238E27FC236}">
                <a16:creationId xmlns:a16="http://schemas.microsoft.com/office/drawing/2014/main" id="{E08E353B-CA1D-CDD7-1535-85F91A285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960438"/>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263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4C66-0B23-5980-E38E-38EF0D499FEF}"/>
              </a:ext>
            </a:extLst>
          </p:cNvPr>
          <p:cNvSpPr>
            <a:spLocks noGrp="1"/>
          </p:cNvSpPr>
          <p:nvPr>
            <p:ph type="title"/>
          </p:nvPr>
        </p:nvSpPr>
        <p:spPr/>
        <p:txBody>
          <a:bodyPr/>
          <a:lstStyle/>
          <a:p>
            <a:r>
              <a:rPr lang="en-US" dirty="0"/>
              <a:t>SAIT AND SUGAR PRESERVATION</a:t>
            </a:r>
            <a:endParaRPr lang="en-GB" dirty="0"/>
          </a:p>
        </p:txBody>
      </p:sp>
      <p:sp>
        <p:nvSpPr>
          <p:cNvPr id="3" name="Content Placeholder 2">
            <a:extLst>
              <a:ext uri="{FF2B5EF4-FFF2-40B4-BE49-F238E27FC236}">
                <a16:creationId xmlns:a16="http://schemas.microsoft.com/office/drawing/2014/main" id="{6C6CFAD3-8176-538C-7355-C4BD592E9D17}"/>
              </a:ext>
            </a:extLst>
          </p:cNvPr>
          <p:cNvSpPr>
            <a:spLocks noGrp="1"/>
          </p:cNvSpPr>
          <p:nvPr>
            <p:ph idx="1"/>
          </p:nvPr>
        </p:nvSpPr>
        <p:spPr>
          <a:xfrm>
            <a:off x="849087" y="2556932"/>
            <a:ext cx="10482528" cy="3913316"/>
          </a:xfrm>
        </p:spPr>
        <p:txBody>
          <a:bodyPr>
            <a:noAutofit/>
          </a:bodyPr>
          <a:lstStyle/>
          <a:p>
            <a:r>
              <a:rPr lang="en-US" sz="1600" dirty="0"/>
              <a:t>Salt and sugar have been used for centuries as natural preservatives. Both work primarily by reducing the amount of "free water" available in food, which inhibits the growth of microorganisms like bacteria, yeast, and molds that cause spoilage.</a:t>
            </a:r>
          </a:p>
          <a:p>
            <a:r>
              <a:rPr lang="en-US" sz="1600" b="1" dirty="0"/>
              <a:t>1. Salt Preservation (Salting)</a:t>
            </a:r>
          </a:p>
          <a:p>
            <a:r>
              <a:rPr lang="en-US" sz="1600" b="1" dirty="0"/>
              <a:t>How it works:</a:t>
            </a:r>
            <a:endParaRPr lang="en-US" sz="1600" dirty="0"/>
          </a:p>
          <a:p>
            <a:r>
              <a:rPr lang="en-US" sz="1600" dirty="0"/>
              <a:t>Salt draws moisture out of food and microbial cells through </a:t>
            </a:r>
            <a:r>
              <a:rPr lang="en-US" sz="1600" b="1" dirty="0"/>
              <a:t>osmosis</a:t>
            </a:r>
            <a:r>
              <a:rPr lang="en-US" sz="1600" dirty="0"/>
              <a:t>.</a:t>
            </a:r>
          </a:p>
          <a:p>
            <a:r>
              <a:rPr lang="en-US" sz="1600" dirty="0"/>
              <a:t>With less water, bacteria cannot grow or survive.</a:t>
            </a:r>
          </a:p>
          <a:p>
            <a:r>
              <a:rPr lang="en-US" sz="1600" dirty="0"/>
              <a:t>Salt can also directly inhibit microbial enzymes.</a:t>
            </a:r>
          </a:p>
          <a:p>
            <a:r>
              <a:rPr lang="en-US" sz="1600" b="1" dirty="0"/>
              <a:t>Common uses:</a:t>
            </a:r>
            <a:endParaRPr lang="en-US" sz="1600" dirty="0"/>
          </a:p>
          <a:p>
            <a:r>
              <a:rPr lang="en-US" sz="1600" b="1" dirty="0"/>
              <a:t>Meat and fish:</a:t>
            </a:r>
            <a:r>
              <a:rPr lang="en-US" sz="1600" dirty="0"/>
              <a:t> e.g., salted cod, bacon, jerky.</a:t>
            </a:r>
          </a:p>
          <a:p>
            <a:r>
              <a:rPr lang="en-US" sz="1600" b="1" dirty="0"/>
              <a:t>Vegetables:</a:t>
            </a:r>
            <a:r>
              <a:rPr lang="en-US" sz="1600" dirty="0"/>
              <a:t> pickling (with brine).</a:t>
            </a:r>
          </a:p>
        </p:txBody>
      </p:sp>
    </p:spTree>
    <p:extLst>
      <p:ext uri="{BB962C8B-B14F-4D97-AF65-F5344CB8AC3E}">
        <p14:creationId xmlns:p14="http://schemas.microsoft.com/office/powerpoint/2010/main" val="35028102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4D6F-B1B0-DF8C-6345-0E92D80AB6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F100402-06F8-734B-F794-BBC707F97005}"/>
              </a:ext>
            </a:extLst>
          </p:cNvPr>
          <p:cNvSpPr>
            <a:spLocks noGrp="1"/>
          </p:cNvSpPr>
          <p:nvPr>
            <p:ph idx="1"/>
          </p:nvPr>
        </p:nvSpPr>
        <p:spPr/>
        <p:txBody>
          <a:bodyPr>
            <a:normAutofit fontScale="25000" lnSpcReduction="20000"/>
          </a:bodyPr>
          <a:lstStyle/>
          <a:p>
            <a:r>
              <a:rPr lang="en-US" sz="6400" dirty="0"/>
              <a:t>Common uses:</a:t>
            </a:r>
          </a:p>
          <a:p>
            <a:r>
              <a:rPr lang="en-US" sz="6400" dirty="0"/>
              <a:t>Fruits: jams, jellies, marmalades.</a:t>
            </a:r>
          </a:p>
          <a:p>
            <a:r>
              <a:rPr lang="en-US" sz="6400" dirty="0"/>
              <a:t>Baked goods and syrups.</a:t>
            </a:r>
          </a:p>
          <a:p>
            <a:r>
              <a:rPr lang="en-US" sz="6400" dirty="0"/>
              <a:t>Candied fruits and fruit preserves.</a:t>
            </a:r>
          </a:p>
          <a:p>
            <a:r>
              <a:rPr lang="en-US" sz="6400" dirty="0"/>
              <a:t>Types of sugaring:</a:t>
            </a:r>
          </a:p>
          <a:p>
            <a:r>
              <a:rPr lang="en-US" sz="6400" dirty="0"/>
              <a:t>Dry sugaring: coating food in crystalline sugar.</a:t>
            </a:r>
          </a:p>
          <a:p>
            <a:r>
              <a:rPr lang="en-US" sz="6400" dirty="0"/>
              <a:t>Syrup preservation: storing food in sugar syrup.</a:t>
            </a:r>
          </a:p>
          <a:p>
            <a:r>
              <a:rPr lang="en-US" sz="6400" dirty="0"/>
              <a:t>Similarities Between Salt and Sugar Preservation</a:t>
            </a:r>
          </a:p>
          <a:p>
            <a:r>
              <a:rPr lang="en-US" sz="6400" dirty="0"/>
              <a:t>Both reduce water activity.</a:t>
            </a:r>
          </a:p>
          <a:p>
            <a:r>
              <a:rPr lang="en-US" sz="6400" dirty="0"/>
              <a:t>Both are osmotic agents.</a:t>
            </a:r>
          </a:p>
          <a:p>
            <a:pPr marL="0" indent="0">
              <a:buNone/>
            </a:pPr>
            <a:endParaRPr lang="en-US" sz="6400" dirty="0"/>
          </a:p>
        </p:txBody>
      </p:sp>
    </p:spTree>
    <p:extLst>
      <p:ext uri="{BB962C8B-B14F-4D97-AF65-F5344CB8AC3E}">
        <p14:creationId xmlns:p14="http://schemas.microsoft.com/office/powerpoint/2010/main" val="136220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E60C-EFF2-6D00-F50F-06CEFF43381D}"/>
              </a:ext>
            </a:extLst>
          </p:cNvPr>
          <p:cNvSpPr>
            <a:spLocks noGrp="1"/>
          </p:cNvSpPr>
          <p:nvPr>
            <p:ph type="title"/>
          </p:nvPr>
        </p:nvSpPr>
        <p:spPr/>
        <p:txBody>
          <a:bodyPr/>
          <a:lstStyle/>
          <a:p>
            <a:r>
              <a:rPr lang="en-US" dirty="0"/>
              <a:t>SAIT AND SUGAR PRESERVATION</a:t>
            </a:r>
            <a:endParaRPr lang="en-GB" dirty="0"/>
          </a:p>
        </p:txBody>
      </p:sp>
      <p:sp>
        <p:nvSpPr>
          <p:cNvPr id="3" name="Content Placeholder 2">
            <a:extLst>
              <a:ext uri="{FF2B5EF4-FFF2-40B4-BE49-F238E27FC236}">
                <a16:creationId xmlns:a16="http://schemas.microsoft.com/office/drawing/2014/main" id="{BA9CF6F7-7354-A7F2-58C0-3848180AC529}"/>
              </a:ext>
            </a:extLst>
          </p:cNvPr>
          <p:cNvSpPr>
            <a:spLocks noGrp="1"/>
          </p:cNvSpPr>
          <p:nvPr>
            <p:ph idx="1"/>
          </p:nvPr>
        </p:nvSpPr>
        <p:spPr/>
        <p:txBody>
          <a:bodyPr/>
          <a:lstStyle/>
          <a:p>
            <a:r>
              <a:rPr lang="en-US" dirty="0"/>
              <a:t>Salt and sugar are two of the oldest and most widely used natural preservatives. Before the invention of refrigeration, people relied heavily on these ingredients to keep food safe for long periods. They help prevent food spoilage mainly by reducing the amount of water available in food, which is essential for the growth of microorganisms like bacteria, yeast, and mold.</a:t>
            </a:r>
          </a:p>
          <a:p>
            <a:pPr marL="0" indent="0">
              <a:buNone/>
            </a:pPr>
            <a:endParaRPr lang="en-GB" dirty="0"/>
          </a:p>
        </p:txBody>
      </p:sp>
    </p:spTree>
    <p:extLst>
      <p:ext uri="{BB962C8B-B14F-4D97-AF65-F5344CB8AC3E}">
        <p14:creationId xmlns:p14="http://schemas.microsoft.com/office/powerpoint/2010/main" val="59713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D4E4-30EE-25D9-DDD4-3D58933CE1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4AC08AF-F8A8-626F-408F-085373353A24}"/>
              </a:ext>
            </a:extLst>
          </p:cNvPr>
          <p:cNvSpPr>
            <a:spLocks noGrp="1"/>
          </p:cNvSpPr>
          <p:nvPr>
            <p:ph idx="1"/>
          </p:nvPr>
        </p:nvSpPr>
        <p:spPr/>
        <p:txBody>
          <a:bodyPr>
            <a:normAutofit lnSpcReduction="10000"/>
          </a:bodyPr>
          <a:lstStyle/>
          <a:p>
            <a:pPr marL="0" indent="0">
              <a:buNone/>
            </a:pPr>
            <a:r>
              <a:rPr lang="en-US" b="1" dirty="0"/>
              <a:t>Salt preservation</a:t>
            </a:r>
            <a:r>
              <a:rPr lang="en-US" dirty="0"/>
              <a:t> works through a process called </a:t>
            </a:r>
            <a:r>
              <a:rPr lang="en-US" b="1" dirty="0"/>
              <a:t>osmosis</a:t>
            </a:r>
            <a:r>
              <a:rPr lang="en-US" dirty="0"/>
              <a:t>, where salt draws water out of food and out of any bacteria or fungi that might be present. When the water is removed, it becomes difficult for microorganisms to survive, reproduce, or cause spoilage. Salt also has the added benefit of enhancing flavor and creating a firm texture in some foods. This method is commonly used in preserving meat, fish, and certain vegetables. Products like salted fish, bacon, and pickled cucumbers are good examples of salt-preserved foods. In some cases, foods are placed in a saltwater solution known as brine, which helps preserve the food while also changing its flavor</a:t>
            </a:r>
            <a:endParaRPr lang="en-US" b="1" dirty="0"/>
          </a:p>
        </p:txBody>
      </p:sp>
    </p:spTree>
    <p:extLst>
      <p:ext uri="{BB962C8B-B14F-4D97-AF65-F5344CB8AC3E}">
        <p14:creationId xmlns:p14="http://schemas.microsoft.com/office/powerpoint/2010/main" val="406942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69CD10-FF43-F2ED-C628-FEAC613287B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1044118" y="2505440"/>
            <a:ext cx="4595210" cy="3194802"/>
          </a:xfrm>
        </p:spPr>
      </p:pic>
      <p:pic>
        <p:nvPicPr>
          <p:cNvPr id="8" name="Picture 7">
            <a:extLst>
              <a:ext uri="{FF2B5EF4-FFF2-40B4-BE49-F238E27FC236}">
                <a16:creationId xmlns:a16="http://schemas.microsoft.com/office/drawing/2014/main" id="{5B5FEDB0-694A-5254-0822-2CCA00D4BBA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7320987" y="2690106"/>
            <a:ext cx="2257062" cy="2347951"/>
          </a:xfrm>
          <a:prstGeom prst="rect">
            <a:avLst/>
          </a:prstGeom>
        </p:spPr>
      </p:pic>
      <p:sp>
        <p:nvSpPr>
          <p:cNvPr id="2" name="Title 1">
            <a:extLst>
              <a:ext uri="{FF2B5EF4-FFF2-40B4-BE49-F238E27FC236}">
                <a16:creationId xmlns:a16="http://schemas.microsoft.com/office/drawing/2014/main" id="{FD3D504B-F2D0-DDC8-1D89-D02752D8FA6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5904479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24</TotalTime>
  <Words>463</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 SAIT AND SUGAR PRESERVATION</vt:lpstr>
      <vt:lpstr>PowerPoint Presentation</vt:lpstr>
      <vt:lpstr>SAIT AND SUGAR PRESERVATION</vt:lpstr>
      <vt:lpstr>PowerPoint Presentation</vt:lpstr>
      <vt:lpstr>SAIT AND SUGAR PRESERVATION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pc</cp:lastModifiedBy>
  <cp:revision>1</cp:revision>
  <dcterms:created xsi:type="dcterms:W3CDTF">2025-10-22T06:02:30Z</dcterms:created>
  <dcterms:modified xsi:type="dcterms:W3CDTF">2025-11-06T07:28:07Z</dcterms:modified>
</cp:coreProperties>
</file>