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3" autoAdjust="0"/>
    <p:restoredTop sz="94660"/>
  </p:normalViewPr>
  <p:slideViewPr>
    <p:cSldViewPr snapToGrid="0">
      <p:cViewPr varScale="1">
        <p:scale>
          <a:sx n="83" d="100"/>
          <a:sy n="83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8D6B-306F-21E4-57F3-E5793C039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23A0F7-3D7F-6F63-6ECD-CE423914AA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CDC9B-8ABE-A293-69BD-95B22E809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AB734-3441-AFE0-38A9-088C7500B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40EA1-619D-3617-412E-553CD87B9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81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7E19D-7C98-F653-58C3-36ECBA137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42D359-DF3F-538D-14D4-0500CC6E9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B531B-0E42-1147-899C-8C575CD78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2FD1D-A4E5-FC04-DE57-0FBCB9A28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35937-8F66-2713-C70A-BF3BF88D7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20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B8592F-EFB3-1AB2-03AE-2E86A20D21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BB429B-9839-D0C8-DAB4-CDC04CF01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A30F1-EEE5-315B-8474-041A0CC20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D5E5A-23FB-C553-6EE5-30C95A08D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95872-A8E6-717C-0A67-CCAD02669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3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140DF-4E25-9074-D906-EC3C77B66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02E5B-3504-829E-FB2E-067E5B5CA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0A636-7583-C36B-3B89-AC473C80C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8532C-4700-8DA8-E097-CA23C1A8F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DA732-DF21-A861-1DE6-92C00C225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23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845F4-0DA4-311A-A576-572D89D75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4101B-09E2-24F9-A6B5-E7A191206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BFA72-162A-A835-40E6-0794BFC72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05B92-4ECF-0224-C86A-D58E494F4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DEBC81-A4A6-FB4B-DBD0-AA4643B66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826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DF6E-6AF5-4345-8FBF-2ABB02E50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9D75B-F114-E9A3-A0B6-98BFEB3414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BA3E9-429E-A9CC-F44A-512429C4A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3CAE9-EAA6-1F49-990B-73BE5081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EFFE1C-C9F8-259B-7A42-41C94810F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4B1DAA-C7D8-86D8-5995-7F3ABBAE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0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3AF1F-11E5-F5D7-FEE5-C7612D0B3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FD7A6-6288-AEFE-E347-978F2CC39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39C93-679A-3134-712C-59FAB8394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F298C5-AA03-3437-BD4B-CFD96C54C5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B1E13E-F1CC-FB84-36EB-D25D56889D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42C9AB-A7FE-9366-34B3-975EF29DA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6B04E4-AFEB-07A9-EC44-252FA778E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6B4A86-2E73-8E9C-6A01-0C1EC19F2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994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9179-E62F-3574-2162-CB941AE38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59136E-A59E-7D6F-92FB-8806E4C03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E887F1-A4CB-41AD-F851-795EBEB4A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A9A025-D367-FA99-F1CD-83D62DAD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03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1B66A8-07BC-1F35-4658-2A4AA34EE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0CEE5A-819A-68A2-95DC-FD962A822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1E4824-3639-EFF9-324D-E391ABD5F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63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015E9-2183-5D7C-BBD4-B0FA76832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5DBE2-B16F-5AF6-BE64-66CE31BEE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BEFE50-2982-D09A-E2AE-25553B2B7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C40011-5CF0-7867-4FDB-6BAE6301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90D7F-732A-D72F-426F-1081AF438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D69FC-A143-133A-5E8C-54017F9F9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226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92B4F-DAA8-12A6-EF63-5F0C47F7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688371-18F0-DADE-C287-8F27C63350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23A079-D1BB-9944-21C9-1C565B3CC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B5F0D-7EA6-2B5E-2E2D-C834C84A5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11DFD4-8E80-4FE3-BDBA-375FE09F5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FAA6D-87B9-FD05-BCD7-5635AEF2F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47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4F9BBB-7EB8-C1A5-2180-A7746E08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FB018-BCE5-2331-7711-24BF8AA1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80B83-E5F7-6206-D015-B69AE8E7BC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57B50-A12A-42B5-8851-E04AB45F4F6C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44E97-2FBB-164E-6CD7-0AA19F793B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2BEE3-7F7A-D146-4717-B37E2A80D8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6781F-CE2A-4D74-BA23-97D7DB020C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1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restorco.com/2023/08/restor-co-mold-guide-types-of-mold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eamstime.com/hazardous-black-mold-spores-under-microscope-microscopic-view-fungal-growth-contamination-captivating-close-up-image35082271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irpf.com/green-mold-dangers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r.inspiredpencil.com/pictures-2023/background-powerpoint-thank-you-for-watching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B1746C2-2198-60EE-12E5-BB302D4CC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228600" y="-108857"/>
            <a:ext cx="12322628" cy="69668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DF2C6A-DD10-B344-2D8D-0B144A4191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MOLD ATTACK</a:t>
            </a:r>
            <a:endParaRPr lang="en-GB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1BA88B-8759-71AD-6652-C2703B9143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PRESENTED BY [ GEORGE MAKHAMREH]</a:t>
            </a:r>
            <a:endParaRPr lang="en-GB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40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31AE0-6F66-4467-FB49-D2E54FB38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Black </a:t>
            </a:r>
            <a:r>
              <a:rPr lang="en-US" dirty="0" err="1"/>
              <a:t>mold.what</a:t>
            </a:r>
            <a:r>
              <a:rPr lang="en-US" dirty="0"/>
              <a:t> is black mold?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63C72-9D10-7AC6-A39A-C1CA61459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Black mold is a type of fungus that looks dark green or black. There are many kinds of black mold, but when most people refer to it, they’re referring to </a:t>
            </a:r>
            <a:r>
              <a:rPr lang="en-US" i="1" dirty="0" err="1"/>
              <a:t>Stachybotrys</a:t>
            </a:r>
            <a:r>
              <a:rPr lang="en-US" i="1" dirty="0"/>
              <a:t> </a:t>
            </a:r>
            <a:r>
              <a:rPr lang="en-US" i="1" dirty="0" err="1"/>
              <a:t>chartarum</a:t>
            </a:r>
            <a:r>
              <a:rPr lang="en-US" i="1" dirty="0"/>
              <a:t> </a:t>
            </a:r>
            <a:r>
              <a:rPr lang="en-US" dirty="0"/>
              <a:t>(</a:t>
            </a:r>
            <a:r>
              <a:rPr lang="en-US" i="1" dirty="0"/>
              <a:t>S. </a:t>
            </a:r>
            <a:r>
              <a:rPr lang="en-US" i="1" dirty="0" err="1"/>
              <a:t>chartarum</a:t>
            </a:r>
            <a:r>
              <a:rPr lang="en-US" dirty="0"/>
              <a:t>). It grows and spreads on materials that contain a lot of cellulose, including paper products, wood products and drywall. Cellulose is a fiber in fruits, vegetables and other plants. It’s part of the cell wall.</a:t>
            </a:r>
          </a:p>
          <a:p>
            <a:r>
              <a:rPr lang="en-US" dirty="0"/>
              <a:t>Black mold needs warm temperatures and moisture to grow and spread. It commonly appears in damp or water-damaged areas of your home, such as basements, showers and windows.</a:t>
            </a:r>
          </a:p>
          <a:p>
            <a:r>
              <a:rPr lang="en-US" dirty="0"/>
              <a:t>For most people, black mold won’t make you very sick or kill you.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532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90A38-415A-F915-5605-B7004EFE2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 Facts about mold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4ABCA-146A-09C9-35F4-FB9E0BA5E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It's estimated that approximately 47% of American homes have mold.</a:t>
            </a:r>
          </a:p>
          <a:p>
            <a:r>
              <a:rPr lang="en-US" dirty="0"/>
              <a:t>There are approximately 1.5 million types of mold.</a:t>
            </a:r>
          </a:p>
          <a:p>
            <a:r>
              <a:rPr lang="en-US" dirty="0"/>
              <a:t>Most mold is not dangerous to most humans but can pose some health risks to those with weakened immune systems.</a:t>
            </a:r>
          </a:p>
          <a:p>
            <a:r>
              <a:rPr lang="en-US" dirty="0"/>
              <a:t>Eliminating excess moisture is the key to preventing mold growth.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28D030-E5C6-E4C1-6A36-4249A91E2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4518212"/>
            <a:ext cx="12191999" cy="256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152917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DE54E-F501-BC61-117C-895BA56B7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green mold dangerous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5B30F-6B85-EB63-EEA8-B302E33D9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Yes, toxic species of green mold can cause difficulty breathing, watery eyes, swollen throat, coughing, and runny nose. They can even cause severe respiratory problems, cancer, and infections.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96B66B-92C0-C027-59ED-937573480A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3012140"/>
            <a:ext cx="12192000" cy="3845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154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74E2E-8D5E-84D6-7BEE-AD853C25A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types of mold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D3745-6269-13BD-167D-9FBFC0E33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Green </a:t>
            </a:r>
            <a:r>
              <a:rPr lang="en-US" dirty="0" err="1"/>
              <a:t>mould</a:t>
            </a:r>
            <a:r>
              <a:rPr lang="en-US" dirty="0"/>
              <a:t>. Green </a:t>
            </a:r>
            <a:r>
              <a:rPr lang="en-US" dirty="0" err="1"/>
              <a:t>mould</a:t>
            </a:r>
            <a:r>
              <a:rPr lang="en-US" dirty="0"/>
              <a:t> may be indicative of Cladosporium, Aspergillus or Penicillium </a:t>
            </a:r>
            <a:r>
              <a:rPr lang="en-US" dirty="0" err="1"/>
              <a:t>mould</a:t>
            </a:r>
            <a:r>
              <a:rPr lang="en-US" dirty="0"/>
              <a:t>. ...</a:t>
            </a:r>
          </a:p>
          <a:p>
            <a:r>
              <a:rPr lang="en-US" dirty="0"/>
              <a:t>White </a:t>
            </a:r>
            <a:r>
              <a:rPr lang="en-US" dirty="0" err="1"/>
              <a:t>Mould</a:t>
            </a:r>
            <a:r>
              <a:rPr lang="en-US" dirty="0"/>
              <a:t>. Likewise, white </a:t>
            </a:r>
            <a:r>
              <a:rPr lang="en-US" dirty="0" err="1"/>
              <a:t>mould</a:t>
            </a:r>
            <a:r>
              <a:rPr lang="en-US" dirty="0"/>
              <a:t> is often described as almost furry in look especially when found on damp wood. ...</a:t>
            </a:r>
          </a:p>
          <a:p>
            <a:r>
              <a:rPr lang="en-US" dirty="0"/>
              <a:t>Blue </a:t>
            </a:r>
            <a:r>
              <a:rPr lang="en-US" dirty="0" err="1"/>
              <a:t>Mould</a:t>
            </a:r>
            <a:r>
              <a:rPr lang="en-US" dirty="0"/>
              <a:t>. ...</a:t>
            </a:r>
          </a:p>
          <a:p>
            <a:r>
              <a:rPr lang="en-US" dirty="0"/>
              <a:t>Black </a:t>
            </a:r>
            <a:r>
              <a:rPr lang="en-US" dirty="0" err="1"/>
              <a:t>Mould</a:t>
            </a:r>
            <a:r>
              <a:rPr lang="en-US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4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B55474F-40D4-9073-9EAE-968F3DCE18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3282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8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294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MOLD ATTACK</vt:lpstr>
      <vt:lpstr>Black mold.what is black mold?</vt:lpstr>
      <vt:lpstr>5  Facts about mold</vt:lpstr>
      <vt:lpstr>Is green mold dangerous</vt:lpstr>
      <vt:lpstr>3 types of mold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1</cp:revision>
  <dcterms:created xsi:type="dcterms:W3CDTF">2025-10-22T05:58:46Z</dcterms:created>
  <dcterms:modified xsi:type="dcterms:W3CDTF">2025-11-06T07:29:18Z</dcterms:modified>
</cp:coreProperties>
</file>