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7" r:id="rId3"/>
    <p:sldId id="258" r:id="rId4"/>
    <p:sldId id="260" r:id="rId5"/>
    <p:sldId id="262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68" autoAdjust="0"/>
    <p:restoredTop sz="94660"/>
  </p:normalViewPr>
  <p:slideViewPr>
    <p:cSldViewPr snapToGrid="0">
      <p:cViewPr varScale="1">
        <p:scale>
          <a:sx n="62" d="100"/>
          <a:sy n="62" d="100"/>
        </p:scale>
        <p:origin x="29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1648136-1C8B-4B52-82EB-29CFF8D177B7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06B33F3-DF69-4DD9-B203-EF7BAFC878F7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95313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48136-1C8B-4B52-82EB-29CFF8D177B7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B33F3-DF69-4DD9-B203-EF7BAFC87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07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48136-1C8B-4B52-82EB-29CFF8D177B7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B33F3-DF69-4DD9-B203-EF7BAFC87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897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48136-1C8B-4B52-82EB-29CFF8D177B7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B33F3-DF69-4DD9-B203-EF7BAFC878F7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871710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48136-1C8B-4B52-82EB-29CFF8D177B7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B33F3-DF69-4DD9-B203-EF7BAFC87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0703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48136-1C8B-4B52-82EB-29CFF8D177B7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B33F3-DF69-4DD9-B203-EF7BAFC87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4662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48136-1C8B-4B52-82EB-29CFF8D177B7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B33F3-DF69-4DD9-B203-EF7BAFC87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8740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48136-1C8B-4B52-82EB-29CFF8D177B7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B33F3-DF69-4DD9-B203-EF7BAFC87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5048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48136-1C8B-4B52-82EB-29CFF8D177B7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B33F3-DF69-4DD9-B203-EF7BAFC87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371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48136-1C8B-4B52-82EB-29CFF8D177B7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B33F3-DF69-4DD9-B203-EF7BAFC87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846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48136-1C8B-4B52-82EB-29CFF8D177B7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B33F3-DF69-4DD9-B203-EF7BAFC87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967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48136-1C8B-4B52-82EB-29CFF8D177B7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B33F3-DF69-4DD9-B203-EF7BAFC87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452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48136-1C8B-4B52-82EB-29CFF8D177B7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B33F3-DF69-4DD9-B203-EF7BAFC87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97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48136-1C8B-4B52-82EB-29CFF8D177B7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B33F3-DF69-4DD9-B203-EF7BAFC87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417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48136-1C8B-4B52-82EB-29CFF8D177B7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B33F3-DF69-4DD9-B203-EF7BAFC87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033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48136-1C8B-4B52-82EB-29CFF8D177B7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B33F3-DF69-4DD9-B203-EF7BAFC87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276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48136-1C8B-4B52-82EB-29CFF8D177B7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B33F3-DF69-4DD9-B203-EF7BAFC87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810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1648136-1C8B-4B52-82EB-29CFF8D177B7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06B33F3-DF69-4DD9-B203-EF7BAFC87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94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hyperlink" Target="https://www.pxfuel.com/en/free-photo-ofbpl" TargetMode="External"/><Relationship Id="rId2" Type="http://schemas.openxmlformats.org/officeDocument/2006/relationships/hyperlink" Target="https://www.google.com/search?q=oral+rehydration+solution+%28ORS%29&amp;rlz=1C1CHBD_enJO1085JO1085&amp;oq=salt+and+sugar+sol&amp;gs_lcrp=EgZjaHJvbWUqBwgAEAAYgAQyBwgAEAAYgAQyBggBEEUYOTIHCAIQABiABDIHCAMQABiABDIHCAQQABiABDIHCAUQABiABDIHCAYQABiABDIHCAcQABiABDIHCAgQABiABDIHCAkQABiABNIBCjE0Njg3ajBqMTWoAgiwAgE&amp;sourceid=chrome&amp;ie=UTF-8&amp;mstk=AUtExfCyS9V_Gb1yyD5Rbs_PybRFn7-KfLjQPSWcvOBJ92K76Rq8Syol5rQ5JmUJprG4N4WkJPQlO08jaQ5f1MgaNDnnm7QV79wcJ7L4LWBOQKgz40A5QtyFOvM4j9h1Gao4Lto&amp;csui=3&amp;ved=2ahUKEwi3opDKjreQAxW9UaQEHTu9GuUQgK4QegQIARAE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www.flickr.com/photos/99717632@N00/14127708818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hyperlink" Target="https://taobabe.wordpress.com/tag/pink-salt/" TargetMode="External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flickr.com/photos/73628542@N00/132244825/" TargetMode="External"/><Relationship Id="rId11" Type="http://schemas.openxmlformats.org/officeDocument/2006/relationships/hyperlink" Target="https://pixabay.com/en/popcorn-snack-salty-food-eat-731053/" TargetMode="External"/><Relationship Id="rId5" Type="http://schemas.openxmlformats.org/officeDocument/2006/relationships/image" Target="../media/image7.jpg"/><Relationship Id="rId10" Type="http://schemas.openxmlformats.org/officeDocument/2006/relationships/image" Target="../media/image9.jpg"/><Relationship Id="rId4" Type="http://schemas.openxmlformats.org/officeDocument/2006/relationships/hyperlink" Target="https://creativecommons.org/licenses/by/3.0/" TargetMode="External"/><Relationship Id="rId9" Type="http://schemas.openxmlformats.org/officeDocument/2006/relationships/hyperlink" Target="https://www.pxfuel.com/en/free-photo-xpjg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46BF7-CFB4-7990-F9F7-5058DEC142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Salt and sugar solution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8EDCEA-BDDA-48D9-F814-2A62850DCD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 Ibrahim </a:t>
            </a:r>
            <a:r>
              <a:rPr lang="en-US" dirty="0" err="1"/>
              <a:t>khouri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402684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20D020-C918-9818-0D71-F0B0D7EAEFE6}"/>
              </a:ext>
            </a:extLst>
          </p:cNvPr>
          <p:cNvSpPr txBox="1"/>
          <p:nvPr/>
        </p:nvSpPr>
        <p:spPr>
          <a:xfrm>
            <a:off x="0" y="0"/>
            <a:ext cx="661529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D7D4CF"/>
                </a:solidFill>
                <a:effectLst/>
                <a:latin typeface="Algerian" panose="04020705040A02060702" pitchFamily="82" charset="0"/>
              </a:rPr>
              <a:t>A salt and sugar solution is </a:t>
            </a:r>
            <a:r>
              <a:rPr lang="en-US" dirty="0">
                <a:latin typeface="Algerian" panose="04020705040A02060702" pitchFamily="82" charset="0"/>
              </a:rPr>
              <a:t>a mixture of salt, sugar, and water, most famously used as an </a:t>
            </a:r>
            <a:r>
              <a:rPr lang="en-US" dirty="0">
                <a:effectLst/>
                <a:latin typeface="Algerian" panose="04020705040A02060702" pitchFamily="82" charset="0"/>
                <a:hlinkClick r:id="rId2"/>
              </a:rPr>
              <a:t>oral rehydration solution (ORS)</a:t>
            </a:r>
            <a:r>
              <a:rPr lang="en-US" dirty="0">
                <a:latin typeface="Algerian" panose="04020705040A02060702" pitchFamily="82" charset="0"/>
              </a:rPr>
              <a:t> to treat dehydration from </a:t>
            </a:r>
            <a:r>
              <a:rPr lang="en-US" dirty="0" err="1">
                <a:latin typeface="Algerian" panose="04020705040A02060702" pitchFamily="82" charset="0"/>
              </a:rPr>
              <a:t>diarrhea</a:t>
            </a:r>
            <a:r>
              <a:rPr lang="en-US" b="0" i="0" dirty="0" err="1">
                <a:solidFill>
                  <a:srgbClr val="D7D4CF"/>
                </a:solidFill>
                <a:effectLst/>
                <a:latin typeface="Algerian" panose="04020705040A02060702" pitchFamily="82" charset="0"/>
              </a:rPr>
              <a:t>A</a:t>
            </a:r>
            <a:r>
              <a:rPr lang="en-US" b="0" i="0" dirty="0">
                <a:solidFill>
                  <a:srgbClr val="D7D4CF"/>
                </a:solidFill>
                <a:effectLst/>
                <a:latin typeface="Algerian" panose="04020705040A02060702" pitchFamily="82" charset="0"/>
              </a:rPr>
              <a:t> salt and sugar solution is </a:t>
            </a:r>
            <a:r>
              <a:rPr lang="en-US" dirty="0">
                <a:latin typeface="Algerian" panose="04020705040A02060702" pitchFamily="82" charset="0"/>
              </a:rPr>
              <a:t>a mixture of salt, sugar, and water, most famously used as an </a:t>
            </a:r>
            <a:r>
              <a:rPr lang="en-US" dirty="0">
                <a:effectLst/>
                <a:latin typeface="Algerian" panose="04020705040A02060702" pitchFamily="82" charset="0"/>
                <a:hlinkClick r:id="rId2"/>
              </a:rPr>
              <a:t>oral rehydration solution (ORS)</a:t>
            </a:r>
            <a:r>
              <a:rPr lang="en-US" dirty="0">
                <a:latin typeface="Algerian" panose="04020705040A02060702" pitchFamily="82" charset="0"/>
              </a:rPr>
              <a:t> to treat dehydration from </a:t>
            </a:r>
            <a:r>
              <a:rPr lang="en-US" dirty="0" err="1">
                <a:latin typeface="Algerian" panose="04020705040A02060702" pitchFamily="82" charset="0"/>
              </a:rPr>
              <a:t>diarrhea</a:t>
            </a:r>
            <a:r>
              <a:rPr lang="en-US" b="0" i="0" dirty="0" err="1">
                <a:solidFill>
                  <a:srgbClr val="D7D4CF"/>
                </a:solidFill>
                <a:effectLst/>
                <a:latin typeface="Algerian" panose="04020705040A02060702" pitchFamily="82" charset="0"/>
              </a:rPr>
              <a:t>A</a:t>
            </a:r>
            <a:r>
              <a:rPr lang="en-US" b="0" i="0" dirty="0">
                <a:solidFill>
                  <a:srgbClr val="D7D4CF"/>
                </a:solidFill>
                <a:effectLst/>
                <a:latin typeface="Algerian" panose="04020705040A02060702" pitchFamily="82" charset="0"/>
              </a:rPr>
              <a:t> salt and sugar solution is </a:t>
            </a:r>
            <a:r>
              <a:rPr lang="en-US" dirty="0">
                <a:latin typeface="Algerian" panose="04020705040A02060702" pitchFamily="82" charset="0"/>
              </a:rPr>
              <a:t>a mixture of salt, sugar, and water, most famously used as an </a:t>
            </a:r>
            <a:r>
              <a:rPr lang="en-US" dirty="0">
                <a:effectLst/>
                <a:latin typeface="Algerian" panose="04020705040A02060702" pitchFamily="82" charset="0"/>
                <a:hlinkClick r:id="rId2"/>
              </a:rPr>
              <a:t>oral rehydration solution (ORS)</a:t>
            </a:r>
            <a:r>
              <a:rPr lang="en-US" dirty="0">
                <a:latin typeface="Algerian" panose="04020705040A02060702" pitchFamily="82" charset="0"/>
              </a:rPr>
              <a:t> to treat dehydration from </a:t>
            </a:r>
            <a:r>
              <a:rPr lang="en-US" dirty="0" err="1">
                <a:latin typeface="Algerian" panose="04020705040A02060702" pitchFamily="82" charset="0"/>
              </a:rPr>
              <a:t>diarrhea</a:t>
            </a:r>
            <a:r>
              <a:rPr lang="en-US" b="0" i="0" dirty="0" err="1">
                <a:solidFill>
                  <a:srgbClr val="D7D4CF"/>
                </a:solidFill>
                <a:effectLst/>
                <a:latin typeface="Algerian" panose="04020705040A02060702" pitchFamily="82" charset="0"/>
              </a:rPr>
              <a:t>A</a:t>
            </a:r>
            <a:r>
              <a:rPr lang="en-US" b="0" i="0" dirty="0">
                <a:solidFill>
                  <a:srgbClr val="D7D4CF"/>
                </a:solidFill>
                <a:effectLst/>
                <a:latin typeface="Algerian" panose="04020705040A02060702" pitchFamily="82" charset="0"/>
              </a:rPr>
              <a:t> salt and sugar solution is </a:t>
            </a:r>
            <a:r>
              <a:rPr lang="en-US" dirty="0">
                <a:latin typeface="Algerian" panose="04020705040A02060702" pitchFamily="82" charset="0"/>
              </a:rPr>
              <a:t>a mixture of salt, sugar, and water, most famously used as an </a:t>
            </a:r>
            <a:r>
              <a:rPr lang="en-US" dirty="0">
                <a:effectLst/>
                <a:latin typeface="Algerian" panose="04020705040A02060702" pitchFamily="82" charset="0"/>
                <a:hlinkClick r:id="rId2"/>
              </a:rPr>
              <a:t>oral rehydration solution (ORS)</a:t>
            </a:r>
            <a:r>
              <a:rPr lang="en-US" dirty="0">
                <a:latin typeface="Algerian" panose="04020705040A02060702" pitchFamily="82" charset="0"/>
              </a:rPr>
              <a:t> to treat dehydration from diarrhea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1E8A3A-B0E0-9210-6DB8-AB3B3A43D0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flipH="1">
            <a:off x="5498041" y="3872544"/>
            <a:ext cx="2844801" cy="24188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6650C2-F52C-05C8-BBD9-68A55DDC6DE1}"/>
              </a:ext>
            </a:extLst>
          </p:cNvPr>
          <p:cNvSpPr txBox="1"/>
          <p:nvPr/>
        </p:nvSpPr>
        <p:spPr>
          <a:xfrm flipH="1">
            <a:off x="8472487" y="5852484"/>
            <a:ext cx="152224" cy="6047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www.flickr.com/photos/99717632@N00/14127708818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/3.0/"/>
              </a:rPr>
              <a:t>CC BY</a:t>
            </a:r>
            <a:endParaRPr lang="en-US" sz="9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0A79FD-7B0A-ECD8-AB73-F3A08ED277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174044" y="3872544"/>
            <a:ext cx="4323997" cy="244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483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32009FF-1FE0-5556-7FCF-4B5AFC4E428A}"/>
              </a:ext>
            </a:extLst>
          </p:cNvPr>
          <p:cNvSpPr txBox="1"/>
          <p:nvPr/>
        </p:nvSpPr>
        <p:spPr>
          <a:xfrm>
            <a:off x="654754" y="869245"/>
            <a:ext cx="905368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oogle Sans"/>
              </a:rPr>
              <a:t>By dissolving the right proportions of salt and sugar in clean water, the solution helps to restore lost fluids and electrolytes, which can be a life-saving treatment. A common home recipe is one liter of water, six level teaspoons of sugar, and half a level teaspoon of salt, mixed until dissolved. 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37852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DC818DA1-5615-1C6D-1BE0-1857FC51D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0311" y="1530440"/>
            <a:ext cx="12372622" cy="1477255"/>
          </a:xfrm>
          <a:prstGeom prst="rect">
            <a:avLst/>
          </a:prstGeom>
          <a:solidFill>
            <a:srgbClr val="181A1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76176" rIns="0" bIns="15235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D7D4CF"/>
                </a:solidFill>
                <a:effectLst/>
                <a:latin typeface="Google Sans"/>
              </a:rPr>
              <a:t>How to make a salt and sugar solution (ORS)</a:t>
            </a:r>
            <a:endParaRPr kumimoji="0" lang="en-US" alt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D7D4CF"/>
                </a:solidFill>
                <a:effectLst/>
                <a:latin typeface="Google Sans"/>
              </a:rPr>
              <a:t>Ingredients: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rgbClr val="D7D4CF"/>
              </a:solidFill>
              <a:effectLst/>
              <a:latin typeface="Google San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D7D4CF"/>
                </a:solidFill>
                <a:effectLst/>
                <a:latin typeface="Google Sans"/>
              </a:rPr>
              <a:t>1 liter of clean, safe water (boiled and cooled is best)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D7D4CF"/>
                </a:solidFill>
                <a:effectLst/>
                <a:latin typeface="Google Sans"/>
              </a:rPr>
              <a:t>6 level teaspoons of sugar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D7D4CF"/>
                </a:solidFill>
                <a:effectLst/>
                <a:latin typeface="Google Sans"/>
              </a:rPr>
              <a:t>1/2 level teaspoon of salt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939946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044FAD-4BDC-F2CC-2755-90EAB295C6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924800" y="1978377"/>
            <a:ext cx="3714751" cy="35713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BCD7748-1B86-BA88-CA0D-C8DA029B6916}"/>
              </a:ext>
            </a:extLst>
          </p:cNvPr>
          <p:cNvSpPr txBox="1"/>
          <p:nvPr/>
        </p:nvSpPr>
        <p:spPr>
          <a:xfrm>
            <a:off x="7563548" y="5390432"/>
            <a:ext cx="138995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taobabe.wordpress.com/tag/pink-salt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/3.0/"/>
              </a:rPr>
              <a:t>CC BY</a:t>
            </a:r>
            <a:endParaRPr lang="en-US" sz="9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4073D1-B80F-54DC-B3F3-EC47846DE2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flipH="1">
            <a:off x="0" y="2178756"/>
            <a:ext cx="3714750" cy="30361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A960C26-E710-30D1-9844-4888AF5F04AC}"/>
              </a:ext>
            </a:extLst>
          </p:cNvPr>
          <p:cNvSpPr txBox="1"/>
          <p:nvPr/>
        </p:nvSpPr>
        <p:spPr>
          <a:xfrm flipH="1">
            <a:off x="622628" y="5318863"/>
            <a:ext cx="309212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6" tooltip="https://www.flickr.com/photos/73628542@N00/132244825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7" tooltip="https://creativecommons.org/licenses/by-sa/3.0/"/>
              </a:rPr>
              <a:t>CC BY-SA</a:t>
            </a:r>
            <a:endParaRPr lang="en-US" sz="9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BC3E68-2C85-7EA5-0FA9-CDD67D4826B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3894023" y="2178756"/>
            <a:ext cx="4030777" cy="33709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E89A638-089E-B46F-BE79-4654C88E0AF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1359990" y="71085"/>
            <a:ext cx="9098844" cy="200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645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27</TotalTime>
  <Words>257</Words>
  <Application>Microsoft Office PowerPoint</Application>
  <PresentationFormat>Widescreen</PresentationFormat>
  <Paragraphs>12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Algerian</vt:lpstr>
      <vt:lpstr>Arial</vt:lpstr>
      <vt:lpstr>Google Sans</vt:lpstr>
      <vt:lpstr>Impact</vt:lpstr>
      <vt:lpstr>Main Event</vt:lpstr>
      <vt:lpstr>Salt and sugar solution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Salt and sugar solution</dc:title>
  <dc:creator>Me</dc:creator>
  <cp:lastModifiedBy>Me</cp:lastModifiedBy>
  <cp:revision>1</cp:revision>
  <dcterms:created xsi:type="dcterms:W3CDTF">2025-10-22T05:54:40Z</dcterms:created>
  <dcterms:modified xsi:type="dcterms:W3CDTF">2025-10-30T08:54:59Z</dcterms:modified>
</cp:coreProperties>
</file>