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8" r:id="rId2"/>
    <p:sldId id="264" r:id="rId3"/>
    <p:sldId id="299" r:id="rId4"/>
    <p:sldId id="300" r:id="rId5"/>
    <p:sldId id="303" r:id="rId6"/>
    <p:sldId id="302" r:id="rId7"/>
    <p:sldId id="301" r:id="rId8"/>
    <p:sldId id="304" r:id="rId9"/>
    <p:sldId id="305" r:id="rId10"/>
    <p:sldId id="306" r:id="rId11"/>
    <p:sldId id="307" r:id="rId12"/>
    <p:sldId id="308" r:id="rId13"/>
    <p:sldId id="311" r:id="rId14"/>
    <p:sldId id="310" r:id="rId15"/>
    <p:sldId id="309" r:id="rId16"/>
    <p:sldId id="312" r:id="rId17"/>
    <p:sldId id="313" r:id="rId18"/>
    <p:sldId id="320" r:id="rId19"/>
    <p:sldId id="315" r:id="rId20"/>
    <p:sldId id="316" r:id="rId21"/>
    <p:sldId id="317" r:id="rId22"/>
    <p:sldId id="318" r:id="rId23"/>
    <p:sldId id="319" r:id="rId24"/>
    <p:sldId id="314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267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assoon Infant Rg" panose="02000503030000020003" pitchFamily="50" charset="0"/>
      <p:regular r:id="rId40"/>
      <p:bold r:id="rId41"/>
    </p:embeddedFont>
    <p:embeddedFont>
      <p:font typeface="Sassoon Infant Md" panose="02000603050000020003" pitchFamily="50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1CA"/>
    <a:srgbClr val="ACDDFD"/>
    <a:srgbClr val="21A6F9"/>
    <a:srgbClr val="80C1EB"/>
    <a:srgbClr val="FDFDFD"/>
    <a:srgbClr val="1C1C1C"/>
    <a:srgbClr val="ACDDF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582" y="90"/>
      </p:cViewPr>
      <p:guideLst>
        <p:guide orient="horz" pos="2092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9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9376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51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10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9376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1" name="1st Number"/>
          <p:cNvSpPr txBox="1"/>
          <p:nvPr/>
        </p:nvSpPr>
        <p:spPr>
          <a:xfrm>
            <a:off x="400252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15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11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9376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0</a:t>
            </a: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12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9376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1" name="1st Number"/>
          <p:cNvSpPr txBox="1"/>
          <p:nvPr/>
        </p:nvSpPr>
        <p:spPr>
          <a:xfrm>
            <a:off x="400252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73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8</a:t>
            </a: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13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45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9</a:t>
            </a: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14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9376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1" name="1st Number"/>
          <p:cNvSpPr txBox="1"/>
          <p:nvPr/>
        </p:nvSpPr>
        <p:spPr>
          <a:xfrm>
            <a:off x="400252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11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9</a:t>
            </a: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15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9376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31" name="1st Number"/>
          <p:cNvSpPr txBox="1"/>
          <p:nvPr/>
        </p:nvSpPr>
        <p:spPr>
          <a:xfrm>
            <a:off x="400252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09376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81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16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1" name="1st Number"/>
          <p:cNvSpPr txBox="1"/>
          <p:nvPr/>
        </p:nvSpPr>
        <p:spPr>
          <a:xfrm>
            <a:off x="400252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3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17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3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18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1" name="1st Number"/>
          <p:cNvSpPr txBox="1"/>
          <p:nvPr/>
        </p:nvSpPr>
        <p:spPr>
          <a:xfrm>
            <a:off x="400252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0853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853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7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1st Number"/>
          <p:cNvSpPr txBox="1"/>
          <p:nvPr/>
        </p:nvSpPr>
        <p:spPr>
          <a:xfrm>
            <a:off x="400425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st Number"/>
          <p:cNvSpPr txBox="1"/>
          <p:nvPr/>
        </p:nvSpPr>
        <p:spPr>
          <a:xfrm>
            <a:off x="331199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2</a:t>
            </a: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st Number"/>
          <p:cNvSpPr txBox="1"/>
          <p:nvPr/>
        </p:nvSpPr>
        <p:spPr>
          <a:xfrm>
            <a:off x="331199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19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0</a:t>
            </a: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6</a:t>
            </a:r>
            <a:endParaRPr lang="en-GB" sz="5400" spc="300" dirty="0" smtClean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31" name="1st Number"/>
          <p:cNvSpPr txBox="1"/>
          <p:nvPr/>
        </p:nvSpPr>
        <p:spPr>
          <a:xfrm>
            <a:off x="400252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853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7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8</a:t>
            </a: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20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31" name="1st Number"/>
          <p:cNvSpPr txBox="1"/>
          <p:nvPr/>
        </p:nvSpPr>
        <p:spPr>
          <a:xfrm>
            <a:off x="400252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853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0853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9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21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1" name="1st Number"/>
          <p:cNvSpPr txBox="1"/>
          <p:nvPr/>
        </p:nvSpPr>
        <p:spPr>
          <a:xfrm>
            <a:off x="400252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6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22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10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23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6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6</a:t>
            </a: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24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9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6</a:t>
            </a: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25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9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6</a:t>
            </a: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26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5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6</a:t>
            </a: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27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3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28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99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st Number"/>
          <p:cNvSpPr txBox="1"/>
          <p:nvPr/>
        </p:nvSpPr>
        <p:spPr>
          <a:xfrm>
            <a:off x="331199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st Number"/>
          <p:cNvSpPr txBox="1"/>
          <p:nvPr/>
        </p:nvSpPr>
        <p:spPr>
          <a:xfrm>
            <a:off x="331199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6</a:t>
            </a:r>
            <a:endParaRPr lang="en-GB" sz="5400" spc="300" dirty="0" smtClean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76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8</a:t>
            </a: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29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8</a:t>
            </a: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44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30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8</a:t>
            </a: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8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st Number"/>
          <p:cNvSpPr txBox="1"/>
          <p:nvPr/>
        </p:nvSpPr>
        <p:spPr>
          <a:xfrm>
            <a:off x="331199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st Number"/>
          <p:cNvSpPr txBox="1"/>
          <p:nvPr/>
        </p:nvSpPr>
        <p:spPr>
          <a:xfrm>
            <a:off x="331199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7</a:t>
            </a: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9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8</a:t>
            </a:r>
            <a:endParaRPr lang="en-GB" sz="5400" spc="300" dirty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5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7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4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6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7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4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65972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4705611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5388770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82126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9</a:t>
            </a: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09376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2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1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64032" y="2766597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2813" y="997551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1st Number"/>
          <p:cNvSpPr txBox="1"/>
          <p:nvPr/>
        </p:nvSpPr>
        <p:spPr>
          <a:xfrm>
            <a:off x="5388772" y="89821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2" name="1st Number"/>
          <p:cNvSpPr txBox="1"/>
          <p:nvPr/>
        </p:nvSpPr>
        <p:spPr>
          <a:xfrm>
            <a:off x="4705611" y="1821543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65973" y="1882074"/>
            <a:ext cx="550805" cy="681206"/>
          </a:xfrm>
          <a:prstGeom prst="roundRect">
            <a:avLst>
              <a:gd name="adj" fmla="val 6735"/>
            </a:avLst>
          </a:prstGeom>
          <a:solidFill>
            <a:schemeClr val="bg1"/>
          </a:solidFill>
          <a:ln w="190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1st Number"/>
          <p:cNvSpPr txBox="1"/>
          <p:nvPr/>
        </p:nvSpPr>
        <p:spPr>
          <a:xfrm>
            <a:off x="4696510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sp>
        <p:nvSpPr>
          <p:cNvPr id="38" name="1st Number"/>
          <p:cNvSpPr txBox="1"/>
          <p:nvPr/>
        </p:nvSpPr>
        <p:spPr>
          <a:xfrm>
            <a:off x="5388771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900000">
            <a:off x="3902877" y="2076360"/>
            <a:ext cx="413696" cy="413696"/>
            <a:chOff x="2563885" y="3165231"/>
            <a:chExt cx="413696" cy="41369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2770733" y="3165231"/>
              <a:ext cx="0" cy="413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755650" y="728664"/>
            <a:ext cx="737088" cy="631214"/>
          </a:xfrm>
          <a:prstGeom prst="roundRect">
            <a:avLst>
              <a:gd name="adj" fmla="val 6735"/>
            </a:avLst>
          </a:prstGeom>
          <a:solidFill>
            <a:srgbClr val="3691C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st Number"/>
          <p:cNvSpPr txBox="1"/>
          <p:nvPr/>
        </p:nvSpPr>
        <p:spPr>
          <a:xfrm>
            <a:off x="400425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5</a:t>
            </a:r>
            <a:endParaRPr lang="en-GB" sz="5400" spc="300" dirty="0">
              <a:latin typeface="+mj-lt"/>
            </a:endParaRPr>
          </a:p>
        </p:txBody>
      </p:sp>
      <p:sp>
        <p:nvSpPr>
          <p:cNvPr id="23" name="1st Number"/>
          <p:cNvSpPr txBox="1"/>
          <p:nvPr/>
        </p:nvSpPr>
        <p:spPr>
          <a:xfrm>
            <a:off x="469651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4" name="1st Number"/>
          <p:cNvSpPr txBox="1"/>
          <p:nvPr/>
        </p:nvSpPr>
        <p:spPr>
          <a:xfrm>
            <a:off x="5388771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0</a:t>
            </a:r>
            <a:endParaRPr lang="en-GB" sz="5400" spc="3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64032" y="4634134"/>
            <a:ext cx="2899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st Number"/>
          <p:cNvSpPr txBox="1"/>
          <p:nvPr/>
        </p:nvSpPr>
        <p:spPr>
          <a:xfrm>
            <a:off x="400425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>
                <a:latin typeface="+mj-lt"/>
              </a:rPr>
              <a:t>8</a:t>
            </a:r>
          </a:p>
        </p:txBody>
      </p:sp>
      <p:sp>
        <p:nvSpPr>
          <p:cNvPr id="45" name="1st Number"/>
          <p:cNvSpPr txBox="1"/>
          <p:nvPr/>
        </p:nvSpPr>
        <p:spPr>
          <a:xfrm>
            <a:off x="469651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46" name="1st Number"/>
          <p:cNvSpPr txBox="1"/>
          <p:nvPr/>
        </p:nvSpPr>
        <p:spPr>
          <a:xfrm>
            <a:off x="5388771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6</a:t>
            </a:r>
            <a:endParaRPr lang="en-GB" sz="5400" spc="300" dirty="0">
              <a:latin typeface="+mj-lt"/>
            </a:endParaRPr>
          </a:p>
        </p:txBody>
      </p:sp>
      <p:sp>
        <p:nvSpPr>
          <p:cNvPr id="21" name="1st Number"/>
          <p:cNvSpPr txBox="1"/>
          <p:nvPr/>
        </p:nvSpPr>
        <p:spPr>
          <a:xfrm>
            <a:off x="4003385" y="2879339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3</a:t>
            </a:r>
            <a:endParaRPr lang="en-GB" sz="5400" spc="300" dirty="0">
              <a:latin typeface="+mj-lt"/>
            </a:endParaRPr>
          </a:p>
        </p:txBody>
      </p:sp>
      <p:sp>
        <p:nvSpPr>
          <p:cNvPr id="27" name="1st Number"/>
          <p:cNvSpPr txBox="1"/>
          <p:nvPr/>
        </p:nvSpPr>
        <p:spPr>
          <a:xfrm>
            <a:off x="3310260" y="3723401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  <p:sp>
        <p:nvSpPr>
          <p:cNvPr id="30" name="1st Number"/>
          <p:cNvSpPr txBox="1"/>
          <p:nvPr/>
        </p:nvSpPr>
        <p:spPr>
          <a:xfrm>
            <a:off x="3310260" y="4757675"/>
            <a:ext cx="50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pc="300" dirty="0" smtClean="0">
                <a:latin typeface="+mj-lt"/>
              </a:rPr>
              <a:t>1</a:t>
            </a:r>
            <a:endParaRPr lang="en-GB" sz="54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5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396</Words>
  <Application>Microsoft Office PowerPoint</Application>
  <PresentationFormat>On-screen Show (4:3)</PresentationFormat>
  <Paragraphs>396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Sassoon Infant Rg</vt:lpstr>
      <vt:lpstr>Sassoon Infant Md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Jon Seaton</cp:lastModifiedBy>
  <cp:revision>168</cp:revision>
  <dcterms:created xsi:type="dcterms:W3CDTF">2014-10-01T16:09:27Z</dcterms:created>
  <dcterms:modified xsi:type="dcterms:W3CDTF">2016-01-25T12:56:14Z</dcterms:modified>
</cp:coreProperties>
</file>