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heda Mreibee" initials="NM" lastIdx="1" clrIdx="0">
    <p:extLst>
      <p:ext uri="{19B8F6BF-5375-455C-9EA6-DF929625EA0E}">
        <p15:presenceInfo xmlns:p15="http://schemas.microsoft.com/office/powerpoint/2012/main" userId="S::Naheda.Mreibee@gops.education::80241033-0a0a-4c09-9f8e-1c40b7d503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9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0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5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28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1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1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30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53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5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0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71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9CB0-8420-416C-B876-3308D15F11D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D6D2946-F269-4CC7-B54B-81DCC33469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6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AB4C5-ED46-47CE-AA42-C1D7A7BF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SE PRESENTER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74FF3-68C9-4FE7-B10E-FAE0E68E5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Comment tu t appelles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7958B84-4206-4396-9C53-969FD1F098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2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8424"/>
    </mc:Choice>
    <mc:Fallback xmlns="">
      <p:transition spd="slow" advTm="18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E6A8-93EC-4C50-AB58-CB4359ED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bonjour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DB56E-763C-473F-82D2-FB67AA96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569" y="1810118"/>
            <a:ext cx="12469700" cy="54581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3600" dirty="0"/>
              <a:t>Bonjour                                    </a:t>
            </a:r>
            <a:r>
              <a:rPr lang="en-US" sz="3600" dirty="0" err="1"/>
              <a:t>Bonjour</a:t>
            </a:r>
            <a:endParaRPr lang="en-US" dirty="0"/>
          </a:p>
        </p:txBody>
      </p:sp>
      <p:pic>
        <p:nvPicPr>
          <p:cNvPr id="2054" name="Picture 6" descr="Young Boy and Girl Talking - Download Free Vectors, Clipart ...">
            <a:extLst>
              <a:ext uri="{FF2B5EF4-FFF2-40B4-BE49-F238E27FC236}">
                <a16:creationId xmlns:a16="http://schemas.microsoft.com/office/drawing/2014/main" id="{6516C6F4-ACE8-4AE6-AF1B-08547048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26" y="2362200"/>
            <a:ext cx="3670025" cy="36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7A607DD-D26F-491F-8A08-628788EB84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9"/>
    </mc:Choice>
    <mc:Fallback xmlns="">
      <p:transition spd="slow" advTm="4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F112-C92B-4EF6-AA28-FF9DFB0C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31" y="681037"/>
            <a:ext cx="9650122" cy="1183157"/>
          </a:xfrm>
        </p:spPr>
        <p:txBody>
          <a:bodyPr/>
          <a:lstStyle/>
          <a:p>
            <a:r>
              <a:rPr lang="en-US" dirty="0"/>
              <a:t>Comment      </a:t>
            </a:r>
            <a:r>
              <a:rPr lang="en-US" dirty="0" err="1"/>
              <a:t>tu</a:t>
            </a:r>
            <a:r>
              <a:rPr lang="en-US" dirty="0"/>
              <a:t>    t ‘</a:t>
            </a:r>
            <a:r>
              <a:rPr lang="en-US" dirty="0" err="1"/>
              <a:t>appelles</a:t>
            </a:r>
            <a:r>
              <a:rPr lang="en-US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46E7A-3C8A-4ED6-BCBF-243ACF59D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09" y="2345635"/>
            <a:ext cx="3525078" cy="3831328"/>
          </a:xfrm>
        </p:spPr>
        <p:txBody>
          <a:bodyPr/>
          <a:lstStyle/>
          <a:p>
            <a:r>
              <a:rPr lang="en-US" sz="3600" dirty="0"/>
              <a:t>Je m’ </a:t>
            </a:r>
            <a:r>
              <a:rPr lang="en-US" sz="3600" dirty="0" err="1"/>
              <a:t>appelle</a:t>
            </a:r>
            <a:r>
              <a:rPr lang="en-US" sz="3600" dirty="0"/>
              <a:t>   Toni .</a:t>
            </a:r>
          </a:p>
          <a:p>
            <a:r>
              <a:rPr lang="en-US" sz="3600" dirty="0"/>
              <a:t>Et </a:t>
            </a:r>
            <a:r>
              <a:rPr lang="en-US" sz="3600" dirty="0" err="1"/>
              <a:t>t</a:t>
            </a:r>
            <a:r>
              <a:rPr lang="en-US" sz="4400" dirty="0" err="1">
                <a:solidFill>
                  <a:srgbClr val="FF0000"/>
                </a:solidFill>
              </a:rPr>
              <a:t>oi</a:t>
            </a:r>
            <a:r>
              <a:rPr lang="en-US" sz="3600" dirty="0"/>
              <a:t> ?</a:t>
            </a:r>
          </a:p>
          <a:p>
            <a:r>
              <a:rPr lang="en-US" sz="3600" dirty="0"/>
              <a:t>Comment </a:t>
            </a:r>
            <a:r>
              <a:rPr lang="en-US" sz="3600" dirty="0" err="1"/>
              <a:t>tu</a:t>
            </a:r>
            <a:r>
              <a:rPr lang="en-US" sz="3600" dirty="0"/>
              <a:t>     t </a:t>
            </a:r>
            <a:r>
              <a:rPr lang="en-US" sz="3600" dirty="0" err="1"/>
              <a:t>appelles</a:t>
            </a:r>
            <a:r>
              <a:rPr lang="en-US" sz="3600" dirty="0"/>
              <a:t> ?</a:t>
            </a:r>
            <a:r>
              <a:rPr lang="en-US" sz="32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80A30-BC90-4201-AFF6-3A55F5BD0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4000" dirty="0"/>
              <a:t>Je m ‘</a:t>
            </a:r>
            <a:r>
              <a:rPr lang="en-US" sz="4000" dirty="0" err="1"/>
              <a:t>appelle</a:t>
            </a:r>
            <a:endParaRPr lang="en-US" sz="4000" dirty="0"/>
          </a:p>
          <a:p>
            <a:pPr lvl="1"/>
            <a:r>
              <a:rPr lang="en-US" sz="4000" dirty="0"/>
              <a:t> Lili</a:t>
            </a:r>
          </a:p>
          <a:p>
            <a:endParaRPr lang="en-US" dirty="0"/>
          </a:p>
          <a:p>
            <a:r>
              <a:rPr lang="en-US" dirty="0"/>
              <a:t>                                 </a:t>
            </a:r>
          </a:p>
          <a:p>
            <a:r>
              <a:rPr lang="en-US" dirty="0"/>
              <a:t>                                 </a:t>
            </a:r>
          </a:p>
        </p:txBody>
      </p:sp>
      <p:pic>
        <p:nvPicPr>
          <p:cNvPr id="1030" name="Picture 6" descr="Free Boy Talking Cliparts, Download Free Clip Art, Free Clip Art ...">
            <a:extLst>
              <a:ext uri="{FF2B5EF4-FFF2-40B4-BE49-F238E27FC236}">
                <a16:creationId xmlns:a16="http://schemas.microsoft.com/office/drawing/2014/main" id="{35A81DD3-139E-4AFC-B3E6-ED292487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39" y="2955415"/>
            <a:ext cx="2109106" cy="30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man Talking Clipart">
            <a:extLst>
              <a:ext uri="{FF2B5EF4-FFF2-40B4-BE49-F238E27FC236}">
                <a16:creationId xmlns:a16="http://schemas.microsoft.com/office/drawing/2014/main" id="{E6DCFC5F-F7D9-4C5F-81D6-19D3CAA9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623" y="1562434"/>
            <a:ext cx="23861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1454DFC-DD17-413E-A324-33C8B6DA1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6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6"/>
    </mc:Choice>
    <mc:Fallback xmlns="">
      <p:transition spd="slow" advTm="8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69A7-0F57-4555-89D6-29785F85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</a:t>
            </a:r>
            <a:r>
              <a:rPr lang="en-US" dirty="0" err="1">
                <a:highlight>
                  <a:srgbClr val="FFFF00"/>
                </a:highlight>
              </a:rPr>
              <a:t>u</a:t>
            </a:r>
            <a:r>
              <a:rPr lang="en-US" dirty="0" err="1"/>
              <a:t>el</a:t>
            </a:r>
            <a:r>
              <a:rPr lang="en-US" dirty="0"/>
              <a:t>   age    as – </a:t>
            </a:r>
            <a:r>
              <a:rPr lang="en-US" dirty="0" err="1"/>
              <a:t>tu</a:t>
            </a:r>
            <a:r>
              <a:rPr lang="en-US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DABBE-9944-4E3C-A04A-2B412021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078" y="2412467"/>
            <a:ext cx="4817148" cy="3338976"/>
          </a:xfrm>
        </p:spPr>
        <p:txBody>
          <a:bodyPr>
            <a:normAutofit fontScale="77500" lnSpcReduction="20000"/>
          </a:bodyPr>
          <a:lstStyle/>
          <a:p>
            <a:r>
              <a:rPr lang="en-US" sz="5800" dirty="0"/>
              <a:t>J’ ai se</a:t>
            </a:r>
            <a:r>
              <a:rPr lang="en-US" sz="5800" dirty="0">
                <a:highlight>
                  <a:srgbClr val="FFFF00"/>
                </a:highlight>
              </a:rPr>
              <a:t>p</a:t>
            </a:r>
            <a:r>
              <a:rPr lang="en-US" sz="5800" dirty="0"/>
              <a:t>t </a:t>
            </a:r>
            <a:r>
              <a:rPr lang="en-US" sz="5800" dirty="0" err="1"/>
              <a:t>an</a:t>
            </a:r>
            <a:r>
              <a:rPr lang="en-US" sz="5800" dirty="0" err="1">
                <a:highlight>
                  <a:srgbClr val="FFFF00"/>
                </a:highlight>
              </a:rPr>
              <a:t>s</a:t>
            </a:r>
            <a:endParaRPr lang="en-US" sz="5800" dirty="0">
              <a:highlight>
                <a:srgbClr val="FFFF00"/>
              </a:highlight>
            </a:endParaRPr>
          </a:p>
          <a:p>
            <a:r>
              <a:rPr lang="en-US" sz="5800" dirty="0"/>
              <a:t>Et </a:t>
            </a:r>
            <a:r>
              <a:rPr lang="en-US" sz="5800" dirty="0" err="1"/>
              <a:t>t</a:t>
            </a:r>
            <a:r>
              <a:rPr lang="en-US" sz="5800" dirty="0" err="1">
                <a:solidFill>
                  <a:srgbClr val="FF0000"/>
                </a:solidFill>
              </a:rPr>
              <a:t>oi</a:t>
            </a:r>
            <a:r>
              <a:rPr lang="en-US" sz="5800" dirty="0"/>
              <a:t> ?</a:t>
            </a:r>
          </a:p>
          <a:p>
            <a:r>
              <a:rPr lang="en-US" sz="5800" dirty="0" err="1"/>
              <a:t>Q</a:t>
            </a:r>
            <a:r>
              <a:rPr lang="en-US" sz="5800" dirty="0" err="1">
                <a:highlight>
                  <a:srgbClr val="FFFF00"/>
                </a:highlight>
              </a:rPr>
              <a:t>u</a:t>
            </a:r>
            <a:r>
              <a:rPr lang="en-US" sz="5800" dirty="0" err="1"/>
              <a:t>el</a:t>
            </a:r>
            <a:r>
              <a:rPr lang="en-US" sz="5800" dirty="0"/>
              <a:t> age as –</a:t>
            </a:r>
            <a:r>
              <a:rPr lang="en-US" sz="5800" dirty="0" err="1"/>
              <a:t>tu</a:t>
            </a:r>
            <a:r>
              <a:rPr lang="en-US" sz="5800" dirty="0"/>
              <a:t> ? </a:t>
            </a:r>
          </a:p>
          <a:p>
            <a:endParaRPr lang="en-US" dirty="0"/>
          </a:p>
          <a:p>
            <a:r>
              <a:rPr lang="en-US" dirty="0"/>
              <a:t>            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55A1-9058-4B0C-8E59-8ED1A6ABF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 descr="J'suis trop content, moi j'ai six ans (Instrumental) by Charlie on ...">
            <a:extLst>
              <a:ext uri="{FF2B5EF4-FFF2-40B4-BE49-F238E27FC236}">
                <a16:creationId xmlns:a16="http://schemas.microsoft.com/office/drawing/2014/main" id="{E3932D99-B197-42E2-9A31-52B87C4B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98" y="254747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630654E-9892-4236-BD4C-33E84A406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6"/>
    </mc:Choice>
    <mc:Fallback xmlns="">
      <p:transition spd="slow" advTm="6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1C4E-3203-4655-AB76-67B6E91A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Où</a:t>
            </a:r>
            <a:r>
              <a:rPr lang="en-US" dirty="0"/>
              <a:t>   </a:t>
            </a:r>
            <a:r>
              <a:rPr lang="en-US" dirty="0" err="1">
                <a:highlight>
                  <a:srgbClr val="FFFF00"/>
                </a:highlight>
              </a:rPr>
              <a:t>h</a:t>
            </a:r>
            <a:r>
              <a:rPr lang="en-US" dirty="0" err="1"/>
              <a:t>abite</a:t>
            </a:r>
            <a:r>
              <a:rPr lang="en-US" dirty="0" err="1">
                <a:highlight>
                  <a:srgbClr val="FFFF00"/>
                </a:highlight>
              </a:rPr>
              <a:t>s</a:t>
            </a:r>
            <a:r>
              <a:rPr lang="en-US" dirty="0"/>
              <a:t> –</a:t>
            </a:r>
            <a:r>
              <a:rPr lang="en-US" dirty="0" err="1"/>
              <a:t>tu</a:t>
            </a:r>
            <a:r>
              <a:rPr lang="en-US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9D08-59FE-4966-9C09-6B3F4EC6B5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J’ </a:t>
            </a:r>
            <a:r>
              <a:rPr lang="en-US" sz="3600" dirty="0" err="1">
                <a:highlight>
                  <a:srgbClr val="FFFF00"/>
                </a:highlight>
              </a:rPr>
              <a:t>h</a:t>
            </a:r>
            <a:r>
              <a:rPr lang="en-US" sz="3600" dirty="0" err="1"/>
              <a:t>abite</a:t>
            </a:r>
            <a:r>
              <a:rPr lang="en-US" sz="3600" dirty="0"/>
              <a:t> à Madaba</a:t>
            </a:r>
          </a:p>
          <a:p>
            <a:r>
              <a:rPr lang="en-US" sz="3600" dirty="0"/>
              <a:t>E</a:t>
            </a:r>
            <a:r>
              <a:rPr lang="en-US" sz="3600" dirty="0">
                <a:highlight>
                  <a:srgbClr val="FFFF00"/>
                </a:highlight>
              </a:rPr>
              <a:t>t</a:t>
            </a:r>
            <a:r>
              <a:rPr lang="en-US" sz="3600" dirty="0"/>
              <a:t> </a:t>
            </a:r>
            <a:r>
              <a:rPr lang="en-US" sz="3600" dirty="0" err="1"/>
              <a:t>t</a:t>
            </a:r>
            <a:r>
              <a:rPr lang="en-US" sz="3600" dirty="0" err="1">
                <a:solidFill>
                  <a:srgbClr val="FF0000"/>
                </a:solidFill>
              </a:rPr>
              <a:t>oi</a:t>
            </a:r>
            <a:r>
              <a:rPr lang="en-US" sz="3600" dirty="0"/>
              <a:t> ?</a:t>
            </a:r>
          </a:p>
          <a:p>
            <a:r>
              <a:rPr lang="en-US" sz="3600" dirty="0" err="1"/>
              <a:t>Où</a:t>
            </a:r>
            <a:r>
              <a:rPr lang="en-US" sz="3600" dirty="0"/>
              <a:t> </a:t>
            </a:r>
            <a:r>
              <a:rPr lang="en-US" sz="3600" dirty="0" err="1"/>
              <a:t>habites-tu</a:t>
            </a:r>
            <a:r>
              <a:rPr lang="en-US" sz="3600" dirty="0"/>
              <a:t> 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Madaba Jordan October 15 2018 Street Stock Image | Download Now">
            <a:extLst>
              <a:ext uri="{FF2B5EF4-FFF2-40B4-BE49-F238E27FC236}">
                <a16:creationId xmlns:a16="http://schemas.microsoft.com/office/drawing/2014/main" id="{145D3FAC-9197-4FC4-ACCE-F01DD03767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2010878"/>
            <a:ext cx="6439858" cy="41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1CA1637-D932-4F9B-89D8-9D913A23A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2"/>
    </mc:Choice>
    <mc:Fallback xmlns="">
      <p:transition spd="slow" advTm="6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C5B23-0B8B-40B1-8590-DBC204C32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47" y="463827"/>
            <a:ext cx="5685183" cy="2146851"/>
          </a:xfrm>
        </p:spPr>
        <p:txBody>
          <a:bodyPr>
            <a:normAutofit lnSpcReduction="10000"/>
          </a:bodyPr>
          <a:lstStyle/>
          <a:p>
            <a:r>
              <a:rPr lang="fr-FR" sz="3000" dirty="0"/>
              <a:t>As-tu  un  animal ?</a:t>
            </a:r>
          </a:p>
          <a:p>
            <a:endParaRPr lang="fr-FR" dirty="0"/>
          </a:p>
          <a:p>
            <a:endParaRPr lang="fr-FR" dirty="0"/>
          </a:p>
          <a:p>
            <a:r>
              <a:rPr lang="en-US" sz="3600" dirty="0" err="1">
                <a:highlight>
                  <a:srgbClr val="FFFF00"/>
                </a:highlight>
              </a:rPr>
              <a:t>Oui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dirty="0" err="1">
                <a:highlight>
                  <a:srgbClr val="FFFF00"/>
                </a:highlight>
              </a:rPr>
              <a:t>j’ai</a:t>
            </a:r>
            <a:r>
              <a:rPr lang="en-US" dirty="0">
                <a:highlight>
                  <a:srgbClr val="FFFF00"/>
                </a:highlight>
              </a:rPr>
              <a:t> un chat, il s’ </a:t>
            </a:r>
            <a:r>
              <a:rPr lang="en-US" dirty="0" err="1">
                <a:highlight>
                  <a:srgbClr val="FFFF00"/>
                </a:highlight>
              </a:rPr>
              <a:t>appelle</a:t>
            </a:r>
            <a:r>
              <a:rPr lang="en-US" dirty="0">
                <a:highlight>
                  <a:srgbClr val="FFFF00"/>
                </a:highlight>
              </a:rPr>
              <a:t>  </a:t>
            </a:r>
            <a:r>
              <a:rPr lang="en-US" dirty="0" err="1">
                <a:highlight>
                  <a:srgbClr val="FFFF00"/>
                </a:highlight>
              </a:rPr>
              <a:t>mimi</a:t>
            </a:r>
            <a:r>
              <a:rPr lang="en-US" dirty="0">
                <a:highlight>
                  <a:srgbClr val="FFFF00"/>
                </a:highlight>
              </a:rPr>
              <a:t>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DC90A-1CCD-4BC7-9192-B5E20FE04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556" y="1842053"/>
            <a:ext cx="4929809" cy="983188"/>
          </a:xfrm>
        </p:spPr>
        <p:txBody>
          <a:bodyPr>
            <a:normAutofit lnSpcReduction="10000"/>
          </a:bodyPr>
          <a:lstStyle/>
          <a:p>
            <a:r>
              <a:rPr lang="fr-FR" sz="3600" dirty="0">
                <a:highlight>
                  <a:srgbClr val="00FFFF"/>
                </a:highlight>
              </a:rPr>
              <a:t>Oui </a:t>
            </a:r>
            <a:r>
              <a:rPr lang="fr-FR" dirty="0">
                <a:highlight>
                  <a:srgbClr val="00FFFF"/>
                </a:highlight>
              </a:rPr>
              <a:t>, j’ai un chien , il s’appelle  dodo</a:t>
            </a:r>
            <a:endParaRPr lang="en-US" dirty="0">
              <a:highlight>
                <a:srgbClr val="00FFFF"/>
              </a:highlight>
            </a:endParaRPr>
          </a:p>
        </p:txBody>
      </p:sp>
      <p:pic>
        <p:nvPicPr>
          <p:cNvPr id="1028" name="Picture 4" descr="Imagem relacionada | Dessin animaux mignons, Dessin chat, Animaux mignons">
            <a:extLst>
              <a:ext uri="{FF2B5EF4-FFF2-40B4-BE49-F238E27FC236}">
                <a16:creationId xmlns:a16="http://schemas.microsoft.com/office/drawing/2014/main" id="{A450C8A6-E6F6-42E9-A200-657E0633D0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2824163"/>
            <a:ext cx="3829877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mily members | Flashcards in 2021 | Dog clip art, Cute animals, Cartoon  dog">
            <a:extLst>
              <a:ext uri="{FF2B5EF4-FFF2-40B4-BE49-F238E27FC236}">
                <a16:creationId xmlns:a16="http://schemas.microsoft.com/office/drawing/2014/main" id="{74EAF6B6-7570-488E-81B4-F6D4951C69B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9" y="2820988"/>
            <a:ext cx="3234522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2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EF8C-84C6-4816-AAD2-0EE7FA73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 me </a:t>
            </a:r>
            <a:r>
              <a:rPr lang="en-US" dirty="0" err="1"/>
              <a:t>presente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58F21-3E17-4141-B9B5-6B2F6FF9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  </a:t>
            </a:r>
            <a:r>
              <a:rPr lang="en-US" sz="2400" dirty="0" err="1"/>
              <a:t>salut</a:t>
            </a:r>
            <a:r>
              <a:rPr lang="en-US" sz="2400" dirty="0"/>
              <a:t> ,                                                        Je m’ </a:t>
            </a:r>
            <a:r>
              <a:rPr lang="en-US" sz="2400" dirty="0" err="1"/>
              <a:t>appelle</a:t>
            </a:r>
            <a:r>
              <a:rPr lang="en-US" sz="2400" dirty="0"/>
              <a:t> ---------, j’ ai ------ ( 6 / 7 ) </a:t>
            </a:r>
            <a:r>
              <a:rPr lang="en-US" sz="2400" dirty="0" err="1"/>
              <a:t>ans</a:t>
            </a:r>
            <a:r>
              <a:rPr lang="en-US" sz="2400" dirty="0"/>
              <a:t> , j’ </a:t>
            </a:r>
            <a:r>
              <a:rPr lang="en-US" sz="2400" dirty="0" err="1"/>
              <a:t>habite</a:t>
            </a:r>
            <a:r>
              <a:rPr lang="en-US" sz="2400" dirty="0"/>
              <a:t> à Madaba ,je </a:t>
            </a:r>
            <a:r>
              <a:rPr lang="en-US" sz="2400" dirty="0" err="1"/>
              <a:t>suis</a:t>
            </a:r>
            <a:r>
              <a:rPr lang="en-US" sz="2400" dirty="0"/>
              <a:t> --------( un garçon /, </a:t>
            </a:r>
            <a:r>
              <a:rPr lang="en-US" sz="2400" dirty="0" err="1"/>
              <a:t>une</a:t>
            </a:r>
            <a:r>
              <a:rPr lang="en-US" sz="2400" dirty="0"/>
              <a:t> fille) ,j’ </a:t>
            </a:r>
            <a:r>
              <a:rPr lang="en-US" sz="2400" dirty="0" err="1"/>
              <a:t>aime</a:t>
            </a:r>
            <a:r>
              <a:rPr lang="en-US" sz="2400" dirty="0"/>
              <a:t>  ma </a:t>
            </a:r>
            <a:r>
              <a:rPr lang="en-US" sz="2400" dirty="0" err="1"/>
              <a:t>famille</a:t>
            </a:r>
            <a:r>
              <a:rPr lang="en-US" sz="2400" dirty="0"/>
              <a:t> </a:t>
            </a:r>
            <a:r>
              <a:rPr lang="en-US" sz="2400"/>
              <a:t>, j’ </a:t>
            </a:r>
            <a:r>
              <a:rPr lang="en-US" sz="2400" dirty="0" err="1"/>
              <a:t>aime</a:t>
            </a:r>
            <a:r>
              <a:rPr lang="en-US" sz="2400" dirty="0"/>
              <a:t> -------( un animal ) . Au revoir</a:t>
            </a:r>
          </a:p>
        </p:txBody>
      </p:sp>
      <p:pic>
        <p:nvPicPr>
          <p:cNvPr id="1026" name="Picture 2" descr="Tout sur moi // French All About Me | Learn french, French lessons ...">
            <a:extLst>
              <a:ext uri="{FF2B5EF4-FFF2-40B4-BE49-F238E27FC236}">
                <a16:creationId xmlns:a16="http://schemas.microsoft.com/office/drawing/2014/main" id="{68369969-66EA-4905-91F9-C517536BDD6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26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7A0FC87-2754-4B80-A0A3-1B7242BC0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7"/>
    </mc:Choice>
    <mc:Fallback xmlns="">
      <p:transition spd="slow" advTm="62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154</Words>
  <Application>Microsoft Office PowerPoint</Application>
  <PresentationFormat>Widescreen</PresentationFormat>
  <Paragraphs>30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SE PRESENTER</vt:lpstr>
      <vt:lpstr>bonjour</vt:lpstr>
      <vt:lpstr>Comment      tu    t ‘appelles ?</vt:lpstr>
      <vt:lpstr>Quel   age    as – tu ?</vt:lpstr>
      <vt:lpstr>Où   habites –tu ?</vt:lpstr>
      <vt:lpstr>PowerPoint Presentation</vt:lpstr>
      <vt:lpstr>Je me presente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PRESENTER</dc:title>
  <dc:creator>Naheda Mreibee</dc:creator>
  <cp:lastModifiedBy>Rabi Abo-Alzolof</cp:lastModifiedBy>
  <cp:revision>20</cp:revision>
  <dcterms:created xsi:type="dcterms:W3CDTF">2020-04-05T10:41:45Z</dcterms:created>
  <dcterms:modified xsi:type="dcterms:W3CDTF">2021-06-08T07:23:40Z</dcterms:modified>
</cp:coreProperties>
</file>