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5"/>
  </p:notesMasterIdLst>
  <p:sldIdLst>
    <p:sldId id="472" r:id="rId2"/>
    <p:sldId id="476" r:id="rId3"/>
    <p:sldId id="483" r:id="rId4"/>
    <p:sldId id="486" r:id="rId5"/>
    <p:sldId id="490" r:id="rId6"/>
    <p:sldId id="493" r:id="rId7"/>
    <p:sldId id="494" r:id="rId8"/>
    <p:sldId id="491" r:id="rId9"/>
    <p:sldId id="489" r:id="rId10"/>
    <p:sldId id="482" r:id="rId11"/>
    <p:sldId id="492" r:id="rId12"/>
    <p:sldId id="344" r:id="rId13"/>
    <p:sldId id="316" r:id="rId14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Harmattan" charset="-78"/>
      <p:regular r:id="rId20"/>
      <p:bold r:id="rId21"/>
    </p:embeddedFont>
  </p:embeddedFontLst>
  <p:custShowLst>
    <p:custShow name="اجابة خاطئة" id="0">
      <p:sldLst>
        <p:sld r:id="rId11"/>
      </p:sldLst>
    </p:custShow>
    <p:custShow name="اجابة خاطئة 2" id="1">
      <p:sldLst>
        <p:sld r:id="rId12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0B9D9C2E-3139-4CA3-A247-8044E0D20421}">
          <p14:sldIdLst>
            <p14:sldId id="472"/>
            <p14:sldId id="476"/>
          </p14:sldIdLst>
        </p14:section>
        <p14:section name="يمكن تكرار هذه الشرائح لزيادة عدد الأسئلة" id="{5A2F150F-69C8-489B-A7B5-B10F46E1C6D9}">
          <p14:sldIdLst>
            <p14:sldId id="483"/>
            <p14:sldId id="486"/>
            <p14:sldId id="490"/>
            <p14:sldId id="493"/>
            <p14:sldId id="494"/>
          </p14:sldIdLst>
        </p14:section>
        <p14:section name="النهاية" id="{E78299F9-E10A-47B7-8F0A-C7A7BF1C90DE}">
          <p14:sldIdLst>
            <p14:sldId id="491"/>
            <p14:sldId id="489"/>
          </p14:sldIdLst>
        </p14:section>
        <p14:section name="اجابة خاطئة" id="{2571B5AD-35A7-403A-A5D6-EC617A9D7309}">
          <p14:sldIdLst>
            <p14:sldId id="482"/>
            <p14:sldId id="492"/>
          </p14:sldIdLst>
        </p14:section>
        <p14:section name="تعليمات الاستخدام" id="{831F6C9E-DD6B-4BD0-B498-E3A37ED2EE17}">
          <p14:sldIdLst>
            <p14:sldId id="344"/>
            <p14:sldId id="31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41" userDrawn="1">
          <p15:clr>
            <a:srgbClr val="A4A3A4"/>
          </p15:clr>
        </p15:guide>
        <p15:guide id="2" pos="2411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3181" userDrawn="1">
          <p15:clr>
            <a:srgbClr val="A4A3A4"/>
          </p15:clr>
        </p15:guide>
        <p15:guide id="7" orient="horz" pos="3657" userDrawn="1">
          <p15:clr>
            <a:srgbClr val="A4A3A4"/>
          </p15:clr>
        </p15:guide>
        <p15:guide id="8" pos="56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xmlns="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13C48"/>
    <a:srgbClr val="4B3941"/>
    <a:srgbClr val="66525B"/>
    <a:srgbClr val="E57A02"/>
    <a:srgbClr val="FA9234"/>
    <a:srgbClr val="F0DDBF"/>
    <a:srgbClr val="BF9F7E"/>
    <a:srgbClr val="EFDBBC"/>
    <a:srgbClr val="633F5C"/>
    <a:srgbClr val="EFD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40AE7-3A20-45B7-B0B7-8B3B39D4A5E7}" v="482" dt="2024-04-23T18:39:29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>
        <p:scale>
          <a:sx n="77" d="100"/>
          <a:sy n="77" d="100"/>
        </p:scale>
        <p:origin x="426" y="-240"/>
      </p:cViewPr>
      <p:guideLst>
        <p:guide orient="horz" pos="2341"/>
        <p:guide orient="horz" pos="2546"/>
        <p:guide orient="horz" pos="2999"/>
        <p:guide orient="horz" pos="1888"/>
        <p:guide orient="horz" pos="3181"/>
        <p:guide orient="horz" pos="3657"/>
        <p:guide pos="2411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09/05/1447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EE65-B85F-4666-B6BC-9C3C3B14038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3263395-9781-4794-BD81-7A0DB6855226}"/>
              </a:ext>
            </a:extLst>
          </p:cNvPr>
          <p:cNvSpPr txBox="1"/>
          <p:nvPr userDrawn="1"/>
        </p:nvSpPr>
        <p:spPr>
          <a:xfrm>
            <a:off x="1959980" y="-486656"/>
            <a:ext cx="8272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8.png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8.png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D0DE82E-DC8A-7480-97FC-110A97FC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1" name="زر البدء">
            <a:hlinkClick r:id="" action="ppaction://hlinkshowjump?jump=nextslide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xmlns="" id="{EB6610BE-7A69-B143-8BB9-51262559B118}"/>
              </a:ext>
            </a:extLst>
          </p:cNvPr>
          <p:cNvSpPr/>
          <p:nvPr/>
        </p:nvSpPr>
        <p:spPr>
          <a:xfrm>
            <a:off x="5367020" y="6096001"/>
            <a:ext cx="1457960" cy="339090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Press here to start</a:t>
            </a:r>
            <a:endParaRPr lang="ar-EG" sz="16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7E7B06E4-4F49-2704-8D47-B503BC80D3C3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2" name="صورة 11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xmlns="" id="{99429FBD-CF35-DBB3-C2B2-036DEFEBAC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863245E6-A081-1610-25BD-FA1F8B06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10" t="21215" r="71055" b="67593"/>
          <a:stretch>
            <a:fillRect/>
          </a:stretch>
        </p:blipFill>
        <p:spPr>
          <a:xfrm>
            <a:off x="3000374" y="1454944"/>
            <a:ext cx="528639" cy="7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xmlns="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xmlns="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9"/>
            <a:chOff x="3159457" y="1447402"/>
            <a:chExt cx="4741018" cy="198159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Wrong answer</a:t>
              </a:r>
              <a:endParaRPr lang="ar-SA" sz="36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xmlns="" id="{23057AB4-6D02-EA94-02C2-7124BB46054E}"/>
                </a:ext>
              </a:extLst>
            </p:cNvPr>
            <p:cNvSpPr/>
            <p:nvPr/>
          </p:nvSpPr>
          <p:spPr>
            <a:xfrm>
              <a:off x="4299192" y="2655759"/>
              <a:ext cx="2461550" cy="773242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Back to the question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xmlns="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xmlns="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xmlns="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9697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xmlns="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xmlns="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9"/>
            <a:chOff x="3159457" y="1447402"/>
            <a:chExt cx="4741018" cy="198159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Wrong answer</a:t>
              </a:r>
              <a:endParaRPr lang="ar-SA" sz="36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xmlns="" id="{23057AB4-6D02-EA94-02C2-7124BB46054E}"/>
                </a:ext>
              </a:extLst>
            </p:cNvPr>
            <p:cNvSpPr/>
            <p:nvPr/>
          </p:nvSpPr>
          <p:spPr>
            <a:xfrm>
              <a:off x="4299192" y="2535467"/>
              <a:ext cx="2461550" cy="893534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Back to the question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xmlns="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xmlns="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xmlns="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4242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E13223BE-F246-75F5-2A2D-34B1A908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BC4BF86B-6833-14A9-4E9C-50024353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85" y="201342"/>
            <a:ext cx="8043728" cy="6456633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37505F29-6A9E-2FC7-EFBB-D3553C5AFCAA}"/>
              </a:ext>
            </a:extLst>
          </p:cNvPr>
          <p:cNvGrpSpPr/>
          <p:nvPr/>
        </p:nvGrpSpPr>
        <p:grpSpPr>
          <a:xfrm>
            <a:off x="2918576" y="4609791"/>
            <a:ext cx="6158205" cy="1432131"/>
            <a:chOff x="2948473" y="5071306"/>
            <a:chExt cx="6158205" cy="1432131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xmlns="" id="{D1A3BEDF-1337-5963-C7D8-B852855E95F5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atin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xmlns="" id="{03AF8DD8-1B6F-A69E-73A5-53386E3C2EB4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lang="en-US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ingez-ppt </a:t>
              </a:r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rtl="1"/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algn="ctr" rtl="1"/>
              <a:r>
                <a:rPr lang="ar-SA" b="1" i="1" dirty="0">
                  <a:solidFill>
                    <a:srgbClr val="413C4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lang="ar-SA" dirty="0">
                <a:solidFill>
                  <a:srgbClr val="413C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xmlns="" id="{833DC2DA-97B0-06BF-88CB-E40F1D8E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sp>
        <p:nvSpPr>
          <p:cNvPr id="6" name="عنوان 1">
            <a:extLst>
              <a:ext uri="{FF2B5EF4-FFF2-40B4-BE49-F238E27FC236}">
                <a16:creationId xmlns:a16="http://schemas.microsoft.com/office/drawing/2014/main" xmlns="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838200" y="992406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u="sng" dirty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  <a:endParaRPr lang="ar-EG" u="sng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xmlns="" id="{F1B3A702-848F-D0F9-8129-BC9B1858C42F}"/>
              </a:ext>
            </a:extLst>
          </p:cNvPr>
          <p:cNvSpPr txBox="1">
            <a:spLocks/>
          </p:cNvSpPr>
          <p:nvPr/>
        </p:nvSpPr>
        <p:spPr>
          <a:xfrm>
            <a:off x="2600325" y="1066741"/>
            <a:ext cx="6673099" cy="382897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الخط  المستخدم   في القالب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</a:t>
            </a:r>
            <a:r>
              <a:rPr lang="en-US" sz="21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Harmattan </a:t>
            </a:r>
            <a:r>
              <a:rPr lang="ar-EG" sz="2100" b="1" dirty="0">
                <a:solidFill>
                  <a:schemeClr val="accent1">
                    <a:lumMod val="50000"/>
                  </a:schemeClr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الرابط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      </a:t>
            </a:r>
            <a:endParaRPr kumimoji="0" lang="ar-SA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لزيادة عدد الأسئلة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الشرائح أرقام </a:t>
            </a:r>
            <a:r>
              <a:rPr lang="ar-SA" sz="2100" dirty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:(شرائح ارقام, 3 , 4 ، 5).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جميع النصوص بالقالب يمكن تعديلها كما تريد.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 أو تغيير أماكن هذه الشرائح :(شرائح ارقام 1, 2 , 6, 7 ، </a:t>
            </a:r>
            <a:r>
              <a:rPr lang="ar-SA" sz="2100" dirty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8 ، 9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83A98F86-EC35-A90B-19EA-7EA1003597AD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0001-0200">
            <a:hlinkClick r:id="" action="ppaction://media"/>
            <a:extLst>
              <a:ext uri="{FF2B5EF4-FFF2-40B4-BE49-F238E27FC236}">
                <a16:creationId xmlns:a16="http://schemas.microsoft.com/office/drawing/2014/main" xmlns="" id="{15579833-0D45-72F0-09F8-3141E35BC9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00"/>
                </p14:media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xmlns="" id="{56C76A90-BB23-616D-BBCD-04C2D602FC5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3" name="السؤال">
              <a:extLst>
                <a:ext uri="{FF2B5EF4-FFF2-40B4-BE49-F238E27FC236}">
                  <a16:creationId xmlns:a16="http://schemas.microsoft.com/office/drawing/2014/main" xmlns="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234+543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xmlns="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6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15BCCA4B-4CA1-550F-CF00-39576DF184D8}"/>
              </a:ext>
            </a:extLst>
          </p:cNvPr>
          <p:cNvSpPr/>
          <p:nvPr/>
        </p:nvSpPr>
        <p:spPr>
          <a:xfrm>
            <a:off x="3836878" y="406294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777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256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183074EF-B76E-30F0-0CC2-18D548EA8729}"/>
              </a:ext>
            </a:extLst>
          </p:cNvPr>
          <p:cNvSpPr/>
          <p:nvPr/>
        </p:nvSpPr>
        <p:spPr>
          <a:xfrm>
            <a:off x="3836878" y="5083113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562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xmlns="" id="{4F6D6577-3808-9819-F599-BA66DFBEB4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4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xmlns="" id="{3F9088AF-680F-A6F0-4E3B-E18A02C8E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08637" y="-627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6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6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62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62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4242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xmlns="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xmlns="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xmlns="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264+123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xmlns="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387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456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395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xmlns="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4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4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4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4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xmlns="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xmlns="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xmlns="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752+243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xmlns="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995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658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599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xmlns="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9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9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9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9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xmlns="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xmlns="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xmlns="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xmlns="" id="{BB4671C0-55CB-5836-C6FD-721B09C1FEC9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456+423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879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545</a:t>
            </a: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897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95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4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4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4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4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15AE5A-C4F5-1AA4-B720-F1964421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xmlns="" id="{A8A0A9A7-2ACD-18BA-F24D-C44C1C10E9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xmlns="" id="{378B1D67-065D-ED01-FA45-3B08068B094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95A571FB-A8A9-CC1D-2171-13200B38C617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xmlns="" id="{065438C3-01E6-4ADA-468D-8928207035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40898C27-7111-D9F0-83F6-E81821A34854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8FECB072-4C25-BB50-7BB1-E56E95A2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xmlns="" id="{BB66D812-CE39-8E51-0210-44410D4343AD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695+203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FBBE1766-D8B1-8E7C-C94B-F50E73C7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547E008D-196A-B9C3-77A1-0FEA26E03ADF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898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7FAA7840-63E8-5DDF-4DF6-A5D16D3F52FF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258</a:t>
            </a: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xmlns="" id="{79E2E510-2068-7663-72C0-34E079C8FF64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897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54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4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4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4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4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D856E8-5B0D-759F-834B-9CBD41B1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xmlns="" id="{096BBB68-EE65-7205-3B02-C74A914D22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xmlns="" id="{2F20C028-A333-89D7-EC97-C779FA41777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BA5D52DB-BC3B-8C5A-72C2-AE1D3F6D9511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E68B10CF-8D31-EEE6-42B6-9353C3B75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xmlns="" id="{EBE291CA-9AC3-5445-0D4B-DF0C95DAB6F1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4000" b="1" dirty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125+321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xmlns="" id="{4A5C6455-2C3E-8604-15D8-C5E612B6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9A8C893A-285F-F2D6-7121-4F0954B08558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72C336BE-44A2-FDF0-2AA7-EA20D772C50F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446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C63DC577-6398-40C6-7982-040FEF3279CE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475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xmlns="" id="{0C8822E9-D751-DE60-1A36-66B885308E75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523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xmlns="" id="{16421CD5-EAA8-B9C6-D2BF-17DBE8CBE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9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9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9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9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B1A3D0-6467-488C-DF10-4E2D9DEF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ctory">
            <a:hlinkClick r:id="" action="ppaction://media"/>
            <a:extLst>
              <a:ext uri="{FF2B5EF4-FFF2-40B4-BE49-F238E27FC236}">
                <a16:creationId xmlns:a16="http://schemas.microsoft.com/office/drawing/2014/main" xmlns="" id="{1A23E3F7-EFED-3846-C698-764FC8C91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xmlns="" id="{BA4823BD-BBC0-5677-1A8E-910CECF8CE1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E5A658E2-80BF-96A4-3E40-683615E9F1BC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13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30CFA0A2-F115-7A6E-DA01-70CDCA193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EAB37EC9-8FE4-22EE-6B4E-E5378EB0D986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صورة 4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xmlns="" id="{726184A6-ED72-C937-9FD3-0C563F1D5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xmlns="" id="{707426EB-BF91-7EC8-A3A8-FF1F83F6C7D3}"/>
              </a:ext>
            </a:extLst>
          </p:cNvPr>
          <p:cNvGrpSpPr/>
          <p:nvPr/>
        </p:nvGrpSpPr>
        <p:grpSpPr>
          <a:xfrm>
            <a:off x="717943" y="2274057"/>
            <a:ext cx="6231378" cy="1689058"/>
            <a:chOff x="717943" y="2274057"/>
            <a:chExt cx="6231378" cy="1689058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xmlns="" id="{155CEFF2-9FB3-73D9-0CA4-210D4E585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7466" y="2274057"/>
              <a:ext cx="5367634" cy="1689058"/>
            </a:xfrm>
            <a:prstGeom prst="rect">
              <a:avLst/>
            </a:prstGeom>
          </p:spPr>
        </p:pic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xmlns="" id="{577CDAF6-A007-CE80-487F-D4850B8E1C56}"/>
                </a:ext>
              </a:extLst>
            </p:cNvPr>
            <p:cNvGrpSpPr/>
            <p:nvPr/>
          </p:nvGrpSpPr>
          <p:grpSpPr>
            <a:xfrm>
              <a:off x="717943" y="2626093"/>
              <a:ext cx="6231378" cy="1128020"/>
              <a:chOff x="1499565" y="2314174"/>
              <a:chExt cx="4236334" cy="766872"/>
            </a:xfrm>
          </p:grpSpPr>
          <p:pic>
            <p:nvPicPr>
              <p:cNvPr id="83" name="رسم 82">
                <a:extLst>
                  <a:ext uri="{FF2B5EF4-FFF2-40B4-BE49-F238E27FC236}">
                    <a16:creationId xmlns:a16="http://schemas.microsoft.com/office/drawing/2014/main" xmlns="" id="{8715B657-0A8B-64DB-51F5-A1A661E2D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1499565" y="2314174"/>
                <a:ext cx="4236334" cy="766872"/>
              </a:xfrm>
              <a:prstGeom prst="rect">
                <a:avLst/>
              </a:prstGeom>
            </p:spPr>
          </p:pic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xmlns="" id="{0FA6D007-2125-DEDD-3169-E4027B71D05C}"/>
                  </a:ext>
                </a:extLst>
              </p:cNvPr>
              <p:cNvSpPr txBox="1"/>
              <p:nvPr/>
            </p:nvSpPr>
            <p:spPr>
              <a:xfrm>
                <a:off x="2252844" y="2422279"/>
                <a:ext cx="2772706" cy="523096"/>
              </a:xfrm>
              <a:prstGeom prst="rect">
                <a:avLst/>
              </a:prstGeom>
              <a:noFill/>
            </p:spPr>
            <p:txBody>
              <a:bodyPr wrap="square" rtlCol="1" anchor="t">
                <a:spAutoFit/>
              </a:bodyPr>
              <a:lstStyle/>
              <a:p>
                <a:pPr algn="ctr" rtl="0"/>
                <a:r>
                  <a:rPr lang="en-US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Great job</a:t>
                </a:r>
                <a:endParaRPr lang="ar-SA" sz="44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endParaRPr>
              </a:p>
            </p:txBody>
          </p: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xmlns="" id="{A5B7913F-B5A0-C9C5-38E4-8C44BF6F8AEF}"/>
                </a:ext>
              </a:extLst>
            </p:cNvPr>
            <p:cNvGrpSpPr/>
            <p:nvPr/>
          </p:nvGrpSpPr>
          <p:grpSpPr>
            <a:xfrm>
              <a:off x="3099208" y="2466799"/>
              <a:ext cx="1530098" cy="318587"/>
              <a:chOff x="6973056" y="5455916"/>
              <a:chExt cx="2344231" cy="488101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xmlns="" id="{1B56B865-3467-2017-1324-D933A951B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3056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xmlns="" id="{830B86CC-EA34-AFBF-7114-653F92EF5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48918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xmlns="" id="{5682EE45-A82E-C2D3-D667-806C2832E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95271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xmlns="" id="{D5424088-0E41-BDAA-B9A5-6CC7EC225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37020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xmlns="" id="{D31ADABF-EEF5-C843-034F-BE37CC38D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07562" y="5455916"/>
                <a:ext cx="509725" cy="488101"/>
              </a:xfrm>
              <a:prstGeom prst="rect">
                <a:avLst/>
              </a:prstGeom>
            </p:spPr>
          </p:pic>
        </p:grpSp>
      </p:grpSp>
      <p:pic>
        <p:nvPicPr>
          <p:cNvPr id="8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xmlns="" id="{2391D544-4363-BF8D-9D34-91F3B9945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7075" y="-847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274</Words>
  <Application>Microsoft Office PowerPoint</Application>
  <PresentationFormat>Custom</PresentationFormat>
  <Paragraphs>72</Paragraphs>
  <Slides>13</Slides>
  <Notes>2</Notes>
  <HiddenSlides>4</HiddenSlides>
  <MMClips>17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  <vt:variant>
        <vt:lpstr>Custom Shows</vt:lpstr>
      </vt:variant>
      <vt:variant>
        <vt:i4>2</vt:i4>
      </vt:variant>
    </vt:vector>
  </HeadingPairs>
  <TitlesOfParts>
    <vt:vector size="19" baseType="lpstr">
      <vt:lpstr>Arial</vt:lpstr>
      <vt:lpstr>Calibri</vt:lpstr>
      <vt:lpstr>Harmattan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اجابة خاطئة</vt:lpstr>
      <vt:lpstr>اجابة خاطئة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 M</dc:creator>
  <cp:lastModifiedBy>user</cp:lastModifiedBy>
  <cp:revision>125</cp:revision>
  <dcterms:created xsi:type="dcterms:W3CDTF">2021-02-24T13:00:27Z</dcterms:created>
  <dcterms:modified xsi:type="dcterms:W3CDTF">2025-10-30T06:10:49Z</dcterms:modified>
</cp:coreProperties>
</file>