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348" r:id="rId4"/>
    <p:sldId id="267" r:id="rId5"/>
    <p:sldId id="261" r:id="rId6"/>
    <p:sldId id="349" r:id="rId7"/>
    <p:sldId id="259" r:id="rId8"/>
    <p:sldId id="350" r:id="rId9"/>
    <p:sldId id="351" r:id="rId10"/>
    <p:sldId id="352" r:id="rId11"/>
    <p:sldId id="353" r:id="rId12"/>
    <p:sldId id="269" r:id="rId13"/>
    <p:sldId id="355" r:id="rId14"/>
    <p:sldId id="354" r:id="rId15"/>
  </p:sldIdLst>
  <p:sldSz cx="9144000" cy="5143500" type="screen16x9"/>
  <p:notesSz cx="6858000" cy="9144000"/>
  <p:embeddedFontLst>
    <p:embeddedFont>
      <p:font typeface="Baloo 2" panose="020B0604020202020204" charset="0"/>
      <p:regular r:id="rId17"/>
      <p:bold r:id="rId18"/>
    </p:embeddedFont>
    <p:embeddedFont>
      <p:font typeface="Pangolin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02FC10-631C-404A-95A1-1B72077F935D}">
  <a:tblStyle styleId="{B102FC10-631C-404A-95A1-1B72077F93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942" y="-102"/>
      </p:cViewPr>
      <p:guideLst>
        <p:guide orient="horz" pos="5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25f5467e0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25f5467e0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66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25f5467e0f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125f5467e0f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09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25f5467e0f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25f5467e0f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334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0" name="Google Shape;3320;g8d170f10cb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1" name="Google Shape;3321;g8d170f10cb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8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25f5467e0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25f5467e0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81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25f5467e0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25f5467e0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0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25f5467e0f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25f5467e0f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25f5467e0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25f5467e0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882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25f5467e0f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125f5467e0f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92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29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86" name="Google Shape;186;p29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29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5" name="Google Shape;195;p29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0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0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3060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0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includes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329" name="Google Shape;329;p42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3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138" name="Google Shape;138;p23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748650" y="2949475"/>
            <a:ext cx="373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1"/>
          </p:nvPr>
        </p:nvSpPr>
        <p:spPr>
          <a:xfrm>
            <a:off x="748650" y="3562063"/>
            <a:ext cx="2584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 idx="2" hasCustomPrompt="1"/>
          </p:nvPr>
        </p:nvSpPr>
        <p:spPr>
          <a:xfrm>
            <a:off x="883500" y="1150888"/>
            <a:ext cx="16497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4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145" name="Google Shape;145;p24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2623184" y="1751125"/>
            <a:ext cx="3897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subTitle" idx="2"/>
          </p:nvPr>
        </p:nvSpPr>
        <p:spPr>
          <a:xfrm>
            <a:off x="2624400" y="2101579"/>
            <a:ext cx="38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3"/>
          </p:nvPr>
        </p:nvSpPr>
        <p:spPr>
          <a:xfrm>
            <a:off x="2623175" y="2922167"/>
            <a:ext cx="3897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4"/>
          </p:nvPr>
        </p:nvSpPr>
        <p:spPr>
          <a:xfrm>
            <a:off x="2624421" y="3272625"/>
            <a:ext cx="38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/>
          <p:nvPr/>
        </p:nvSpPr>
        <p:spPr>
          <a:xfrm rot="5400000" flipH="1">
            <a:off x="3038784" y="-20124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5"/>
          <p:cNvSpPr/>
          <p:nvPr/>
        </p:nvSpPr>
        <p:spPr>
          <a:xfrm rot="5400000" flipH="1">
            <a:off x="2573052" y="-1378248"/>
            <a:ext cx="3997891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907277" y="2011375"/>
            <a:ext cx="34896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1"/>
          </p:nvPr>
        </p:nvSpPr>
        <p:spPr>
          <a:xfrm>
            <a:off x="907300" y="2569025"/>
            <a:ext cx="3774300" cy="19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6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3310650" y="3810350"/>
            <a:ext cx="25227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9" r:id="rId6"/>
    <p:sldLayoutId id="2147483670" r:id="rId7"/>
    <p:sldLayoutId id="2147483671" r:id="rId8"/>
    <p:sldLayoutId id="2147483672" r:id="rId9"/>
    <p:sldLayoutId id="2147483675" r:id="rId10"/>
    <p:sldLayoutId id="2147483686" r:id="rId11"/>
    <p:sldLayoutId id="2147483687" r:id="rId12"/>
    <p:sldLayoutId id="214748368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odel%20answer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4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Miss Meroby</a:t>
            </a:r>
            <a:endParaRPr dirty="0"/>
          </a:p>
        </p:txBody>
      </p:sp>
      <p:sp>
        <p:nvSpPr>
          <p:cNvPr id="359" name="Google Shape;359;p54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HOW TO WRITE A REVIEW</a:t>
            </a:r>
            <a:endParaRPr dirty="0"/>
          </a:p>
        </p:txBody>
      </p:sp>
      <p:sp>
        <p:nvSpPr>
          <p:cNvPr id="360" name="Google Shape;360;p54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4"/>
          <p:cNvSpPr/>
          <p:nvPr/>
        </p:nvSpPr>
        <p:spPr>
          <a:xfrm>
            <a:off x="2424537" y="4123490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54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363" name="Google Shape;363;p54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54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374" name="Google Shape;374;p54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54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54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383" name="Google Shape;383;p54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4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4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4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4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4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4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4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4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4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4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4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4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4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4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4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4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4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4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4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54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408" name="Google Shape;408;p54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4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4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4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4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54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414" name="Google Shape;414;p54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4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4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4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4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54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420" name="Google Shape;420;p54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4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4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4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4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4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4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4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54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29" name="Google Shape;429;p54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4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4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4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4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434;p54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4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2"/>
          <p:cNvSpPr/>
          <p:nvPr/>
        </p:nvSpPr>
        <p:spPr>
          <a:xfrm>
            <a:off x="684315" y="1096929"/>
            <a:ext cx="1586017" cy="15860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2"/>
          <p:cNvSpPr txBox="1">
            <a:spLocks noGrp="1"/>
          </p:cNvSpPr>
          <p:nvPr>
            <p:ph type="title"/>
          </p:nvPr>
        </p:nvSpPr>
        <p:spPr>
          <a:xfrm>
            <a:off x="748650" y="2949475"/>
            <a:ext cx="373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CONCLUSION</a:t>
            </a:r>
            <a:endParaRPr dirty="0"/>
          </a:p>
        </p:txBody>
      </p:sp>
      <p:sp>
        <p:nvSpPr>
          <p:cNvPr id="598" name="Google Shape;598;p62"/>
          <p:cNvSpPr txBox="1">
            <a:spLocks noGrp="1"/>
          </p:cNvSpPr>
          <p:nvPr>
            <p:ph type="title" idx="2"/>
          </p:nvPr>
        </p:nvSpPr>
        <p:spPr>
          <a:xfrm>
            <a:off x="883500" y="1150888"/>
            <a:ext cx="16497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pic>
        <p:nvPicPr>
          <p:cNvPr id="599" name="Google Shape;599;p62"/>
          <p:cNvPicPr preferRelativeResize="0"/>
          <p:nvPr/>
        </p:nvPicPr>
        <p:blipFill rotWithShape="1">
          <a:blip r:embed="rId3">
            <a:alphaModFix/>
          </a:blip>
          <a:srcRect l="4337" r="4346"/>
          <a:stretch/>
        </p:blipFill>
        <p:spPr>
          <a:xfrm>
            <a:off x="5326525" y="885300"/>
            <a:ext cx="3080100" cy="33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00" name="Google Shape;600;p62"/>
          <p:cNvGrpSpPr/>
          <p:nvPr/>
        </p:nvGrpSpPr>
        <p:grpSpPr>
          <a:xfrm rot="-489574">
            <a:off x="3215936" y="1438666"/>
            <a:ext cx="1070034" cy="1042210"/>
            <a:chOff x="3807050" y="3407250"/>
            <a:chExt cx="846075" cy="824075"/>
          </a:xfrm>
        </p:grpSpPr>
        <p:sp>
          <p:nvSpPr>
            <p:cNvPr id="601" name="Google Shape;601;p62"/>
            <p:cNvSpPr/>
            <p:nvPr/>
          </p:nvSpPr>
          <p:spPr>
            <a:xfrm>
              <a:off x="3940000" y="3407250"/>
              <a:ext cx="713125" cy="306475"/>
            </a:xfrm>
            <a:custGeom>
              <a:avLst/>
              <a:gdLst/>
              <a:ahLst/>
              <a:cxnLst/>
              <a:rect l="l" t="t" r="r" b="b"/>
              <a:pathLst>
                <a:path w="28525" h="12259" extrusionOk="0">
                  <a:moveTo>
                    <a:pt x="5559" y="1032"/>
                  </a:moveTo>
                  <a:cubicBezTo>
                    <a:pt x="6107" y="1032"/>
                    <a:pt x="6605" y="1074"/>
                    <a:pt x="7100" y="1188"/>
                  </a:cubicBezTo>
                  <a:cubicBezTo>
                    <a:pt x="8009" y="1389"/>
                    <a:pt x="8920" y="1581"/>
                    <a:pt x="9803" y="1881"/>
                  </a:cubicBezTo>
                  <a:cubicBezTo>
                    <a:pt x="11413" y="2432"/>
                    <a:pt x="13089" y="2678"/>
                    <a:pt x="14754" y="2996"/>
                  </a:cubicBezTo>
                  <a:cubicBezTo>
                    <a:pt x="16719" y="3380"/>
                    <a:pt x="18671" y="3858"/>
                    <a:pt x="20625" y="4297"/>
                  </a:cubicBezTo>
                  <a:cubicBezTo>
                    <a:pt x="20682" y="4308"/>
                    <a:pt x="20731" y="4351"/>
                    <a:pt x="20906" y="4446"/>
                  </a:cubicBezTo>
                  <a:lnTo>
                    <a:pt x="20903" y="4446"/>
                  </a:lnTo>
                  <a:cubicBezTo>
                    <a:pt x="20651" y="4457"/>
                    <a:pt x="20505" y="4472"/>
                    <a:pt x="20364" y="4475"/>
                  </a:cubicBezTo>
                  <a:cubicBezTo>
                    <a:pt x="20329" y="4475"/>
                    <a:pt x="20293" y="4475"/>
                    <a:pt x="20258" y="4475"/>
                  </a:cubicBezTo>
                  <a:cubicBezTo>
                    <a:pt x="18102" y="4475"/>
                    <a:pt x="15945" y="4303"/>
                    <a:pt x="13814" y="3964"/>
                  </a:cubicBezTo>
                  <a:cubicBezTo>
                    <a:pt x="13060" y="3844"/>
                    <a:pt x="12295" y="3798"/>
                    <a:pt x="11533" y="3764"/>
                  </a:cubicBezTo>
                  <a:cubicBezTo>
                    <a:pt x="9820" y="3689"/>
                    <a:pt x="8100" y="3727"/>
                    <a:pt x="6390" y="3543"/>
                  </a:cubicBezTo>
                  <a:cubicBezTo>
                    <a:pt x="6103" y="3515"/>
                    <a:pt x="5951" y="3414"/>
                    <a:pt x="5817" y="3171"/>
                  </a:cubicBezTo>
                  <a:cubicBezTo>
                    <a:pt x="5444" y="2506"/>
                    <a:pt x="5241" y="1761"/>
                    <a:pt x="4668" y="1062"/>
                  </a:cubicBezTo>
                  <a:cubicBezTo>
                    <a:pt x="4982" y="1043"/>
                    <a:pt x="5277" y="1032"/>
                    <a:pt x="5559" y="1032"/>
                  </a:cubicBezTo>
                  <a:close/>
                  <a:moveTo>
                    <a:pt x="5731" y="4345"/>
                  </a:moveTo>
                  <a:cubicBezTo>
                    <a:pt x="5770" y="4345"/>
                    <a:pt x="5809" y="4346"/>
                    <a:pt x="5848" y="4348"/>
                  </a:cubicBezTo>
                  <a:cubicBezTo>
                    <a:pt x="6656" y="4394"/>
                    <a:pt x="7459" y="4500"/>
                    <a:pt x="8264" y="4543"/>
                  </a:cubicBezTo>
                  <a:cubicBezTo>
                    <a:pt x="10103" y="4641"/>
                    <a:pt x="11957" y="4566"/>
                    <a:pt x="13780" y="4873"/>
                  </a:cubicBezTo>
                  <a:cubicBezTo>
                    <a:pt x="16570" y="5343"/>
                    <a:pt x="19384" y="5389"/>
                    <a:pt x="22204" y="5403"/>
                  </a:cubicBezTo>
                  <a:cubicBezTo>
                    <a:pt x="22757" y="5406"/>
                    <a:pt x="23316" y="5446"/>
                    <a:pt x="23871" y="5472"/>
                  </a:cubicBezTo>
                  <a:cubicBezTo>
                    <a:pt x="23877" y="5512"/>
                    <a:pt x="23880" y="5555"/>
                    <a:pt x="23886" y="5595"/>
                  </a:cubicBezTo>
                  <a:lnTo>
                    <a:pt x="23883" y="5595"/>
                  </a:lnTo>
                  <a:cubicBezTo>
                    <a:pt x="23341" y="5778"/>
                    <a:pt x="22774" y="5893"/>
                    <a:pt x="22210" y="5982"/>
                  </a:cubicBezTo>
                  <a:cubicBezTo>
                    <a:pt x="21596" y="6076"/>
                    <a:pt x="20986" y="6177"/>
                    <a:pt x="20384" y="6351"/>
                  </a:cubicBezTo>
                  <a:cubicBezTo>
                    <a:pt x="19066" y="6727"/>
                    <a:pt x="17694" y="6807"/>
                    <a:pt x="16358" y="7099"/>
                  </a:cubicBezTo>
                  <a:cubicBezTo>
                    <a:pt x="15184" y="7360"/>
                    <a:pt x="13992" y="7457"/>
                    <a:pt x="12797" y="7566"/>
                  </a:cubicBezTo>
                  <a:cubicBezTo>
                    <a:pt x="9095" y="7893"/>
                    <a:pt x="5390" y="7870"/>
                    <a:pt x="1682" y="7873"/>
                  </a:cubicBezTo>
                  <a:cubicBezTo>
                    <a:pt x="1640" y="7873"/>
                    <a:pt x="1597" y="7877"/>
                    <a:pt x="1553" y="7877"/>
                  </a:cubicBezTo>
                  <a:cubicBezTo>
                    <a:pt x="1472" y="7877"/>
                    <a:pt x="1386" y="7864"/>
                    <a:pt x="1295" y="7790"/>
                  </a:cubicBezTo>
                  <a:cubicBezTo>
                    <a:pt x="1333" y="7566"/>
                    <a:pt x="1519" y="7426"/>
                    <a:pt x="1676" y="7280"/>
                  </a:cubicBezTo>
                  <a:cubicBezTo>
                    <a:pt x="2181" y="6818"/>
                    <a:pt x="2676" y="6348"/>
                    <a:pt x="3235" y="5950"/>
                  </a:cubicBezTo>
                  <a:cubicBezTo>
                    <a:pt x="3708" y="5615"/>
                    <a:pt x="4166" y="5251"/>
                    <a:pt x="4570" y="4838"/>
                  </a:cubicBezTo>
                  <a:cubicBezTo>
                    <a:pt x="4904" y="4505"/>
                    <a:pt x="5269" y="4345"/>
                    <a:pt x="5731" y="4345"/>
                  </a:cubicBezTo>
                  <a:close/>
                  <a:moveTo>
                    <a:pt x="18086" y="7638"/>
                  </a:moveTo>
                  <a:lnTo>
                    <a:pt x="18086" y="7638"/>
                  </a:lnTo>
                  <a:cubicBezTo>
                    <a:pt x="17969" y="7922"/>
                    <a:pt x="17808" y="7922"/>
                    <a:pt x="17682" y="7970"/>
                  </a:cubicBezTo>
                  <a:lnTo>
                    <a:pt x="17682" y="7967"/>
                  </a:lnTo>
                  <a:cubicBezTo>
                    <a:pt x="15903" y="8649"/>
                    <a:pt x="14095" y="9243"/>
                    <a:pt x="12270" y="9781"/>
                  </a:cubicBezTo>
                  <a:cubicBezTo>
                    <a:pt x="11089" y="10128"/>
                    <a:pt x="10020" y="10727"/>
                    <a:pt x="8891" y="11188"/>
                  </a:cubicBezTo>
                  <a:cubicBezTo>
                    <a:pt x="8641" y="11294"/>
                    <a:pt x="8391" y="11363"/>
                    <a:pt x="8127" y="11363"/>
                  </a:cubicBezTo>
                  <a:cubicBezTo>
                    <a:pt x="8082" y="11363"/>
                    <a:pt x="8037" y="11361"/>
                    <a:pt x="7992" y="11357"/>
                  </a:cubicBezTo>
                  <a:cubicBezTo>
                    <a:pt x="7857" y="11343"/>
                    <a:pt x="7742" y="11311"/>
                    <a:pt x="7728" y="11151"/>
                  </a:cubicBezTo>
                  <a:cubicBezTo>
                    <a:pt x="7642" y="10351"/>
                    <a:pt x="7361" y="9586"/>
                    <a:pt x="7218" y="8730"/>
                  </a:cubicBezTo>
                  <a:cubicBezTo>
                    <a:pt x="10868" y="8615"/>
                    <a:pt x="14482" y="8520"/>
                    <a:pt x="18086" y="7638"/>
                  </a:cubicBezTo>
                  <a:close/>
                  <a:moveTo>
                    <a:pt x="5724" y="0"/>
                  </a:moveTo>
                  <a:cubicBezTo>
                    <a:pt x="5560" y="0"/>
                    <a:pt x="5393" y="5"/>
                    <a:pt x="5224" y="13"/>
                  </a:cubicBezTo>
                  <a:lnTo>
                    <a:pt x="4227" y="13"/>
                  </a:lnTo>
                  <a:cubicBezTo>
                    <a:pt x="4186" y="13"/>
                    <a:pt x="4143" y="16"/>
                    <a:pt x="4103" y="19"/>
                  </a:cubicBezTo>
                  <a:cubicBezTo>
                    <a:pt x="3559" y="76"/>
                    <a:pt x="3387" y="320"/>
                    <a:pt x="3502" y="861"/>
                  </a:cubicBezTo>
                  <a:cubicBezTo>
                    <a:pt x="3565" y="1174"/>
                    <a:pt x="3728" y="1443"/>
                    <a:pt x="3923" y="1681"/>
                  </a:cubicBezTo>
                  <a:cubicBezTo>
                    <a:pt x="4341" y="2188"/>
                    <a:pt x="4539" y="2807"/>
                    <a:pt x="4825" y="3377"/>
                  </a:cubicBezTo>
                  <a:cubicBezTo>
                    <a:pt x="4897" y="3523"/>
                    <a:pt x="4920" y="3641"/>
                    <a:pt x="4748" y="3741"/>
                  </a:cubicBezTo>
                  <a:cubicBezTo>
                    <a:pt x="3951" y="4225"/>
                    <a:pt x="3295" y="4904"/>
                    <a:pt x="2545" y="5449"/>
                  </a:cubicBezTo>
                  <a:cubicBezTo>
                    <a:pt x="1759" y="6022"/>
                    <a:pt x="1006" y="6646"/>
                    <a:pt x="430" y="7449"/>
                  </a:cubicBezTo>
                  <a:cubicBezTo>
                    <a:pt x="298" y="7635"/>
                    <a:pt x="161" y="7816"/>
                    <a:pt x="95" y="8039"/>
                  </a:cubicBezTo>
                  <a:cubicBezTo>
                    <a:pt x="0" y="8360"/>
                    <a:pt x="106" y="8563"/>
                    <a:pt x="421" y="8661"/>
                  </a:cubicBezTo>
                  <a:cubicBezTo>
                    <a:pt x="643" y="8729"/>
                    <a:pt x="872" y="8736"/>
                    <a:pt x="1102" y="8736"/>
                  </a:cubicBezTo>
                  <a:cubicBezTo>
                    <a:pt x="1164" y="8736"/>
                    <a:pt x="1225" y="8735"/>
                    <a:pt x="1287" y="8735"/>
                  </a:cubicBezTo>
                  <a:cubicBezTo>
                    <a:pt x="2216" y="8735"/>
                    <a:pt x="3146" y="8740"/>
                    <a:pt x="4076" y="8740"/>
                  </a:cubicBezTo>
                  <a:cubicBezTo>
                    <a:pt x="4658" y="8740"/>
                    <a:pt x="5239" y="8738"/>
                    <a:pt x="5820" y="8732"/>
                  </a:cubicBezTo>
                  <a:cubicBezTo>
                    <a:pt x="5824" y="8732"/>
                    <a:pt x="5829" y="8732"/>
                    <a:pt x="5833" y="8732"/>
                  </a:cubicBezTo>
                  <a:cubicBezTo>
                    <a:pt x="6177" y="8732"/>
                    <a:pt x="6348" y="8840"/>
                    <a:pt x="6427" y="9188"/>
                  </a:cubicBezTo>
                  <a:cubicBezTo>
                    <a:pt x="6585" y="9916"/>
                    <a:pt x="6802" y="10629"/>
                    <a:pt x="6880" y="11374"/>
                  </a:cubicBezTo>
                  <a:cubicBezTo>
                    <a:pt x="6951" y="12051"/>
                    <a:pt x="7149" y="12222"/>
                    <a:pt x="7834" y="12254"/>
                  </a:cubicBezTo>
                  <a:cubicBezTo>
                    <a:pt x="7891" y="12257"/>
                    <a:pt x="7949" y="12258"/>
                    <a:pt x="8006" y="12258"/>
                  </a:cubicBezTo>
                  <a:cubicBezTo>
                    <a:pt x="8444" y="12258"/>
                    <a:pt x="8879" y="12172"/>
                    <a:pt x="9284" y="12005"/>
                  </a:cubicBezTo>
                  <a:cubicBezTo>
                    <a:pt x="10184" y="11632"/>
                    <a:pt x="11023" y="11125"/>
                    <a:pt x="11954" y="10833"/>
                  </a:cubicBezTo>
                  <a:cubicBezTo>
                    <a:pt x="13969" y="10202"/>
                    <a:pt x="15983" y="9575"/>
                    <a:pt x="17963" y="8841"/>
                  </a:cubicBezTo>
                  <a:cubicBezTo>
                    <a:pt x="19204" y="8380"/>
                    <a:pt x="20502" y="8093"/>
                    <a:pt x="21720" y="7552"/>
                  </a:cubicBezTo>
                  <a:cubicBezTo>
                    <a:pt x="23307" y="6844"/>
                    <a:pt x="24934" y="6245"/>
                    <a:pt x="26636" y="5859"/>
                  </a:cubicBezTo>
                  <a:cubicBezTo>
                    <a:pt x="26832" y="5816"/>
                    <a:pt x="27014" y="5778"/>
                    <a:pt x="27200" y="5778"/>
                  </a:cubicBezTo>
                  <a:cubicBezTo>
                    <a:pt x="27327" y="5778"/>
                    <a:pt x="27456" y="5796"/>
                    <a:pt x="27594" y="5841"/>
                  </a:cubicBezTo>
                  <a:cubicBezTo>
                    <a:pt x="27705" y="5877"/>
                    <a:pt x="27805" y="5895"/>
                    <a:pt x="27895" y="5895"/>
                  </a:cubicBezTo>
                  <a:cubicBezTo>
                    <a:pt x="28154" y="5895"/>
                    <a:pt x="28325" y="5751"/>
                    <a:pt x="28410" y="5506"/>
                  </a:cubicBezTo>
                  <a:cubicBezTo>
                    <a:pt x="28525" y="5165"/>
                    <a:pt x="28356" y="4890"/>
                    <a:pt x="27897" y="4735"/>
                  </a:cubicBezTo>
                  <a:cubicBezTo>
                    <a:pt x="27052" y="4457"/>
                    <a:pt x="26207" y="4182"/>
                    <a:pt x="25336" y="3993"/>
                  </a:cubicBezTo>
                  <a:cubicBezTo>
                    <a:pt x="23877" y="3672"/>
                    <a:pt x="22407" y="3452"/>
                    <a:pt x="20946" y="3159"/>
                  </a:cubicBezTo>
                  <a:cubicBezTo>
                    <a:pt x="18897" y="2752"/>
                    <a:pt x="16877" y="2185"/>
                    <a:pt x="14817" y="1850"/>
                  </a:cubicBezTo>
                  <a:cubicBezTo>
                    <a:pt x="12868" y="1532"/>
                    <a:pt x="10977" y="1036"/>
                    <a:pt x="9083" y="515"/>
                  </a:cubicBezTo>
                  <a:cubicBezTo>
                    <a:pt x="8013" y="220"/>
                    <a:pt x="6924" y="0"/>
                    <a:pt x="5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2"/>
            <p:cNvSpPr/>
            <p:nvPr/>
          </p:nvSpPr>
          <p:spPr>
            <a:xfrm>
              <a:off x="3972375" y="3515875"/>
              <a:ext cx="564700" cy="88700"/>
            </a:xfrm>
            <a:custGeom>
              <a:avLst/>
              <a:gdLst/>
              <a:ahLst/>
              <a:cxnLst/>
              <a:rect l="l" t="t" r="r" b="b"/>
              <a:pathLst>
                <a:path w="22588" h="3548" extrusionOk="0">
                  <a:moveTo>
                    <a:pt x="4435" y="0"/>
                  </a:moveTo>
                  <a:cubicBezTo>
                    <a:pt x="3973" y="0"/>
                    <a:pt x="3608" y="158"/>
                    <a:pt x="3275" y="493"/>
                  </a:cubicBezTo>
                  <a:cubicBezTo>
                    <a:pt x="2868" y="903"/>
                    <a:pt x="2413" y="1267"/>
                    <a:pt x="1937" y="1605"/>
                  </a:cubicBezTo>
                  <a:cubicBezTo>
                    <a:pt x="1379" y="2001"/>
                    <a:pt x="883" y="2473"/>
                    <a:pt x="381" y="2935"/>
                  </a:cubicBezTo>
                  <a:cubicBezTo>
                    <a:pt x="224" y="3081"/>
                    <a:pt x="38" y="3221"/>
                    <a:pt x="0" y="3445"/>
                  </a:cubicBezTo>
                  <a:cubicBezTo>
                    <a:pt x="89" y="3519"/>
                    <a:pt x="174" y="3532"/>
                    <a:pt x="256" y="3532"/>
                  </a:cubicBezTo>
                  <a:cubicBezTo>
                    <a:pt x="301" y="3532"/>
                    <a:pt x="344" y="3528"/>
                    <a:pt x="387" y="3528"/>
                  </a:cubicBezTo>
                  <a:cubicBezTo>
                    <a:pt x="4092" y="3525"/>
                    <a:pt x="7800" y="3548"/>
                    <a:pt x="11499" y="3221"/>
                  </a:cubicBezTo>
                  <a:cubicBezTo>
                    <a:pt x="12697" y="3112"/>
                    <a:pt x="13889" y="3012"/>
                    <a:pt x="15063" y="2754"/>
                  </a:cubicBezTo>
                  <a:cubicBezTo>
                    <a:pt x="16396" y="2462"/>
                    <a:pt x="17771" y="2382"/>
                    <a:pt x="19089" y="2003"/>
                  </a:cubicBezTo>
                  <a:cubicBezTo>
                    <a:pt x="19688" y="1832"/>
                    <a:pt x="20298" y="1731"/>
                    <a:pt x="20912" y="1637"/>
                  </a:cubicBezTo>
                  <a:cubicBezTo>
                    <a:pt x="21479" y="1548"/>
                    <a:pt x="22046" y="1433"/>
                    <a:pt x="22588" y="1250"/>
                  </a:cubicBezTo>
                  <a:cubicBezTo>
                    <a:pt x="22582" y="1207"/>
                    <a:pt x="22579" y="1164"/>
                    <a:pt x="22574" y="1124"/>
                  </a:cubicBezTo>
                  <a:cubicBezTo>
                    <a:pt x="22018" y="1101"/>
                    <a:pt x="21462" y="1061"/>
                    <a:pt x="20906" y="1058"/>
                  </a:cubicBezTo>
                  <a:cubicBezTo>
                    <a:pt x="18089" y="1041"/>
                    <a:pt x="15278" y="995"/>
                    <a:pt x="12485" y="525"/>
                  </a:cubicBezTo>
                  <a:cubicBezTo>
                    <a:pt x="10659" y="218"/>
                    <a:pt x="8808" y="293"/>
                    <a:pt x="6969" y="198"/>
                  </a:cubicBezTo>
                  <a:cubicBezTo>
                    <a:pt x="6161" y="155"/>
                    <a:pt x="5358" y="49"/>
                    <a:pt x="4553" y="3"/>
                  </a:cubicBezTo>
                  <a:cubicBezTo>
                    <a:pt x="4513" y="1"/>
                    <a:pt x="4473" y="0"/>
                    <a:pt x="4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2"/>
            <p:cNvSpPr/>
            <p:nvPr/>
          </p:nvSpPr>
          <p:spPr>
            <a:xfrm>
              <a:off x="4056675" y="3433000"/>
              <a:ext cx="405900" cy="86050"/>
            </a:xfrm>
            <a:custGeom>
              <a:avLst/>
              <a:gdLst/>
              <a:ahLst/>
              <a:cxnLst/>
              <a:rect l="l" t="t" r="r" b="b"/>
              <a:pathLst>
                <a:path w="16236" h="3442" extrusionOk="0">
                  <a:moveTo>
                    <a:pt x="894" y="1"/>
                  </a:moveTo>
                  <a:cubicBezTo>
                    <a:pt x="611" y="1"/>
                    <a:pt x="316" y="12"/>
                    <a:pt x="1" y="32"/>
                  </a:cubicBezTo>
                  <a:cubicBezTo>
                    <a:pt x="571" y="731"/>
                    <a:pt x="777" y="1476"/>
                    <a:pt x="1147" y="2141"/>
                  </a:cubicBezTo>
                  <a:cubicBezTo>
                    <a:pt x="1282" y="2381"/>
                    <a:pt x="1433" y="2482"/>
                    <a:pt x="1720" y="2510"/>
                  </a:cubicBezTo>
                  <a:cubicBezTo>
                    <a:pt x="3431" y="2694"/>
                    <a:pt x="5150" y="2657"/>
                    <a:pt x="6863" y="2731"/>
                  </a:cubicBezTo>
                  <a:cubicBezTo>
                    <a:pt x="7628" y="2768"/>
                    <a:pt x="8391" y="2811"/>
                    <a:pt x="9147" y="2934"/>
                  </a:cubicBezTo>
                  <a:cubicBezTo>
                    <a:pt x="11278" y="3273"/>
                    <a:pt x="13431" y="3442"/>
                    <a:pt x="15587" y="3442"/>
                  </a:cubicBezTo>
                  <a:cubicBezTo>
                    <a:pt x="15622" y="3442"/>
                    <a:pt x="15658" y="3442"/>
                    <a:pt x="15694" y="3442"/>
                  </a:cubicBezTo>
                  <a:cubicBezTo>
                    <a:pt x="15838" y="3442"/>
                    <a:pt x="15984" y="3427"/>
                    <a:pt x="16236" y="3416"/>
                  </a:cubicBezTo>
                  <a:cubicBezTo>
                    <a:pt x="16064" y="3321"/>
                    <a:pt x="16012" y="3278"/>
                    <a:pt x="15958" y="3264"/>
                  </a:cubicBezTo>
                  <a:cubicBezTo>
                    <a:pt x="14001" y="2826"/>
                    <a:pt x="12052" y="2347"/>
                    <a:pt x="10084" y="1966"/>
                  </a:cubicBezTo>
                  <a:cubicBezTo>
                    <a:pt x="8419" y="1645"/>
                    <a:pt x="6746" y="1402"/>
                    <a:pt x="5133" y="849"/>
                  </a:cubicBezTo>
                  <a:cubicBezTo>
                    <a:pt x="4250" y="551"/>
                    <a:pt x="3339" y="356"/>
                    <a:pt x="2433" y="155"/>
                  </a:cubicBezTo>
                  <a:cubicBezTo>
                    <a:pt x="1937" y="44"/>
                    <a:pt x="1440" y="1"/>
                    <a:pt x="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2"/>
            <p:cNvSpPr/>
            <p:nvPr/>
          </p:nvSpPr>
          <p:spPr>
            <a:xfrm>
              <a:off x="4120425" y="3598175"/>
              <a:ext cx="271825" cy="93100"/>
            </a:xfrm>
            <a:custGeom>
              <a:avLst/>
              <a:gdLst/>
              <a:ahLst/>
              <a:cxnLst/>
              <a:rect l="l" t="t" r="r" b="b"/>
              <a:pathLst>
                <a:path w="10873" h="3724" extrusionOk="0">
                  <a:moveTo>
                    <a:pt x="10872" y="1"/>
                  </a:moveTo>
                  <a:cubicBezTo>
                    <a:pt x="7265" y="883"/>
                    <a:pt x="3651" y="978"/>
                    <a:pt x="1" y="1090"/>
                  </a:cubicBezTo>
                  <a:cubicBezTo>
                    <a:pt x="147" y="1946"/>
                    <a:pt x="425" y="2712"/>
                    <a:pt x="511" y="3514"/>
                  </a:cubicBezTo>
                  <a:cubicBezTo>
                    <a:pt x="528" y="3671"/>
                    <a:pt x="640" y="3703"/>
                    <a:pt x="775" y="3717"/>
                  </a:cubicBezTo>
                  <a:cubicBezTo>
                    <a:pt x="821" y="3721"/>
                    <a:pt x="866" y="3723"/>
                    <a:pt x="911" y="3723"/>
                  </a:cubicBezTo>
                  <a:cubicBezTo>
                    <a:pt x="1176" y="3723"/>
                    <a:pt x="1424" y="3654"/>
                    <a:pt x="1674" y="3551"/>
                  </a:cubicBezTo>
                  <a:cubicBezTo>
                    <a:pt x="2806" y="3087"/>
                    <a:pt x="3872" y="2488"/>
                    <a:pt x="5053" y="2141"/>
                  </a:cubicBezTo>
                  <a:cubicBezTo>
                    <a:pt x="6881" y="1606"/>
                    <a:pt x="8686" y="1012"/>
                    <a:pt x="10465" y="330"/>
                  </a:cubicBezTo>
                  <a:cubicBezTo>
                    <a:pt x="10591" y="282"/>
                    <a:pt x="10752" y="282"/>
                    <a:pt x="10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2"/>
            <p:cNvSpPr/>
            <p:nvPr/>
          </p:nvSpPr>
          <p:spPr>
            <a:xfrm>
              <a:off x="4229650" y="3741300"/>
              <a:ext cx="56075" cy="37525"/>
            </a:xfrm>
            <a:custGeom>
              <a:avLst/>
              <a:gdLst/>
              <a:ahLst/>
              <a:cxnLst/>
              <a:rect l="l" t="t" r="r" b="b"/>
              <a:pathLst>
                <a:path w="2243" h="1501" extrusionOk="0">
                  <a:moveTo>
                    <a:pt x="1652" y="9"/>
                  </a:moveTo>
                  <a:cubicBezTo>
                    <a:pt x="1096" y="90"/>
                    <a:pt x="575" y="333"/>
                    <a:pt x="156" y="712"/>
                  </a:cubicBezTo>
                  <a:cubicBezTo>
                    <a:pt x="45" y="812"/>
                    <a:pt x="10" y="955"/>
                    <a:pt x="7" y="1104"/>
                  </a:cubicBezTo>
                  <a:cubicBezTo>
                    <a:pt x="0" y="1333"/>
                    <a:pt x="123" y="1501"/>
                    <a:pt x="302" y="1501"/>
                  </a:cubicBezTo>
                  <a:cubicBezTo>
                    <a:pt x="342" y="1501"/>
                    <a:pt x="386" y="1492"/>
                    <a:pt x="431" y="1474"/>
                  </a:cubicBezTo>
                  <a:cubicBezTo>
                    <a:pt x="941" y="1256"/>
                    <a:pt x="1440" y="1010"/>
                    <a:pt x="1921" y="734"/>
                  </a:cubicBezTo>
                  <a:cubicBezTo>
                    <a:pt x="2102" y="637"/>
                    <a:pt x="2242" y="402"/>
                    <a:pt x="2185" y="213"/>
                  </a:cubicBezTo>
                  <a:cubicBezTo>
                    <a:pt x="2119" y="1"/>
                    <a:pt x="1844" y="47"/>
                    <a:pt x="1652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2"/>
            <p:cNvSpPr/>
            <p:nvPr/>
          </p:nvSpPr>
          <p:spPr>
            <a:xfrm>
              <a:off x="4228025" y="3949750"/>
              <a:ext cx="27475" cy="69300"/>
            </a:xfrm>
            <a:custGeom>
              <a:avLst/>
              <a:gdLst/>
              <a:ahLst/>
              <a:cxnLst/>
              <a:rect l="l" t="t" r="r" b="b"/>
              <a:pathLst>
                <a:path w="1099" h="2772" extrusionOk="0">
                  <a:moveTo>
                    <a:pt x="697" y="0"/>
                  </a:moveTo>
                  <a:cubicBezTo>
                    <a:pt x="690" y="0"/>
                    <a:pt x="682" y="1"/>
                    <a:pt x="674" y="1"/>
                  </a:cubicBezTo>
                  <a:cubicBezTo>
                    <a:pt x="476" y="13"/>
                    <a:pt x="428" y="193"/>
                    <a:pt x="382" y="351"/>
                  </a:cubicBezTo>
                  <a:cubicBezTo>
                    <a:pt x="367" y="411"/>
                    <a:pt x="356" y="471"/>
                    <a:pt x="350" y="534"/>
                  </a:cubicBezTo>
                  <a:cubicBezTo>
                    <a:pt x="256" y="1101"/>
                    <a:pt x="221" y="1680"/>
                    <a:pt x="55" y="2236"/>
                  </a:cubicBezTo>
                  <a:cubicBezTo>
                    <a:pt x="1" y="2417"/>
                    <a:pt x="9" y="2603"/>
                    <a:pt x="153" y="2772"/>
                  </a:cubicBezTo>
                  <a:cubicBezTo>
                    <a:pt x="485" y="2669"/>
                    <a:pt x="749" y="2483"/>
                    <a:pt x="863" y="2153"/>
                  </a:cubicBezTo>
                  <a:cubicBezTo>
                    <a:pt x="1070" y="1557"/>
                    <a:pt x="1098" y="944"/>
                    <a:pt x="981" y="328"/>
                  </a:cubicBezTo>
                  <a:cubicBezTo>
                    <a:pt x="948" y="165"/>
                    <a:pt x="88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2"/>
            <p:cNvSpPr/>
            <p:nvPr/>
          </p:nvSpPr>
          <p:spPr>
            <a:xfrm>
              <a:off x="4190200" y="3803075"/>
              <a:ext cx="63725" cy="89500"/>
            </a:xfrm>
            <a:custGeom>
              <a:avLst/>
              <a:gdLst/>
              <a:ahLst/>
              <a:cxnLst/>
              <a:rect l="l" t="t" r="r" b="b"/>
              <a:pathLst>
                <a:path w="2549" h="3580" extrusionOk="0">
                  <a:moveTo>
                    <a:pt x="486" y="1"/>
                  </a:moveTo>
                  <a:cubicBezTo>
                    <a:pt x="421" y="1"/>
                    <a:pt x="353" y="21"/>
                    <a:pt x="282" y="71"/>
                  </a:cubicBezTo>
                  <a:cubicBezTo>
                    <a:pt x="1" y="272"/>
                    <a:pt x="204" y="527"/>
                    <a:pt x="316" y="731"/>
                  </a:cubicBezTo>
                  <a:cubicBezTo>
                    <a:pt x="766" y="1541"/>
                    <a:pt x="1316" y="2295"/>
                    <a:pt x="1677" y="3155"/>
                  </a:cubicBezTo>
                  <a:cubicBezTo>
                    <a:pt x="1723" y="3246"/>
                    <a:pt x="1780" y="3335"/>
                    <a:pt x="1852" y="3410"/>
                  </a:cubicBezTo>
                  <a:cubicBezTo>
                    <a:pt x="1934" y="3507"/>
                    <a:pt x="2034" y="3579"/>
                    <a:pt x="2153" y="3579"/>
                  </a:cubicBezTo>
                  <a:cubicBezTo>
                    <a:pt x="2196" y="3579"/>
                    <a:pt x="2240" y="3570"/>
                    <a:pt x="2287" y="3550"/>
                  </a:cubicBezTo>
                  <a:cubicBezTo>
                    <a:pt x="2482" y="3467"/>
                    <a:pt x="2548" y="3301"/>
                    <a:pt x="2548" y="3083"/>
                  </a:cubicBezTo>
                  <a:cubicBezTo>
                    <a:pt x="2534" y="3006"/>
                    <a:pt x="2514" y="2934"/>
                    <a:pt x="2488" y="2862"/>
                  </a:cubicBezTo>
                  <a:cubicBezTo>
                    <a:pt x="2101" y="1925"/>
                    <a:pt x="1574" y="1054"/>
                    <a:pt x="918" y="281"/>
                  </a:cubicBezTo>
                  <a:cubicBezTo>
                    <a:pt x="803" y="147"/>
                    <a:pt x="657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2"/>
            <p:cNvSpPr/>
            <p:nvPr/>
          </p:nvSpPr>
          <p:spPr>
            <a:xfrm>
              <a:off x="4133400" y="3856425"/>
              <a:ext cx="49375" cy="64350"/>
            </a:xfrm>
            <a:custGeom>
              <a:avLst/>
              <a:gdLst/>
              <a:ahLst/>
              <a:cxnLst/>
              <a:rect l="l" t="t" r="r" b="b"/>
              <a:pathLst>
                <a:path w="1975" h="2574" extrusionOk="0">
                  <a:moveTo>
                    <a:pt x="1684" y="1"/>
                  </a:moveTo>
                  <a:cubicBezTo>
                    <a:pt x="1638" y="1"/>
                    <a:pt x="1588" y="13"/>
                    <a:pt x="1536" y="41"/>
                  </a:cubicBezTo>
                  <a:cubicBezTo>
                    <a:pt x="863" y="387"/>
                    <a:pt x="379" y="940"/>
                    <a:pt x="35" y="1608"/>
                  </a:cubicBezTo>
                  <a:cubicBezTo>
                    <a:pt x="1" y="1677"/>
                    <a:pt x="15" y="1771"/>
                    <a:pt x="6" y="1872"/>
                  </a:cubicBezTo>
                  <a:cubicBezTo>
                    <a:pt x="21" y="1978"/>
                    <a:pt x="18" y="2104"/>
                    <a:pt x="55" y="2218"/>
                  </a:cubicBezTo>
                  <a:cubicBezTo>
                    <a:pt x="112" y="2396"/>
                    <a:pt x="201" y="2574"/>
                    <a:pt x="428" y="2574"/>
                  </a:cubicBezTo>
                  <a:cubicBezTo>
                    <a:pt x="430" y="2574"/>
                    <a:pt x="432" y="2574"/>
                    <a:pt x="434" y="2574"/>
                  </a:cubicBezTo>
                  <a:cubicBezTo>
                    <a:pt x="617" y="2574"/>
                    <a:pt x="772" y="2449"/>
                    <a:pt x="794" y="2296"/>
                  </a:cubicBezTo>
                  <a:cubicBezTo>
                    <a:pt x="877" y="1754"/>
                    <a:pt x="1299" y="1465"/>
                    <a:pt x="1608" y="1087"/>
                  </a:cubicBezTo>
                  <a:cubicBezTo>
                    <a:pt x="1777" y="880"/>
                    <a:pt x="1946" y="668"/>
                    <a:pt x="1963" y="385"/>
                  </a:cubicBezTo>
                  <a:cubicBezTo>
                    <a:pt x="1975" y="165"/>
                    <a:pt x="1852" y="1"/>
                    <a:pt x="1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2"/>
            <p:cNvSpPr/>
            <p:nvPr/>
          </p:nvSpPr>
          <p:spPr>
            <a:xfrm>
              <a:off x="4104250" y="4067175"/>
              <a:ext cx="73800" cy="30625"/>
            </a:xfrm>
            <a:custGeom>
              <a:avLst/>
              <a:gdLst/>
              <a:ahLst/>
              <a:cxnLst/>
              <a:rect l="l" t="t" r="r" b="b"/>
              <a:pathLst>
                <a:path w="2952" h="1225" extrusionOk="0">
                  <a:moveTo>
                    <a:pt x="2407" y="0"/>
                  </a:moveTo>
                  <a:cubicBezTo>
                    <a:pt x="1917" y="58"/>
                    <a:pt x="1402" y="104"/>
                    <a:pt x="909" y="253"/>
                  </a:cubicBezTo>
                  <a:cubicBezTo>
                    <a:pt x="674" y="324"/>
                    <a:pt x="442" y="410"/>
                    <a:pt x="215" y="508"/>
                  </a:cubicBezTo>
                  <a:cubicBezTo>
                    <a:pt x="75" y="568"/>
                    <a:pt x="0" y="700"/>
                    <a:pt x="15" y="857"/>
                  </a:cubicBezTo>
                  <a:cubicBezTo>
                    <a:pt x="29" y="1018"/>
                    <a:pt x="129" y="1118"/>
                    <a:pt x="281" y="1161"/>
                  </a:cubicBezTo>
                  <a:cubicBezTo>
                    <a:pt x="379" y="1190"/>
                    <a:pt x="486" y="1224"/>
                    <a:pt x="590" y="1224"/>
                  </a:cubicBezTo>
                  <a:cubicBezTo>
                    <a:pt x="608" y="1224"/>
                    <a:pt x="625" y="1223"/>
                    <a:pt x="642" y="1221"/>
                  </a:cubicBezTo>
                  <a:cubicBezTo>
                    <a:pt x="1336" y="1147"/>
                    <a:pt x="2012" y="935"/>
                    <a:pt x="2622" y="594"/>
                  </a:cubicBezTo>
                  <a:cubicBezTo>
                    <a:pt x="2786" y="505"/>
                    <a:pt x="2952" y="344"/>
                    <a:pt x="2900" y="149"/>
                  </a:cubicBezTo>
                  <a:cubicBezTo>
                    <a:pt x="2868" y="27"/>
                    <a:pt x="2789" y="4"/>
                    <a:pt x="2695" y="4"/>
                  </a:cubicBezTo>
                  <a:cubicBezTo>
                    <a:pt x="2637" y="4"/>
                    <a:pt x="2573" y="13"/>
                    <a:pt x="2512" y="13"/>
                  </a:cubicBezTo>
                  <a:cubicBezTo>
                    <a:pt x="2476" y="13"/>
                    <a:pt x="2440" y="1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2"/>
            <p:cNvSpPr/>
            <p:nvPr/>
          </p:nvSpPr>
          <p:spPr>
            <a:xfrm>
              <a:off x="4048150" y="3756850"/>
              <a:ext cx="123025" cy="41125"/>
            </a:xfrm>
            <a:custGeom>
              <a:avLst/>
              <a:gdLst/>
              <a:ahLst/>
              <a:cxnLst/>
              <a:rect l="l" t="t" r="r" b="b"/>
              <a:pathLst>
                <a:path w="4921" h="1645" extrusionOk="0">
                  <a:moveTo>
                    <a:pt x="3663" y="1"/>
                  </a:moveTo>
                  <a:cubicBezTo>
                    <a:pt x="3233" y="49"/>
                    <a:pt x="2700" y="110"/>
                    <a:pt x="2164" y="153"/>
                  </a:cubicBezTo>
                  <a:cubicBezTo>
                    <a:pt x="1462" y="207"/>
                    <a:pt x="869" y="557"/>
                    <a:pt x="319" y="975"/>
                  </a:cubicBezTo>
                  <a:cubicBezTo>
                    <a:pt x="150" y="1107"/>
                    <a:pt x="1" y="1293"/>
                    <a:pt x="93" y="1508"/>
                  </a:cubicBezTo>
                  <a:cubicBezTo>
                    <a:pt x="138" y="1612"/>
                    <a:pt x="208" y="1645"/>
                    <a:pt x="285" y="1645"/>
                  </a:cubicBezTo>
                  <a:cubicBezTo>
                    <a:pt x="383" y="1645"/>
                    <a:pt x="493" y="1592"/>
                    <a:pt x="580" y="1568"/>
                  </a:cubicBezTo>
                  <a:cubicBezTo>
                    <a:pt x="1497" y="1313"/>
                    <a:pt x="2408" y="1058"/>
                    <a:pt x="3370" y="1029"/>
                  </a:cubicBezTo>
                  <a:cubicBezTo>
                    <a:pt x="3574" y="1026"/>
                    <a:pt x="3780" y="986"/>
                    <a:pt x="3984" y="958"/>
                  </a:cubicBezTo>
                  <a:cubicBezTo>
                    <a:pt x="4210" y="929"/>
                    <a:pt x="4434" y="883"/>
                    <a:pt x="4634" y="769"/>
                  </a:cubicBezTo>
                  <a:cubicBezTo>
                    <a:pt x="4752" y="697"/>
                    <a:pt x="4921" y="648"/>
                    <a:pt x="4906" y="468"/>
                  </a:cubicBezTo>
                  <a:cubicBezTo>
                    <a:pt x="4901" y="330"/>
                    <a:pt x="4763" y="279"/>
                    <a:pt x="4660" y="213"/>
                  </a:cubicBezTo>
                  <a:cubicBezTo>
                    <a:pt x="4385" y="55"/>
                    <a:pt x="4078" y="4"/>
                    <a:pt x="3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2"/>
            <p:cNvSpPr/>
            <p:nvPr/>
          </p:nvSpPr>
          <p:spPr>
            <a:xfrm>
              <a:off x="4087125" y="3970325"/>
              <a:ext cx="19800" cy="59525"/>
            </a:xfrm>
            <a:custGeom>
              <a:avLst/>
              <a:gdLst/>
              <a:ahLst/>
              <a:cxnLst/>
              <a:rect l="l" t="t" r="r" b="b"/>
              <a:pathLst>
                <a:path w="792" h="2381" extrusionOk="0">
                  <a:moveTo>
                    <a:pt x="588" y="0"/>
                  </a:moveTo>
                  <a:cubicBezTo>
                    <a:pt x="207" y="32"/>
                    <a:pt x="29" y="238"/>
                    <a:pt x="15" y="565"/>
                  </a:cubicBezTo>
                  <a:cubicBezTo>
                    <a:pt x="1" y="975"/>
                    <a:pt x="6" y="1390"/>
                    <a:pt x="18" y="1800"/>
                  </a:cubicBezTo>
                  <a:cubicBezTo>
                    <a:pt x="23" y="2041"/>
                    <a:pt x="135" y="2241"/>
                    <a:pt x="364" y="2341"/>
                  </a:cubicBezTo>
                  <a:cubicBezTo>
                    <a:pt x="415" y="2364"/>
                    <a:pt x="468" y="2380"/>
                    <a:pt x="516" y="2380"/>
                  </a:cubicBezTo>
                  <a:cubicBezTo>
                    <a:pt x="596" y="2380"/>
                    <a:pt x="660" y="2334"/>
                    <a:pt x="665" y="2190"/>
                  </a:cubicBezTo>
                  <a:cubicBezTo>
                    <a:pt x="694" y="1473"/>
                    <a:pt x="791" y="751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2"/>
            <p:cNvSpPr/>
            <p:nvPr/>
          </p:nvSpPr>
          <p:spPr>
            <a:xfrm>
              <a:off x="3968150" y="3854200"/>
              <a:ext cx="43150" cy="72200"/>
            </a:xfrm>
            <a:custGeom>
              <a:avLst/>
              <a:gdLst/>
              <a:ahLst/>
              <a:cxnLst/>
              <a:rect l="l" t="t" r="r" b="b"/>
              <a:pathLst>
                <a:path w="1726" h="2888" extrusionOk="0">
                  <a:moveTo>
                    <a:pt x="1588" y="1"/>
                  </a:moveTo>
                  <a:cubicBezTo>
                    <a:pt x="633" y="611"/>
                    <a:pt x="129" y="1433"/>
                    <a:pt x="6" y="2496"/>
                  </a:cubicBezTo>
                  <a:cubicBezTo>
                    <a:pt x="0" y="2580"/>
                    <a:pt x="12" y="2660"/>
                    <a:pt x="40" y="2737"/>
                  </a:cubicBezTo>
                  <a:cubicBezTo>
                    <a:pt x="69" y="2827"/>
                    <a:pt x="114" y="2888"/>
                    <a:pt x="175" y="2888"/>
                  </a:cubicBezTo>
                  <a:cubicBezTo>
                    <a:pt x="211" y="2888"/>
                    <a:pt x="253" y="2866"/>
                    <a:pt x="301" y="2817"/>
                  </a:cubicBezTo>
                  <a:cubicBezTo>
                    <a:pt x="883" y="2219"/>
                    <a:pt x="1244" y="1479"/>
                    <a:pt x="1619" y="754"/>
                  </a:cubicBezTo>
                  <a:cubicBezTo>
                    <a:pt x="1725" y="551"/>
                    <a:pt x="1714" y="310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2"/>
            <p:cNvSpPr/>
            <p:nvPr/>
          </p:nvSpPr>
          <p:spPr>
            <a:xfrm>
              <a:off x="3885050" y="4050925"/>
              <a:ext cx="48025" cy="68400"/>
            </a:xfrm>
            <a:custGeom>
              <a:avLst/>
              <a:gdLst/>
              <a:ahLst/>
              <a:cxnLst/>
              <a:rect l="l" t="t" r="r" b="b"/>
              <a:pathLst>
                <a:path w="1921" h="2736" extrusionOk="0">
                  <a:moveTo>
                    <a:pt x="1680" y="0"/>
                  </a:moveTo>
                  <a:lnTo>
                    <a:pt x="1680" y="0"/>
                  </a:lnTo>
                  <a:cubicBezTo>
                    <a:pt x="935" y="544"/>
                    <a:pt x="445" y="1238"/>
                    <a:pt x="101" y="2043"/>
                  </a:cubicBezTo>
                  <a:cubicBezTo>
                    <a:pt x="0" y="2269"/>
                    <a:pt x="66" y="2490"/>
                    <a:pt x="273" y="2648"/>
                  </a:cubicBezTo>
                  <a:cubicBezTo>
                    <a:pt x="345" y="2704"/>
                    <a:pt x="425" y="2736"/>
                    <a:pt x="496" y="2736"/>
                  </a:cubicBezTo>
                  <a:cubicBezTo>
                    <a:pt x="581" y="2736"/>
                    <a:pt x="654" y="2691"/>
                    <a:pt x="688" y="2590"/>
                  </a:cubicBezTo>
                  <a:cubicBezTo>
                    <a:pt x="883" y="1983"/>
                    <a:pt x="1353" y="1553"/>
                    <a:pt x="1657" y="1020"/>
                  </a:cubicBezTo>
                  <a:cubicBezTo>
                    <a:pt x="1828" y="725"/>
                    <a:pt x="1920" y="415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2"/>
            <p:cNvSpPr/>
            <p:nvPr/>
          </p:nvSpPr>
          <p:spPr>
            <a:xfrm>
              <a:off x="3807050" y="4181350"/>
              <a:ext cx="46925" cy="49975"/>
            </a:xfrm>
            <a:custGeom>
              <a:avLst/>
              <a:gdLst/>
              <a:ahLst/>
              <a:cxnLst/>
              <a:rect l="l" t="t" r="r" b="b"/>
              <a:pathLst>
                <a:path w="1877" h="1999" extrusionOk="0">
                  <a:moveTo>
                    <a:pt x="1453" y="1"/>
                  </a:moveTo>
                  <a:cubicBezTo>
                    <a:pt x="1235" y="1"/>
                    <a:pt x="1049" y="84"/>
                    <a:pt x="920" y="256"/>
                  </a:cubicBezTo>
                  <a:cubicBezTo>
                    <a:pt x="653" y="623"/>
                    <a:pt x="398" y="992"/>
                    <a:pt x="149" y="1368"/>
                  </a:cubicBezTo>
                  <a:cubicBezTo>
                    <a:pt x="26" y="1554"/>
                    <a:pt x="0" y="1760"/>
                    <a:pt x="203" y="1912"/>
                  </a:cubicBezTo>
                  <a:cubicBezTo>
                    <a:pt x="285" y="1972"/>
                    <a:pt x="366" y="1999"/>
                    <a:pt x="442" y="1999"/>
                  </a:cubicBezTo>
                  <a:cubicBezTo>
                    <a:pt x="559" y="1999"/>
                    <a:pt x="668" y="1937"/>
                    <a:pt x="759" y="1840"/>
                  </a:cubicBezTo>
                  <a:cubicBezTo>
                    <a:pt x="1146" y="1413"/>
                    <a:pt x="1487" y="949"/>
                    <a:pt x="1739" y="434"/>
                  </a:cubicBezTo>
                  <a:cubicBezTo>
                    <a:pt x="1877" y="156"/>
                    <a:pt x="1754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62"/>
          <p:cNvGrpSpPr/>
          <p:nvPr/>
        </p:nvGrpSpPr>
        <p:grpSpPr>
          <a:xfrm rot="649731">
            <a:off x="7941250" y="3733309"/>
            <a:ext cx="613743" cy="841673"/>
            <a:chOff x="2233250" y="1888675"/>
            <a:chExt cx="481250" cy="659975"/>
          </a:xfrm>
        </p:grpSpPr>
        <p:sp>
          <p:nvSpPr>
            <p:cNvPr id="616" name="Google Shape;616;p62"/>
            <p:cNvSpPr/>
            <p:nvPr/>
          </p:nvSpPr>
          <p:spPr>
            <a:xfrm>
              <a:off x="2260025" y="1911050"/>
              <a:ext cx="413925" cy="481125"/>
            </a:xfrm>
            <a:custGeom>
              <a:avLst/>
              <a:gdLst/>
              <a:ahLst/>
              <a:cxnLst/>
              <a:rect l="l" t="t" r="r" b="b"/>
              <a:pathLst>
                <a:path w="16557" h="19245" extrusionOk="0">
                  <a:moveTo>
                    <a:pt x="7225" y="1"/>
                  </a:moveTo>
                  <a:cubicBezTo>
                    <a:pt x="4767" y="1"/>
                    <a:pt x="2207" y="979"/>
                    <a:pt x="1138" y="3144"/>
                  </a:cubicBezTo>
                  <a:cubicBezTo>
                    <a:pt x="1" y="5459"/>
                    <a:pt x="287" y="9700"/>
                    <a:pt x="2528" y="11348"/>
                  </a:cubicBezTo>
                  <a:cubicBezTo>
                    <a:pt x="3201" y="10408"/>
                    <a:pt x="3969" y="9442"/>
                    <a:pt x="4774" y="8631"/>
                  </a:cubicBezTo>
                  <a:cubicBezTo>
                    <a:pt x="4795" y="8611"/>
                    <a:pt x="4815" y="8605"/>
                    <a:pt x="4829" y="8591"/>
                  </a:cubicBezTo>
                  <a:cubicBezTo>
                    <a:pt x="3479" y="7806"/>
                    <a:pt x="3888" y="3859"/>
                    <a:pt x="6240" y="3859"/>
                  </a:cubicBezTo>
                  <a:cubicBezTo>
                    <a:pt x="6480" y="3859"/>
                    <a:pt x="6740" y="3900"/>
                    <a:pt x="7021" y="3989"/>
                  </a:cubicBezTo>
                  <a:cubicBezTo>
                    <a:pt x="10643" y="5141"/>
                    <a:pt x="10118" y="10224"/>
                    <a:pt x="7127" y="11714"/>
                  </a:cubicBezTo>
                  <a:cubicBezTo>
                    <a:pt x="7068" y="11744"/>
                    <a:pt x="7005" y="11759"/>
                    <a:pt x="6941" y="11759"/>
                  </a:cubicBezTo>
                  <a:cubicBezTo>
                    <a:pt x="6930" y="11759"/>
                    <a:pt x="6920" y="11758"/>
                    <a:pt x="6909" y="11757"/>
                  </a:cubicBezTo>
                  <a:lnTo>
                    <a:pt x="6909" y="11757"/>
                  </a:lnTo>
                  <a:cubicBezTo>
                    <a:pt x="7012" y="14290"/>
                    <a:pt x="7201" y="16726"/>
                    <a:pt x="7542" y="19245"/>
                  </a:cubicBezTo>
                  <a:cubicBezTo>
                    <a:pt x="8010" y="19196"/>
                    <a:pt x="8533" y="19129"/>
                    <a:pt x="9030" y="19129"/>
                  </a:cubicBezTo>
                  <a:cubicBezTo>
                    <a:pt x="9238" y="19129"/>
                    <a:pt x="9441" y="19141"/>
                    <a:pt x="9634" y="19170"/>
                  </a:cubicBezTo>
                  <a:cubicBezTo>
                    <a:pt x="9663" y="17620"/>
                    <a:pt x="9600" y="16061"/>
                    <a:pt x="9743" y="14520"/>
                  </a:cubicBezTo>
                  <a:cubicBezTo>
                    <a:pt x="9479" y="14322"/>
                    <a:pt x="9465" y="13823"/>
                    <a:pt x="9875" y="13717"/>
                  </a:cubicBezTo>
                  <a:cubicBezTo>
                    <a:pt x="16557" y="11921"/>
                    <a:pt x="16333" y="2872"/>
                    <a:pt x="10193" y="519"/>
                  </a:cubicBezTo>
                  <a:cubicBezTo>
                    <a:pt x="9305" y="179"/>
                    <a:pt x="8274" y="1"/>
                    <a:pt x="7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2"/>
            <p:cNvSpPr/>
            <p:nvPr/>
          </p:nvSpPr>
          <p:spPr>
            <a:xfrm>
              <a:off x="2423500" y="2439225"/>
              <a:ext cx="104600" cy="109425"/>
            </a:xfrm>
            <a:custGeom>
              <a:avLst/>
              <a:gdLst/>
              <a:ahLst/>
              <a:cxnLst/>
              <a:rect l="l" t="t" r="r" b="b"/>
              <a:pathLst>
                <a:path w="4184" h="4377" extrusionOk="0">
                  <a:moveTo>
                    <a:pt x="3313" y="868"/>
                  </a:moveTo>
                  <a:lnTo>
                    <a:pt x="3313" y="3427"/>
                  </a:lnTo>
                  <a:cubicBezTo>
                    <a:pt x="2980" y="3436"/>
                    <a:pt x="2654" y="3444"/>
                    <a:pt x="2327" y="3461"/>
                  </a:cubicBezTo>
                  <a:cubicBezTo>
                    <a:pt x="2158" y="3465"/>
                    <a:pt x="1762" y="3534"/>
                    <a:pt x="1433" y="3534"/>
                  </a:cubicBezTo>
                  <a:cubicBezTo>
                    <a:pt x="1221" y="3534"/>
                    <a:pt x="1037" y="3506"/>
                    <a:pt x="958" y="3413"/>
                  </a:cubicBezTo>
                  <a:cubicBezTo>
                    <a:pt x="829" y="3258"/>
                    <a:pt x="963" y="2427"/>
                    <a:pt x="966" y="2224"/>
                  </a:cubicBezTo>
                  <a:cubicBezTo>
                    <a:pt x="972" y="1800"/>
                    <a:pt x="978" y="1378"/>
                    <a:pt x="980" y="954"/>
                  </a:cubicBezTo>
                  <a:cubicBezTo>
                    <a:pt x="1760" y="949"/>
                    <a:pt x="2539" y="908"/>
                    <a:pt x="3313" y="868"/>
                  </a:cubicBezTo>
                  <a:close/>
                  <a:moveTo>
                    <a:pt x="3780" y="0"/>
                  </a:moveTo>
                  <a:cubicBezTo>
                    <a:pt x="3767" y="0"/>
                    <a:pt x="3753" y="1"/>
                    <a:pt x="3740" y="3"/>
                  </a:cubicBezTo>
                  <a:cubicBezTo>
                    <a:pt x="2789" y="126"/>
                    <a:pt x="1829" y="241"/>
                    <a:pt x="883" y="410"/>
                  </a:cubicBezTo>
                  <a:cubicBezTo>
                    <a:pt x="800" y="319"/>
                    <a:pt x="678" y="273"/>
                    <a:pt x="556" y="273"/>
                  </a:cubicBezTo>
                  <a:cubicBezTo>
                    <a:pt x="367" y="273"/>
                    <a:pt x="178" y="383"/>
                    <a:pt x="132" y="602"/>
                  </a:cubicBezTo>
                  <a:cubicBezTo>
                    <a:pt x="84" y="662"/>
                    <a:pt x="75" y="745"/>
                    <a:pt x="107" y="814"/>
                  </a:cubicBezTo>
                  <a:cubicBezTo>
                    <a:pt x="101" y="1453"/>
                    <a:pt x="92" y="2098"/>
                    <a:pt x="84" y="2734"/>
                  </a:cubicBezTo>
                  <a:cubicBezTo>
                    <a:pt x="75" y="3186"/>
                    <a:pt x="1" y="3734"/>
                    <a:pt x="333" y="4092"/>
                  </a:cubicBezTo>
                  <a:cubicBezTo>
                    <a:pt x="555" y="4332"/>
                    <a:pt x="855" y="4377"/>
                    <a:pt x="1160" y="4377"/>
                  </a:cubicBezTo>
                  <a:cubicBezTo>
                    <a:pt x="1291" y="4377"/>
                    <a:pt x="1423" y="4368"/>
                    <a:pt x="1551" y="4364"/>
                  </a:cubicBezTo>
                  <a:lnTo>
                    <a:pt x="3748" y="4290"/>
                  </a:lnTo>
                  <a:cubicBezTo>
                    <a:pt x="3981" y="4278"/>
                    <a:pt x="4184" y="4095"/>
                    <a:pt x="4184" y="3854"/>
                  </a:cubicBezTo>
                  <a:lnTo>
                    <a:pt x="4158" y="424"/>
                  </a:lnTo>
                  <a:cubicBezTo>
                    <a:pt x="4158" y="227"/>
                    <a:pt x="3988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2"/>
            <p:cNvSpPr/>
            <p:nvPr/>
          </p:nvSpPr>
          <p:spPr>
            <a:xfrm>
              <a:off x="2233250" y="1888675"/>
              <a:ext cx="481250" cy="527925"/>
            </a:xfrm>
            <a:custGeom>
              <a:avLst/>
              <a:gdLst/>
              <a:ahLst/>
              <a:cxnLst/>
              <a:rect l="l" t="t" r="r" b="b"/>
              <a:pathLst>
                <a:path w="19250" h="21117" extrusionOk="0">
                  <a:moveTo>
                    <a:pt x="8296" y="896"/>
                  </a:moveTo>
                  <a:cubicBezTo>
                    <a:pt x="9345" y="896"/>
                    <a:pt x="10376" y="1074"/>
                    <a:pt x="11264" y="1414"/>
                  </a:cubicBezTo>
                  <a:cubicBezTo>
                    <a:pt x="17404" y="3767"/>
                    <a:pt x="17628" y="12816"/>
                    <a:pt x="10946" y="14612"/>
                  </a:cubicBezTo>
                  <a:cubicBezTo>
                    <a:pt x="10536" y="14721"/>
                    <a:pt x="10550" y="15217"/>
                    <a:pt x="10811" y="15412"/>
                  </a:cubicBezTo>
                  <a:cubicBezTo>
                    <a:pt x="10668" y="16956"/>
                    <a:pt x="10734" y="18515"/>
                    <a:pt x="10705" y="20062"/>
                  </a:cubicBezTo>
                  <a:cubicBezTo>
                    <a:pt x="10512" y="20034"/>
                    <a:pt x="10309" y="20022"/>
                    <a:pt x="10102" y="20022"/>
                  </a:cubicBezTo>
                  <a:cubicBezTo>
                    <a:pt x="9603" y="20022"/>
                    <a:pt x="9080" y="20088"/>
                    <a:pt x="8611" y="20137"/>
                  </a:cubicBezTo>
                  <a:cubicBezTo>
                    <a:pt x="8270" y="17618"/>
                    <a:pt x="8083" y="15185"/>
                    <a:pt x="7977" y="12652"/>
                  </a:cubicBezTo>
                  <a:lnTo>
                    <a:pt x="7977" y="12652"/>
                  </a:lnTo>
                  <a:cubicBezTo>
                    <a:pt x="7987" y="12653"/>
                    <a:pt x="7997" y="12653"/>
                    <a:pt x="8007" y="12653"/>
                  </a:cubicBezTo>
                  <a:cubicBezTo>
                    <a:pt x="8073" y="12653"/>
                    <a:pt x="8138" y="12637"/>
                    <a:pt x="8195" y="12607"/>
                  </a:cubicBezTo>
                  <a:cubicBezTo>
                    <a:pt x="11189" y="11117"/>
                    <a:pt x="11714" y="6036"/>
                    <a:pt x="8092" y="4882"/>
                  </a:cubicBezTo>
                  <a:cubicBezTo>
                    <a:pt x="7811" y="4792"/>
                    <a:pt x="7551" y="4751"/>
                    <a:pt x="7311" y="4751"/>
                  </a:cubicBezTo>
                  <a:cubicBezTo>
                    <a:pt x="4958" y="4751"/>
                    <a:pt x="4548" y="8698"/>
                    <a:pt x="5900" y="9483"/>
                  </a:cubicBezTo>
                  <a:cubicBezTo>
                    <a:pt x="5886" y="9500"/>
                    <a:pt x="5866" y="9503"/>
                    <a:pt x="5845" y="9523"/>
                  </a:cubicBezTo>
                  <a:cubicBezTo>
                    <a:pt x="5040" y="10334"/>
                    <a:pt x="4272" y="11300"/>
                    <a:pt x="3599" y="12240"/>
                  </a:cubicBezTo>
                  <a:cubicBezTo>
                    <a:pt x="1358" y="10592"/>
                    <a:pt x="1072" y="6354"/>
                    <a:pt x="2209" y="4039"/>
                  </a:cubicBezTo>
                  <a:cubicBezTo>
                    <a:pt x="3278" y="1874"/>
                    <a:pt x="5838" y="896"/>
                    <a:pt x="8296" y="896"/>
                  </a:cubicBezTo>
                  <a:close/>
                  <a:moveTo>
                    <a:pt x="8396" y="0"/>
                  </a:moveTo>
                  <a:cubicBezTo>
                    <a:pt x="5484" y="0"/>
                    <a:pt x="2235" y="1219"/>
                    <a:pt x="1118" y="3913"/>
                  </a:cubicBezTo>
                  <a:cubicBezTo>
                    <a:pt x="0" y="6615"/>
                    <a:pt x="559" y="11297"/>
                    <a:pt x="3292" y="12830"/>
                  </a:cubicBezTo>
                  <a:cubicBezTo>
                    <a:pt x="3342" y="12863"/>
                    <a:pt x="3398" y="12879"/>
                    <a:pt x="3454" y="12879"/>
                  </a:cubicBezTo>
                  <a:cubicBezTo>
                    <a:pt x="3536" y="12879"/>
                    <a:pt x="3616" y="12846"/>
                    <a:pt x="3674" y="12781"/>
                  </a:cubicBezTo>
                  <a:cubicBezTo>
                    <a:pt x="3680" y="12782"/>
                    <a:pt x="3686" y="12782"/>
                    <a:pt x="3693" y="12782"/>
                  </a:cubicBezTo>
                  <a:cubicBezTo>
                    <a:pt x="3749" y="12782"/>
                    <a:pt x="3804" y="12760"/>
                    <a:pt x="3845" y="12721"/>
                  </a:cubicBezTo>
                  <a:cubicBezTo>
                    <a:pt x="4737" y="11925"/>
                    <a:pt x="5656" y="11019"/>
                    <a:pt x="6404" y="10085"/>
                  </a:cubicBezTo>
                  <a:cubicBezTo>
                    <a:pt x="6519" y="9950"/>
                    <a:pt x="6533" y="9758"/>
                    <a:pt x="6444" y="9609"/>
                  </a:cubicBezTo>
                  <a:cubicBezTo>
                    <a:pt x="6573" y="9578"/>
                    <a:pt x="6651" y="9406"/>
                    <a:pt x="6536" y="9311"/>
                  </a:cubicBezTo>
                  <a:cubicBezTo>
                    <a:pt x="5934" y="8798"/>
                    <a:pt x="5969" y="7773"/>
                    <a:pt x="6052" y="7051"/>
                  </a:cubicBezTo>
                  <a:cubicBezTo>
                    <a:pt x="6055" y="6758"/>
                    <a:pt x="6126" y="6469"/>
                    <a:pt x="6255" y="6205"/>
                  </a:cubicBezTo>
                  <a:cubicBezTo>
                    <a:pt x="6725" y="6022"/>
                    <a:pt x="7201" y="5839"/>
                    <a:pt x="7671" y="5655"/>
                  </a:cubicBezTo>
                  <a:cubicBezTo>
                    <a:pt x="8258" y="5675"/>
                    <a:pt x="8966" y="6432"/>
                    <a:pt x="9252" y="6873"/>
                  </a:cubicBezTo>
                  <a:cubicBezTo>
                    <a:pt x="10447" y="8715"/>
                    <a:pt x="9585" y="10887"/>
                    <a:pt x="7739" y="11830"/>
                  </a:cubicBezTo>
                  <a:cubicBezTo>
                    <a:pt x="7631" y="11882"/>
                    <a:pt x="7550" y="11982"/>
                    <a:pt x="7522" y="12099"/>
                  </a:cubicBezTo>
                  <a:cubicBezTo>
                    <a:pt x="7473" y="12134"/>
                    <a:pt x="7439" y="12185"/>
                    <a:pt x="7427" y="12245"/>
                  </a:cubicBezTo>
                  <a:cubicBezTo>
                    <a:pt x="6943" y="14939"/>
                    <a:pt x="7121" y="17988"/>
                    <a:pt x="7888" y="20612"/>
                  </a:cubicBezTo>
                  <a:cubicBezTo>
                    <a:pt x="7948" y="20812"/>
                    <a:pt x="8088" y="20896"/>
                    <a:pt x="8232" y="20896"/>
                  </a:cubicBezTo>
                  <a:cubicBezTo>
                    <a:pt x="8317" y="20896"/>
                    <a:pt x="8404" y="20866"/>
                    <a:pt x="8476" y="20813"/>
                  </a:cubicBezTo>
                  <a:cubicBezTo>
                    <a:pt x="8977" y="20862"/>
                    <a:pt x="9548" y="20938"/>
                    <a:pt x="10091" y="20938"/>
                  </a:cubicBezTo>
                  <a:cubicBezTo>
                    <a:pt x="10306" y="20938"/>
                    <a:pt x="10517" y="20926"/>
                    <a:pt x="10717" y="20896"/>
                  </a:cubicBezTo>
                  <a:cubicBezTo>
                    <a:pt x="10774" y="21043"/>
                    <a:pt x="10922" y="21116"/>
                    <a:pt x="11073" y="21116"/>
                  </a:cubicBezTo>
                  <a:cubicBezTo>
                    <a:pt x="11274" y="21116"/>
                    <a:pt x="11481" y="20987"/>
                    <a:pt x="11496" y="20727"/>
                  </a:cubicBezTo>
                  <a:cubicBezTo>
                    <a:pt x="11596" y="18991"/>
                    <a:pt x="11654" y="17174"/>
                    <a:pt x="11244" y="15472"/>
                  </a:cubicBezTo>
                  <a:cubicBezTo>
                    <a:pt x="19250" y="13306"/>
                    <a:pt x="18235" y="2013"/>
                    <a:pt x="10493" y="228"/>
                  </a:cubicBezTo>
                  <a:cubicBezTo>
                    <a:pt x="9842" y="78"/>
                    <a:pt x="9130" y="0"/>
                    <a:pt x="8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2"/>
            <p:cNvSpPr/>
            <p:nvPr/>
          </p:nvSpPr>
          <p:spPr>
            <a:xfrm>
              <a:off x="2444200" y="2460925"/>
              <a:ext cx="62125" cy="66675"/>
            </a:xfrm>
            <a:custGeom>
              <a:avLst/>
              <a:gdLst/>
              <a:ahLst/>
              <a:cxnLst/>
              <a:rect l="l" t="t" r="r" b="b"/>
              <a:pathLst>
                <a:path w="2485" h="2667" extrusionOk="0">
                  <a:moveTo>
                    <a:pt x="2485" y="0"/>
                  </a:moveTo>
                  <a:cubicBezTo>
                    <a:pt x="1711" y="40"/>
                    <a:pt x="932" y="78"/>
                    <a:pt x="152" y="86"/>
                  </a:cubicBezTo>
                  <a:cubicBezTo>
                    <a:pt x="150" y="510"/>
                    <a:pt x="144" y="932"/>
                    <a:pt x="138" y="1356"/>
                  </a:cubicBezTo>
                  <a:cubicBezTo>
                    <a:pt x="135" y="1559"/>
                    <a:pt x="1" y="2390"/>
                    <a:pt x="130" y="2545"/>
                  </a:cubicBezTo>
                  <a:cubicBezTo>
                    <a:pt x="209" y="2638"/>
                    <a:pt x="393" y="2666"/>
                    <a:pt x="605" y="2666"/>
                  </a:cubicBezTo>
                  <a:cubicBezTo>
                    <a:pt x="934" y="2666"/>
                    <a:pt x="1330" y="2597"/>
                    <a:pt x="1499" y="2593"/>
                  </a:cubicBezTo>
                  <a:cubicBezTo>
                    <a:pt x="1826" y="2576"/>
                    <a:pt x="2152" y="2568"/>
                    <a:pt x="2485" y="2559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62"/>
          <p:cNvSpPr/>
          <p:nvPr/>
        </p:nvSpPr>
        <p:spPr>
          <a:xfrm>
            <a:off x="5256960" y="733282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2"/>
          <p:cNvSpPr/>
          <p:nvPr/>
        </p:nvSpPr>
        <p:spPr>
          <a:xfrm rot="-1177723">
            <a:off x="4632546" y="389444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62"/>
          <p:cNvSpPr/>
          <p:nvPr/>
        </p:nvSpPr>
        <p:spPr>
          <a:xfrm>
            <a:off x="1892842" y="3901176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1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64"/>
          <p:cNvGrpSpPr/>
          <p:nvPr/>
        </p:nvGrpSpPr>
        <p:grpSpPr>
          <a:xfrm>
            <a:off x="1908281" y="1125707"/>
            <a:ext cx="5343781" cy="3592920"/>
            <a:chOff x="1448913" y="909170"/>
            <a:chExt cx="6173500" cy="3217445"/>
          </a:xfrm>
        </p:grpSpPr>
        <p:sp>
          <p:nvSpPr>
            <p:cNvPr id="659" name="Google Shape;659;p64"/>
            <p:cNvSpPr/>
            <p:nvPr/>
          </p:nvSpPr>
          <p:spPr>
            <a:xfrm rot="-57798">
              <a:off x="1448492" y="1150914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4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6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CONCLUSION</a:t>
            </a:r>
            <a:endParaRPr dirty="0"/>
          </a:p>
        </p:txBody>
      </p:sp>
      <p:sp>
        <p:nvSpPr>
          <p:cNvPr id="662" name="Google Shape;662;p64"/>
          <p:cNvSpPr txBox="1">
            <a:spLocks noGrp="1"/>
          </p:cNvSpPr>
          <p:nvPr>
            <p:ph type="subTitle" idx="1"/>
          </p:nvPr>
        </p:nvSpPr>
        <p:spPr>
          <a:xfrm>
            <a:off x="2612783" y="2038947"/>
            <a:ext cx="3897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U</a:t>
            </a:r>
            <a:r>
              <a:rPr lang="en" dirty="0" smtClean="0"/>
              <a:t>se the final paragraph to comment on the future of product you are writing the review about.</a:t>
            </a:r>
            <a:endParaRPr dirty="0"/>
          </a:p>
        </p:txBody>
      </p:sp>
      <p:sp>
        <p:nvSpPr>
          <p:cNvPr id="665" name="Google Shape;665;p64"/>
          <p:cNvSpPr txBox="1">
            <a:spLocks noGrp="1"/>
          </p:cNvSpPr>
          <p:nvPr>
            <p:ph type="subTitle" idx="4"/>
          </p:nvPr>
        </p:nvSpPr>
        <p:spPr>
          <a:xfrm>
            <a:off x="2663436" y="2585308"/>
            <a:ext cx="38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Phrases you can use:</a:t>
            </a:r>
            <a:r>
              <a:rPr lang="en-US" dirty="0" smtClean="0"/>
              <a:t>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It will definitely leave a lasting impression.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 can expect to see more exciting work from … soon.</a:t>
            </a:r>
            <a:endParaRPr dirty="0"/>
          </a:p>
        </p:txBody>
      </p:sp>
      <p:sp>
        <p:nvSpPr>
          <p:cNvPr id="666" name="Google Shape;666;p64"/>
          <p:cNvSpPr/>
          <p:nvPr/>
        </p:nvSpPr>
        <p:spPr>
          <a:xfrm>
            <a:off x="6748850" y="12764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" name="Google Shape;667;p64"/>
          <p:cNvGrpSpPr/>
          <p:nvPr/>
        </p:nvGrpSpPr>
        <p:grpSpPr>
          <a:xfrm>
            <a:off x="7445593" y="3698513"/>
            <a:ext cx="681297" cy="853241"/>
            <a:chOff x="5936575" y="4424950"/>
            <a:chExt cx="599100" cy="750300"/>
          </a:xfrm>
        </p:grpSpPr>
        <p:sp>
          <p:nvSpPr>
            <p:cNvPr id="668" name="Google Shape;668;p64"/>
            <p:cNvSpPr/>
            <p:nvPr/>
          </p:nvSpPr>
          <p:spPr>
            <a:xfrm>
              <a:off x="5936575" y="4424950"/>
              <a:ext cx="599100" cy="630550"/>
            </a:xfrm>
            <a:custGeom>
              <a:avLst/>
              <a:gdLst/>
              <a:ahLst/>
              <a:cxnLst/>
              <a:rect l="l" t="t" r="r" b="b"/>
              <a:pathLst>
                <a:path w="23964" h="25222" extrusionOk="0">
                  <a:moveTo>
                    <a:pt x="10680" y="712"/>
                  </a:moveTo>
                  <a:cubicBezTo>
                    <a:pt x="12738" y="712"/>
                    <a:pt x="14770" y="1100"/>
                    <a:pt x="16379" y="1750"/>
                  </a:cubicBezTo>
                  <a:cubicBezTo>
                    <a:pt x="20829" y="3546"/>
                    <a:pt x="23963" y="8226"/>
                    <a:pt x="21390" y="12862"/>
                  </a:cubicBezTo>
                  <a:lnTo>
                    <a:pt x="21387" y="12862"/>
                  </a:lnTo>
                  <a:cubicBezTo>
                    <a:pt x="20935" y="13684"/>
                    <a:pt x="20330" y="14418"/>
                    <a:pt x="19605" y="15019"/>
                  </a:cubicBezTo>
                  <a:cubicBezTo>
                    <a:pt x="18714" y="15750"/>
                    <a:pt x="17703" y="15974"/>
                    <a:pt x="16705" y="16481"/>
                  </a:cubicBezTo>
                  <a:cubicBezTo>
                    <a:pt x="14969" y="17366"/>
                    <a:pt x="15459" y="19423"/>
                    <a:pt x="15479" y="21091"/>
                  </a:cubicBezTo>
                  <a:cubicBezTo>
                    <a:pt x="15029" y="21240"/>
                    <a:pt x="14582" y="21375"/>
                    <a:pt x="14138" y="21489"/>
                  </a:cubicBezTo>
                  <a:cubicBezTo>
                    <a:pt x="13946" y="18197"/>
                    <a:pt x="14124" y="15014"/>
                    <a:pt x="14854" y="11850"/>
                  </a:cubicBezTo>
                  <a:cubicBezTo>
                    <a:pt x="15241" y="11951"/>
                    <a:pt x="15629" y="12025"/>
                    <a:pt x="16032" y="12025"/>
                  </a:cubicBezTo>
                  <a:cubicBezTo>
                    <a:pt x="16285" y="12025"/>
                    <a:pt x="16544" y="11996"/>
                    <a:pt x="16814" y="11925"/>
                  </a:cubicBezTo>
                  <a:cubicBezTo>
                    <a:pt x="17161" y="11832"/>
                    <a:pt x="17053" y="11332"/>
                    <a:pt x="16737" y="11332"/>
                  </a:cubicBezTo>
                  <a:cubicBezTo>
                    <a:pt x="16711" y="11332"/>
                    <a:pt x="16683" y="11336"/>
                    <a:pt x="16654" y="11343"/>
                  </a:cubicBezTo>
                  <a:cubicBezTo>
                    <a:pt x="16427" y="11400"/>
                    <a:pt x="16203" y="11424"/>
                    <a:pt x="15981" y="11424"/>
                  </a:cubicBezTo>
                  <a:cubicBezTo>
                    <a:pt x="15645" y="11424"/>
                    <a:pt x="15314" y="11369"/>
                    <a:pt x="14986" y="11292"/>
                  </a:cubicBezTo>
                  <a:cubicBezTo>
                    <a:pt x="15147" y="10655"/>
                    <a:pt x="15324" y="10022"/>
                    <a:pt x="15533" y="9386"/>
                  </a:cubicBezTo>
                  <a:cubicBezTo>
                    <a:pt x="15613" y="9137"/>
                    <a:pt x="15409" y="8974"/>
                    <a:pt x="15207" y="8974"/>
                  </a:cubicBezTo>
                  <a:cubicBezTo>
                    <a:pt x="15074" y="8974"/>
                    <a:pt x="14941" y="9044"/>
                    <a:pt x="14889" y="9206"/>
                  </a:cubicBezTo>
                  <a:cubicBezTo>
                    <a:pt x="14682" y="9833"/>
                    <a:pt x="14499" y="10469"/>
                    <a:pt x="14333" y="11114"/>
                  </a:cubicBezTo>
                  <a:cubicBezTo>
                    <a:pt x="13860" y="10976"/>
                    <a:pt x="13384" y="10833"/>
                    <a:pt x="12897" y="10776"/>
                  </a:cubicBezTo>
                  <a:cubicBezTo>
                    <a:pt x="12630" y="10746"/>
                    <a:pt x="12362" y="10732"/>
                    <a:pt x="12095" y="10732"/>
                  </a:cubicBezTo>
                  <a:cubicBezTo>
                    <a:pt x="11425" y="10732"/>
                    <a:pt x="10757" y="10824"/>
                    <a:pt x="10112" y="11008"/>
                  </a:cubicBezTo>
                  <a:cubicBezTo>
                    <a:pt x="9628" y="11143"/>
                    <a:pt x="9075" y="11337"/>
                    <a:pt x="8576" y="11610"/>
                  </a:cubicBezTo>
                  <a:cubicBezTo>
                    <a:pt x="8470" y="11340"/>
                    <a:pt x="8361" y="11074"/>
                    <a:pt x="8233" y="10807"/>
                  </a:cubicBezTo>
                  <a:cubicBezTo>
                    <a:pt x="8174" y="10685"/>
                    <a:pt x="8078" y="10634"/>
                    <a:pt x="7979" y="10634"/>
                  </a:cubicBezTo>
                  <a:cubicBezTo>
                    <a:pt x="7761" y="10634"/>
                    <a:pt x="7528" y="10880"/>
                    <a:pt x="7654" y="11148"/>
                  </a:cubicBezTo>
                  <a:cubicBezTo>
                    <a:pt x="7780" y="11423"/>
                    <a:pt x="7889" y="11701"/>
                    <a:pt x="7995" y="11985"/>
                  </a:cubicBezTo>
                  <a:cubicBezTo>
                    <a:pt x="7516" y="12360"/>
                    <a:pt x="7161" y="12847"/>
                    <a:pt x="7112" y="13478"/>
                  </a:cubicBezTo>
                  <a:cubicBezTo>
                    <a:pt x="7104" y="13587"/>
                    <a:pt x="7199" y="13648"/>
                    <a:pt x="7291" y="13648"/>
                  </a:cubicBezTo>
                  <a:cubicBezTo>
                    <a:pt x="7364" y="13648"/>
                    <a:pt x="7435" y="13610"/>
                    <a:pt x="7453" y="13526"/>
                  </a:cubicBezTo>
                  <a:cubicBezTo>
                    <a:pt x="7542" y="13105"/>
                    <a:pt x="7814" y="12759"/>
                    <a:pt x="8167" y="12478"/>
                  </a:cubicBezTo>
                  <a:cubicBezTo>
                    <a:pt x="8637" y="13931"/>
                    <a:pt x="8834" y="15441"/>
                    <a:pt x="8897" y="16996"/>
                  </a:cubicBezTo>
                  <a:cubicBezTo>
                    <a:pt x="8957" y="18481"/>
                    <a:pt x="8786" y="20039"/>
                    <a:pt x="8986" y="21518"/>
                  </a:cubicBezTo>
                  <a:cubicBezTo>
                    <a:pt x="8445" y="21395"/>
                    <a:pt x="7903" y="21266"/>
                    <a:pt x="7347" y="21168"/>
                  </a:cubicBezTo>
                  <a:cubicBezTo>
                    <a:pt x="7424" y="19911"/>
                    <a:pt x="7447" y="18653"/>
                    <a:pt x="7459" y="17392"/>
                  </a:cubicBezTo>
                  <a:cubicBezTo>
                    <a:pt x="7459" y="17254"/>
                    <a:pt x="7350" y="17074"/>
                    <a:pt x="7201" y="17051"/>
                  </a:cubicBezTo>
                  <a:cubicBezTo>
                    <a:pt x="4330" y="16627"/>
                    <a:pt x="2310" y="14446"/>
                    <a:pt x="1516" y="11727"/>
                  </a:cubicBezTo>
                  <a:cubicBezTo>
                    <a:pt x="846" y="9415"/>
                    <a:pt x="768" y="6317"/>
                    <a:pt x="2204" y="4266"/>
                  </a:cubicBezTo>
                  <a:cubicBezTo>
                    <a:pt x="3984" y="1720"/>
                    <a:pt x="7365" y="712"/>
                    <a:pt x="10680" y="712"/>
                  </a:cubicBezTo>
                  <a:close/>
                  <a:moveTo>
                    <a:pt x="12038" y="11312"/>
                  </a:moveTo>
                  <a:cubicBezTo>
                    <a:pt x="12464" y="11312"/>
                    <a:pt x="12891" y="11352"/>
                    <a:pt x="13313" y="11438"/>
                  </a:cubicBezTo>
                  <a:cubicBezTo>
                    <a:pt x="13617" y="11501"/>
                    <a:pt x="13909" y="11581"/>
                    <a:pt x="14195" y="11664"/>
                  </a:cubicBezTo>
                  <a:cubicBezTo>
                    <a:pt x="13425" y="14910"/>
                    <a:pt x="13195" y="18300"/>
                    <a:pt x="13688" y="21595"/>
                  </a:cubicBezTo>
                  <a:cubicBezTo>
                    <a:pt x="12949" y="21760"/>
                    <a:pt x="12202" y="21862"/>
                    <a:pt x="11420" y="21862"/>
                  </a:cubicBezTo>
                  <a:cubicBezTo>
                    <a:pt x="11398" y="21862"/>
                    <a:pt x="11377" y="21862"/>
                    <a:pt x="11356" y="21862"/>
                  </a:cubicBezTo>
                  <a:cubicBezTo>
                    <a:pt x="10685" y="21853"/>
                    <a:pt x="10049" y="21747"/>
                    <a:pt x="9425" y="21615"/>
                  </a:cubicBezTo>
                  <a:cubicBezTo>
                    <a:pt x="9745" y="19807"/>
                    <a:pt x="9608" y="17753"/>
                    <a:pt x="9488" y="15951"/>
                  </a:cubicBezTo>
                  <a:cubicBezTo>
                    <a:pt x="9402" y="14627"/>
                    <a:pt x="9178" y="13335"/>
                    <a:pt x="8757" y="12094"/>
                  </a:cubicBezTo>
                  <a:cubicBezTo>
                    <a:pt x="9261" y="11824"/>
                    <a:pt x="9820" y="11644"/>
                    <a:pt x="10258" y="11535"/>
                  </a:cubicBezTo>
                  <a:cubicBezTo>
                    <a:pt x="10841" y="11391"/>
                    <a:pt x="11439" y="11312"/>
                    <a:pt x="12038" y="11312"/>
                  </a:cubicBezTo>
                  <a:close/>
                  <a:moveTo>
                    <a:pt x="6935" y="21415"/>
                  </a:moveTo>
                  <a:cubicBezTo>
                    <a:pt x="6959" y="21510"/>
                    <a:pt x="7043" y="21568"/>
                    <a:pt x="7131" y="21568"/>
                  </a:cubicBezTo>
                  <a:cubicBezTo>
                    <a:pt x="7168" y="21568"/>
                    <a:pt x="7206" y="21557"/>
                    <a:pt x="7241" y="21535"/>
                  </a:cubicBezTo>
                  <a:cubicBezTo>
                    <a:pt x="8348" y="22276"/>
                    <a:pt x="9781" y="22581"/>
                    <a:pt x="11240" y="22581"/>
                  </a:cubicBezTo>
                  <a:cubicBezTo>
                    <a:pt x="12869" y="22581"/>
                    <a:pt x="14530" y="22200"/>
                    <a:pt x="15806" y="21621"/>
                  </a:cubicBezTo>
                  <a:cubicBezTo>
                    <a:pt x="15860" y="21595"/>
                    <a:pt x="15903" y="21552"/>
                    <a:pt x="15929" y="21498"/>
                  </a:cubicBezTo>
                  <a:cubicBezTo>
                    <a:pt x="15946" y="21492"/>
                    <a:pt x="15960" y="21486"/>
                    <a:pt x="15978" y="21481"/>
                  </a:cubicBezTo>
                  <a:lnTo>
                    <a:pt x="15978" y="21481"/>
                  </a:lnTo>
                  <a:cubicBezTo>
                    <a:pt x="16574" y="22787"/>
                    <a:pt x="15433" y="24008"/>
                    <a:pt x="14198" y="24406"/>
                  </a:cubicBezTo>
                  <a:cubicBezTo>
                    <a:pt x="13600" y="24599"/>
                    <a:pt x="12944" y="24641"/>
                    <a:pt x="12300" y="24641"/>
                  </a:cubicBezTo>
                  <a:cubicBezTo>
                    <a:pt x="12034" y="24641"/>
                    <a:pt x="11770" y="24634"/>
                    <a:pt x="11513" y="24627"/>
                  </a:cubicBezTo>
                  <a:cubicBezTo>
                    <a:pt x="10826" y="24613"/>
                    <a:pt x="10132" y="24575"/>
                    <a:pt x="9447" y="24498"/>
                  </a:cubicBezTo>
                  <a:cubicBezTo>
                    <a:pt x="8221" y="24360"/>
                    <a:pt x="5121" y="23114"/>
                    <a:pt x="6935" y="21415"/>
                  </a:cubicBezTo>
                  <a:close/>
                  <a:moveTo>
                    <a:pt x="11002" y="0"/>
                  </a:moveTo>
                  <a:cubicBezTo>
                    <a:pt x="9279" y="0"/>
                    <a:pt x="7562" y="279"/>
                    <a:pt x="5980" y="824"/>
                  </a:cubicBezTo>
                  <a:cubicBezTo>
                    <a:pt x="1857" y="2251"/>
                    <a:pt x="0" y="5532"/>
                    <a:pt x="424" y="9824"/>
                  </a:cubicBezTo>
                  <a:cubicBezTo>
                    <a:pt x="651" y="12137"/>
                    <a:pt x="1528" y="14441"/>
                    <a:pt x="3293" y="16014"/>
                  </a:cubicBezTo>
                  <a:cubicBezTo>
                    <a:pt x="4043" y="16676"/>
                    <a:pt x="4914" y="17194"/>
                    <a:pt x="5871" y="17495"/>
                  </a:cubicBezTo>
                  <a:cubicBezTo>
                    <a:pt x="6714" y="17753"/>
                    <a:pt x="6765" y="17922"/>
                    <a:pt x="6791" y="18810"/>
                  </a:cubicBezTo>
                  <a:cubicBezTo>
                    <a:pt x="6814" y="19598"/>
                    <a:pt x="6851" y="20380"/>
                    <a:pt x="6909" y="21166"/>
                  </a:cubicBezTo>
                  <a:cubicBezTo>
                    <a:pt x="6892" y="21157"/>
                    <a:pt x="6874" y="21152"/>
                    <a:pt x="6857" y="21152"/>
                  </a:cubicBezTo>
                  <a:cubicBezTo>
                    <a:pt x="6834" y="21152"/>
                    <a:pt x="6812" y="21160"/>
                    <a:pt x="6794" y="21174"/>
                  </a:cubicBezTo>
                  <a:cubicBezTo>
                    <a:pt x="5932" y="21736"/>
                    <a:pt x="5757" y="22767"/>
                    <a:pt x="6307" y="23656"/>
                  </a:cubicBezTo>
                  <a:cubicBezTo>
                    <a:pt x="6361" y="23744"/>
                    <a:pt x="6424" y="23830"/>
                    <a:pt x="6490" y="23911"/>
                  </a:cubicBezTo>
                  <a:cubicBezTo>
                    <a:pt x="7450" y="25060"/>
                    <a:pt x="9399" y="25088"/>
                    <a:pt x="10740" y="25163"/>
                  </a:cubicBezTo>
                  <a:cubicBezTo>
                    <a:pt x="11228" y="25190"/>
                    <a:pt x="11755" y="25222"/>
                    <a:pt x="12289" y="25222"/>
                  </a:cubicBezTo>
                  <a:cubicBezTo>
                    <a:pt x="13534" y="25222"/>
                    <a:pt x="14819" y="25050"/>
                    <a:pt x="15751" y="24252"/>
                  </a:cubicBezTo>
                  <a:cubicBezTo>
                    <a:pt x="15783" y="24223"/>
                    <a:pt x="15811" y="24194"/>
                    <a:pt x="15843" y="24163"/>
                  </a:cubicBezTo>
                  <a:lnTo>
                    <a:pt x="16009" y="23997"/>
                  </a:lnTo>
                  <a:cubicBezTo>
                    <a:pt x="16777" y="23163"/>
                    <a:pt x="16983" y="21985"/>
                    <a:pt x="16382" y="20974"/>
                  </a:cubicBezTo>
                  <a:cubicBezTo>
                    <a:pt x="16344" y="20908"/>
                    <a:pt x="16278" y="20859"/>
                    <a:pt x="16204" y="20842"/>
                  </a:cubicBezTo>
                  <a:cubicBezTo>
                    <a:pt x="16181" y="19197"/>
                    <a:pt x="15975" y="17759"/>
                    <a:pt x="17817" y="16859"/>
                  </a:cubicBezTo>
                  <a:cubicBezTo>
                    <a:pt x="18574" y="16486"/>
                    <a:pt x="19296" y="16203"/>
                    <a:pt x="19966" y="15667"/>
                  </a:cubicBezTo>
                  <a:cubicBezTo>
                    <a:pt x="21373" y="14552"/>
                    <a:pt x="22390" y="12953"/>
                    <a:pt x="22837" y="11217"/>
                  </a:cubicBezTo>
                  <a:cubicBezTo>
                    <a:pt x="23763" y="7587"/>
                    <a:pt x="21866" y="4188"/>
                    <a:pt x="18849" y="2214"/>
                  </a:cubicBezTo>
                  <a:cubicBezTo>
                    <a:pt x="16570" y="722"/>
                    <a:pt x="13777" y="0"/>
                    <a:pt x="110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4"/>
            <p:cNvSpPr/>
            <p:nvPr/>
          </p:nvSpPr>
          <p:spPr>
            <a:xfrm>
              <a:off x="5955775" y="4442750"/>
              <a:ext cx="579900" cy="520100"/>
            </a:xfrm>
            <a:custGeom>
              <a:avLst/>
              <a:gdLst/>
              <a:ahLst/>
              <a:cxnLst/>
              <a:rect l="l" t="t" r="r" b="b"/>
              <a:pathLst>
                <a:path w="23196" h="20804" extrusionOk="0">
                  <a:moveTo>
                    <a:pt x="9907" y="1"/>
                  </a:moveTo>
                  <a:cubicBezTo>
                    <a:pt x="6594" y="1"/>
                    <a:pt x="3216" y="1009"/>
                    <a:pt x="1436" y="3554"/>
                  </a:cubicBezTo>
                  <a:cubicBezTo>
                    <a:pt x="0" y="5605"/>
                    <a:pt x="81" y="8703"/>
                    <a:pt x="751" y="11015"/>
                  </a:cubicBezTo>
                  <a:cubicBezTo>
                    <a:pt x="1542" y="13734"/>
                    <a:pt x="3562" y="15915"/>
                    <a:pt x="6433" y="16339"/>
                  </a:cubicBezTo>
                  <a:cubicBezTo>
                    <a:pt x="6585" y="16359"/>
                    <a:pt x="6691" y="16542"/>
                    <a:pt x="6691" y="16680"/>
                  </a:cubicBezTo>
                  <a:cubicBezTo>
                    <a:pt x="6679" y="17941"/>
                    <a:pt x="6656" y="19199"/>
                    <a:pt x="6579" y="20454"/>
                  </a:cubicBezTo>
                  <a:cubicBezTo>
                    <a:pt x="7135" y="20551"/>
                    <a:pt x="7679" y="20683"/>
                    <a:pt x="8218" y="20803"/>
                  </a:cubicBezTo>
                  <a:cubicBezTo>
                    <a:pt x="8018" y="19325"/>
                    <a:pt x="8189" y="17769"/>
                    <a:pt x="8129" y="16282"/>
                  </a:cubicBezTo>
                  <a:cubicBezTo>
                    <a:pt x="8069" y="14729"/>
                    <a:pt x="7869" y="13219"/>
                    <a:pt x="7401" y="11763"/>
                  </a:cubicBezTo>
                  <a:cubicBezTo>
                    <a:pt x="7049" y="12044"/>
                    <a:pt x="6777" y="12390"/>
                    <a:pt x="6685" y="12812"/>
                  </a:cubicBezTo>
                  <a:cubicBezTo>
                    <a:pt x="6667" y="12896"/>
                    <a:pt x="6596" y="12935"/>
                    <a:pt x="6523" y="12935"/>
                  </a:cubicBezTo>
                  <a:cubicBezTo>
                    <a:pt x="6431" y="12935"/>
                    <a:pt x="6336" y="12873"/>
                    <a:pt x="6344" y="12766"/>
                  </a:cubicBezTo>
                  <a:cubicBezTo>
                    <a:pt x="6396" y="12135"/>
                    <a:pt x="6748" y="11648"/>
                    <a:pt x="7230" y="11270"/>
                  </a:cubicBezTo>
                  <a:cubicBezTo>
                    <a:pt x="7124" y="10989"/>
                    <a:pt x="7015" y="10708"/>
                    <a:pt x="6886" y="10433"/>
                  </a:cubicBezTo>
                  <a:cubicBezTo>
                    <a:pt x="6762" y="10166"/>
                    <a:pt x="6993" y="9920"/>
                    <a:pt x="7210" y="9920"/>
                  </a:cubicBezTo>
                  <a:cubicBezTo>
                    <a:pt x="7310" y="9920"/>
                    <a:pt x="7406" y="9971"/>
                    <a:pt x="7465" y="10095"/>
                  </a:cubicBezTo>
                  <a:cubicBezTo>
                    <a:pt x="7593" y="10359"/>
                    <a:pt x="7702" y="10628"/>
                    <a:pt x="7808" y="10898"/>
                  </a:cubicBezTo>
                  <a:cubicBezTo>
                    <a:pt x="8310" y="10625"/>
                    <a:pt x="8860" y="10431"/>
                    <a:pt x="9344" y="10293"/>
                  </a:cubicBezTo>
                  <a:cubicBezTo>
                    <a:pt x="9990" y="10111"/>
                    <a:pt x="10655" y="10018"/>
                    <a:pt x="11324" y="10018"/>
                  </a:cubicBezTo>
                  <a:cubicBezTo>
                    <a:pt x="11593" y="10018"/>
                    <a:pt x="11863" y="10033"/>
                    <a:pt x="12132" y="10064"/>
                  </a:cubicBezTo>
                  <a:cubicBezTo>
                    <a:pt x="12619" y="10118"/>
                    <a:pt x="13092" y="10261"/>
                    <a:pt x="13568" y="10399"/>
                  </a:cubicBezTo>
                  <a:cubicBezTo>
                    <a:pt x="13731" y="9757"/>
                    <a:pt x="13917" y="9121"/>
                    <a:pt x="14121" y="8494"/>
                  </a:cubicBezTo>
                  <a:cubicBezTo>
                    <a:pt x="14173" y="8332"/>
                    <a:pt x="14306" y="8262"/>
                    <a:pt x="14439" y="8262"/>
                  </a:cubicBezTo>
                  <a:cubicBezTo>
                    <a:pt x="14642" y="8262"/>
                    <a:pt x="14845" y="8424"/>
                    <a:pt x="14765" y="8671"/>
                  </a:cubicBezTo>
                  <a:cubicBezTo>
                    <a:pt x="14556" y="9307"/>
                    <a:pt x="14379" y="9943"/>
                    <a:pt x="14221" y="10580"/>
                  </a:cubicBezTo>
                  <a:cubicBezTo>
                    <a:pt x="14546" y="10655"/>
                    <a:pt x="14876" y="10709"/>
                    <a:pt x="15211" y="10709"/>
                  </a:cubicBezTo>
                  <a:cubicBezTo>
                    <a:pt x="15433" y="10709"/>
                    <a:pt x="15658" y="10685"/>
                    <a:pt x="15886" y="10628"/>
                  </a:cubicBezTo>
                  <a:cubicBezTo>
                    <a:pt x="15915" y="10621"/>
                    <a:pt x="15943" y="10617"/>
                    <a:pt x="15969" y="10617"/>
                  </a:cubicBezTo>
                  <a:cubicBezTo>
                    <a:pt x="16286" y="10617"/>
                    <a:pt x="16395" y="11120"/>
                    <a:pt x="16046" y="11213"/>
                  </a:cubicBezTo>
                  <a:cubicBezTo>
                    <a:pt x="15778" y="11283"/>
                    <a:pt x="15520" y="11312"/>
                    <a:pt x="15268" y="11312"/>
                  </a:cubicBezTo>
                  <a:cubicBezTo>
                    <a:pt x="14864" y="11312"/>
                    <a:pt x="14475" y="11237"/>
                    <a:pt x="14086" y="11138"/>
                  </a:cubicBezTo>
                  <a:cubicBezTo>
                    <a:pt x="13359" y="14302"/>
                    <a:pt x="13181" y="17485"/>
                    <a:pt x="13370" y="20777"/>
                  </a:cubicBezTo>
                  <a:cubicBezTo>
                    <a:pt x="13817" y="20663"/>
                    <a:pt x="14261" y="20528"/>
                    <a:pt x="14711" y="20379"/>
                  </a:cubicBezTo>
                  <a:cubicBezTo>
                    <a:pt x="14694" y="18711"/>
                    <a:pt x="14204" y="16651"/>
                    <a:pt x="15937" y="15769"/>
                  </a:cubicBezTo>
                  <a:cubicBezTo>
                    <a:pt x="16935" y="15259"/>
                    <a:pt x="17946" y="15038"/>
                    <a:pt x="18840" y="14304"/>
                  </a:cubicBezTo>
                  <a:cubicBezTo>
                    <a:pt x="19562" y="13703"/>
                    <a:pt x="20167" y="12972"/>
                    <a:pt x="20622" y="12150"/>
                  </a:cubicBezTo>
                  <a:cubicBezTo>
                    <a:pt x="23195" y="7514"/>
                    <a:pt x="20061" y="2834"/>
                    <a:pt x="15611" y="1041"/>
                  </a:cubicBezTo>
                  <a:cubicBezTo>
                    <a:pt x="14000" y="390"/>
                    <a:pt x="11966" y="1"/>
                    <a:pt x="990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4"/>
            <p:cNvSpPr/>
            <p:nvPr/>
          </p:nvSpPr>
          <p:spPr>
            <a:xfrm>
              <a:off x="6078275" y="5024075"/>
              <a:ext cx="272725" cy="151175"/>
            </a:xfrm>
            <a:custGeom>
              <a:avLst/>
              <a:gdLst/>
              <a:ahLst/>
              <a:cxnLst/>
              <a:rect l="l" t="t" r="r" b="b"/>
              <a:pathLst>
                <a:path w="10909" h="6047" extrusionOk="0">
                  <a:moveTo>
                    <a:pt x="1095" y="2711"/>
                  </a:moveTo>
                  <a:cubicBezTo>
                    <a:pt x="2206" y="3519"/>
                    <a:pt x="4089" y="3851"/>
                    <a:pt x="5166" y="3966"/>
                  </a:cubicBezTo>
                  <a:cubicBezTo>
                    <a:pt x="5443" y="3995"/>
                    <a:pt x="5734" y="4011"/>
                    <a:pt x="6032" y="4011"/>
                  </a:cubicBezTo>
                  <a:cubicBezTo>
                    <a:pt x="7172" y="4011"/>
                    <a:pt x="8414" y="3780"/>
                    <a:pt x="9338" y="3212"/>
                  </a:cubicBezTo>
                  <a:lnTo>
                    <a:pt x="9338" y="3212"/>
                  </a:lnTo>
                  <a:cubicBezTo>
                    <a:pt x="8386" y="4775"/>
                    <a:pt x="6951" y="5483"/>
                    <a:pt x="5505" y="5483"/>
                  </a:cubicBezTo>
                  <a:cubicBezTo>
                    <a:pt x="3782" y="5483"/>
                    <a:pt x="2045" y="4477"/>
                    <a:pt x="1095" y="2711"/>
                  </a:cubicBezTo>
                  <a:close/>
                  <a:moveTo>
                    <a:pt x="604" y="1"/>
                  </a:moveTo>
                  <a:cubicBezTo>
                    <a:pt x="561" y="1"/>
                    <a:pt x="519" y="21"/>
                    <a:pt x="493" y="69"/>
                  </a:cubicBezTo>
                  <a:cubicBezTo>
                    <a:pt x="0" y="1029"/>
                    <a:pt x="155" y="1759"/>
                    <a:pt x="650" y="2318"/>
                  </a:cubicBezTo>
                  <a:cubicBezTo>
                    <a:pt x="610" y="2352"/>
                    <a:pt x="593" y="2410"/>
                    <a:pt x="607" y="2464"/>
                  </a:cubicBezTo>
                  <a:cubicBezTo>
                    <a:pt x="1235" y="4868"/>
                    <a:pt x="3223" y="6046"/>
                    <a:pt x="5273" y="6046"/>
                  </a:cubicBezTo>
                  <a:cubicBezTo>
                    <a:pt x="7051" y="6046"/>
                    <a:pt x="8876" y="5160"/>
                    <a:pt x="9900" y="3418"/>
                  </a:cubicBezTo>
                  <a:cubicBezTo>
                    <a:pt x="10020" y="3206"/>
                    <a:pt x="9854" y="3012"/>
                    <a:pt x="9665" y="2989"/>
                  </a:cubicBezTo>
                  <a:cubicBezTo>
                    <a:pt x="10441" y="2387"/>
                    <a:pt x="10908" y="1490"/>
                    <a:pt x="10725" y="215"/>
                  </a:cubicBezTo>
                  <a:cubicBezTo>
                    <a:pt x="10706" y="74"/>
                    <a:pt x="10590" y="10"/>
                    <a:pt x="10467" y="10"/>
                  </a:cubicBezTo>
                  <a:cubicBezTo>
                    <a:pt x="10422" y="10"/>
                    <a:pt x="10377" y="18"/>
                    <a:pt x="10335" y="34"/>
                  </a:cubicBezTo>
                  <a:lnTo>
                    <a:pt x="10169" y="201"/>
                  </a:lnTo>
                  <a:cubicBezTo>
                    <a:pt x="10161" y="229"/>
                    <a:pt x="10158" y="258"/>
                    <a:pt x="10158" y="289"/>
                  </a:cubicBezTo>
                  <a:cubicBezTo>
                    <a:pt x="10361" y="2662"/>
                    <a:pt x="8112" y="3455"/>
                    <a:pt x="6174" y="3455"/>
                  </a:cubicBezTo>
                  <a:cubicBezTo>
                    <a:pt x="6012" y="3455"/>
                    <a:pt x="5852" y="3449"/>
                    <a:pt x="5696" y="3438"/>
                  </a:cubicBezTo>
                  <a:cubicBezTo>
                    <a:pt x="3874" y="3315"/>
                    <a:pt x="6" y="2923"/>
                    <a:pt x="754" y="181"/>
                  </a:cubicBezTo>
                  <a:cubicBezTo>
                    <a:pt x="768" y="129"/>
                    <a:pt x="751" y="75"/>
                    <a:pt x="708" y="43"/>
                  </a:cubicBezTo>
                  <a:cubicBezTo>
                    <a:pt x="680" y="16"/>
                    <a:pt x="642" y="1"/>
                    <a:pt x="6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4"/>
            <p:cNvSpPr/>
            <p:nvPr/>
          </p:nvSpPr>
          <p:spPr>
            <a:xfrm>
              <a:off x="6064575" y="4960300"/>
              <a:ext cx="286350" cy="80700"/>
            </a:xfrm>
            <a:custGeom>
              <a:avLst/>
              <a:gdLst/>
              <a:ahLst/>
              <a:cxnLst/>
              <a:rect l="l" t="t" r="r" b="b"/>
              <a:pathLst>
                <a:path w="11454" h="3228" extrusionOk="0">
                  <a:moveTo>
                    <a:pt x="1815" y="1"/>
                  </a:moveTo>
                  <a:lnTo>
                    <a:pt x="1815" y="1"/>
                  </a:lnTo>
                  <a:cubicBezTo>
                    <a:pt x="1" y="1700"/>
                    <a:pt x="3098" y="2946"/>
                    <a:pt x="4325" y="3084"/>
                  </a:cubicBezTo>
                  <a:cubicBezTo>
                    <a:pt x="5012" y="3161"/>
                    <a:pt x="5706" y="3199"/>
                    <a:pt x="6390" y="3216"/>
                  </a:cubicBezTo>
                  <a:cubicBezTo>
                    <a:pt x="6640" y="3221"/>
                    <a:pt x="6897" y="3228"/>
                    <a:pt x="7155" y="3228"/>
                  </a:cubicBezTo>
                  <a:cubicBezTo>
                    <a:pt x="7807" y="3228"/>
                    <a:pt x="8473" y="3187"/>
                    <a:pt x="9078" y="2992"/>
                  </a:cubicBezTo>
                  <a:cubicBezTo>
                    <a:pt x="10310" y="2594"/>
                    <a:pt x="11454" y="1373"/>
                    <a:pt x="10858" y="67"/>
                  </a:cubicBezTo>
                  <a:lnTo>
                    <a:pt x="10858" y="67"/>
                  </a:lnTo>
                  <a:cubicBezTo>
                    <a:pt x="10840" y="72"/>
                    <a:pt x="10823" y="78"/>
                    <a:pt x="10806" y="84"/>
                  </a:cubicBezTo>
                  <a:cubicBezTo>
                    <a:pt x="10783" y="138"/>
                    <a:pt x="10740" y="181"/>
                    <a:pt x="10686" y="207"/>
                  </a:cubicBezTo>
                  <a:cubicBezTo>
                    <a:pt x="9410" y="786"/>
                    <a:pt x="7748" y="1167"/>
                    <a:pt x="6118" y="1167"/>
                  </a:cubicBezTo>
                  <a:cubicBezTo>
                    <a:pt x="4659" y="1167"/>
                    <a:pt x="3225" y="862"/>
                    <a:pt x="2118" y="121"/>
                  </a:cubicBezTo>
                  <a:cubicBezTo>
                    <a:pt x="2084" y="143"/>
                    <a:pt x="2047" y="154"/>
                    <a:pt x="2010" y="154"/>
                  </a:cubicBezTo>
                  <a:cubicBezTo>
                    <a:pt x="1923" y="154"/>
                    <a:pt x="1839" y="96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4"/>
            <p:cNvSpPr/>
            <p:nvPr/>
          </p:nvSpPr>
          <p:spPr>
            <a:xfrm>
              <a:off x="6078475" y="5022625"/>
              <a:ext cx="258925" cy="87825"/>
            </a:xfrm>
            <a:custGeom>
              <a:avLst/>
              <a:gdLst/>
              <a:ahLst/>
              <a:cxnLst/>
              <a:rect l="l" t="t" r="r" b="b"/>
              <a:pathLst>
                <a:path w="10357" h="3513" extrusionOk="0">
                  <a:moveTo>
                    <a:pt x="812" y="1"/>
                  </a:moveTo>
                  <a:lnTo>
                    <a:pt x="703" y="98"/>
                  </a:lnTo>
                  <a:cubicBezTo>
                    <a:pt x="743" y="133"/>
                    <a:pt x="760" y="187"/>
                    <a:pt x="746" y="236"/>
                  </a:cubicBezTo>
                  <a:cubicBezTo>
                    <a:pt x="1" y="2981"/>
                    <a:pt x="3866" y="3373"/>
                    <a:pt x="5688" y="3496"/>
                  </a:cubicBezTo>
                  <a:cubicBezTo>
                    <a:pt x="5844" y="3507"/>
                    <a:pt x="6003" y="3513"/>
                    <a:pt x="6165" y="3513"/>
                  </a:cubicBezTo>
                  <a:cubicBezTo>
                    <a:pt x="8106" y="3513"/>
                    <a:pt x="10356" y="2717"/>
                    <a:pt x="10150" y="347"/>
                  </a:cubicBezTo>
                  <a:cubicBezTo>
                    <a:pt x="10150" y="316"/>
                    <a:pt x="10153" y="284"/>
                    <a:pt x="10164" y="256"/>
                  </a:cubicBezTo>
                  <a:lnTo>
                    <a:pt x="10164" y="256"/>
                  </a:lnTo>
                  <a:cubicBezTo>
                    <a:pt x="10133" y="287"/>
                    <a:pt x="10104" y="316"/>
                    <a:pt x="10072" y="345"/>
                  </a:cubicBezTo>
                  <a:cubicBezTo>
                    <a:pt x="9142" y="1141"/>
                    <a:pt x="7860" y="1313"/>
                    <a:pt x="6618" y="1313"/>
                  </a:cubicBezTo>
                  <a:cubicBezTo>
                    <a:pt x="6081" y="1313"/>
                    <a:pt x="5551" y="1281"/>
                    <a:pt x="5061" y="1253"/>
                  </a:cubicBezTo>
                  <a:cubicBezTo>
                    <a:pt x="3720" y="1178"/>
                    <a:pt x="1771" y="1150"/>
                    <a:pt x="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4"/>
            <p:cNvSpPr/>
            <p:nvPr/>
          </p:nvSpPr>
          <p:spPr>
            <a:xfrm>
              <a:off x="6155425" y="4707725"/>
              <a:ext cx="136050" cy="263725"/>
            </a:xfrm>
            <a:custGeom>
              <a:avLst/>
              <a:gdLst/>
              <a:ahLst/>
              <a:cxnLst/>
              <a:rect l="l" t="t" r="r" b="b"/>
              <a:pathLst>
                <a:path w="5442" h="10549" extrusionOk="0">
                  <a:moveTo>
                    <a:pt x="3283" y="1"/>
                  </a:moveTo>
                  <a:cubicBezTo>
                    <a:pt x="2685" y="1"/>
                    <a:pt x="2086" y="80"/>
                    <a:pt x="1501" y="224"/>
                  </a:cubicBezTo>
                  <a:cubicBezTo>
                    <a:pt x="1066" y="333"/>
                    <a:pt x="507" y="513"/>
                    <a:pt x="0" y="783"/>
                  </a:cubicBezTo>
                  <a:cubicBezTo>
                    <a:pt x="421" y="2024"/>
                    <a:pt x="645" y="3316"/>
                    <a:pt x="731" y="4640"/>
                  </a:cubicBezTo>
                  <a:cubicBezTo>
                    <a:pt x="854" y="6442"/>
                    <a:pt x="991" y="8496"/>
                    <a:pt x="668" y="10302"/>
                  </a:cubicBezTo>
                  <a:cubicBezTo>
                    <a:pt x="1292" y="10436"/>
                    <a:pt x="1928" y="10542"/>
                    <a:pt x="2602" y="10548"/>
                  </a:cubicBezTo>
                  <a:cubicBezTo>
                    <a:pt x="2633" y="10548"/>
                    <a:pt x="2664" y="10548"/>
                    <a:pt x="2695" y="10548"/>
                  </a:cubicBezTo>
                  <a:cubicBezTo>
                    <a:pt x="3466" y="10548"/>
                    <a:pt x="4204" y="10447"/>
                    <a:pt x="4931" y="10284"/>
                  </a:cubicBezTo>
                  <a:cubicBezTo>
                    <a:pt x="4441" y="6989"/>
                    <a:pt x="4671" y="3599"/>
                    <a:pt x="5441" y="353"/>
                  </a:cubicBezTo>
                  <a:cubicBezTo>
                    <a:pt x="5152" y="270"/>
                    <a:pt x="4860" y="190"/>
                    <a:pt x="4556" y="127"/>
                  </a:cubicBezTo>
                  <a:cubicBezTo>
                    <a:pt x="4135" y="41"/>
                    <a:pt x="3710" y="1"/>
                    <a:pt x="3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4"/>
            <p:cNvSpPr/>
            <p:nvPr/>
          </p:nvSpPr>
          <p:spPr>
            <a:xfrm>
              <a:off x="6105625" y="5091825"/>
              <a:ext cx="206125" cy="69350"/>
            </a:xfrm>
            <a:custGeom>
              <a:avLst/>
              <a:gdLst/>
              <a:ahLst/>
              <a:cxnLst/>
              <a:rect l="l" t="t" r="r" b="b"/>
              <a:pathLst>
                <a:path w="8245" h="2774" extrusionOk="0">
                  <a:moveTo>
                    <a:pt x="1" y="1"/>
                  </a:moveTo>
                  <a:lnTo>
                    <a:pt x="1" y="1"/>
                  </a:lnTo>
                  <a:cubicBezTo>
                    <a:pt x="951" y="1767"/>
                    <a:pt x="2688" y="2773"/>
                    <a:pt x="4411" y="2773"/>
                  </a:cubicBezTo>
                  <a:cubicBezTo>
                    <a:pt x="5857" y="2773"/>
                    <a:pt x="7292" y="2065"/>
                    <a:pt x="8244" y="502"/>
                  </a:cubicBezTo>
                  <a:lnTo>
                    <a:pt x="8244" y="502"/>
                  </a:lnTo>
                  <a:cubicBezTo>
                    <a:pt x="7320" y="1070"/>
                    <a:pt x="6078" y="1301"/>
                    <a:pt x="4938" y="1301"/>
                  </a:cubicBezTo>
                  <a:cubicBezTo>
                    <a:pt x="4640" y="1301"/>
                    <a:pt x="4349" y="1285"/>
                    <a:pt x="4072" y="1256"/>
                  </a:cubicBezTo>
                  <a:cubicBezTo>
                    <a:pt x="2995" y="1141"/>
                    <a:pt x="1112" y="80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64"/>
          <p:cNvGrpSpPr/>
          <p:nvPr/>
        </p:nvGrpSpPr>
        <p:grpSpPr>
          <a:xfrm>
            <a:off x="837265" y="2012783"/>
            <a:ext cx="681341" cy="750292"/>
            <a:chOff x="3640200" y="4397100"/>
            <a:chExt cx="755200" cy="831625"/>
          </a:xfrm>
        </p:grpSpPr>
        <p:sp>
          <p:nvSpPr>
            <p:cNvPr id="676" name="Google Shape;676;p64"/>
            <p:cNvSpPr/>
            <p:nvPr/>
          </p:nvSpPr>
          <p:spPr>
            <a:xfrm>
              <a:off x="3640200" y="4397100"/>
              <a:ext cx="755200" cy="831625"/>
            </a:xfrm>
            <a:custGeom>
              <a:avLst/>
              <a:gdLst/>
              <a:ahLst/>
              <a:cxnLst/>
              <a:rect l="l" t="t" r="r" b="b"/>
              <a:pathLst>
                <a:path w="30208" h="33265" extrusionOk="0">
                  <a:moveTo>
                    <a:pt x="19705" y="1161"/>
                  </a:moveTo>
                  <a:cubicBezTo>
                    <a:pt x="19978" y="1161"/>
                    <a:pt x="20259" y="1209"/>
                    <a:pt x="20562" y="1319"/>
                  </a:cubicBezTo>
                  <a:cubicBezTo>
                    <a:pt x="21720" y="1741"/>
                    <a:pt x="22588" y="3531"/>
                    <a:pt x="21746" y="4629"/>
                  </a:cubicBezTo>
                  <a:cubicBezTo>
                    <a:pt x="21576" y="4847"/>
                    <a:pt x="21806" y="5180"/>
                    <a:pt x="22057" y="5180"/>
                  </a:cubicBezTo>
                  <a:cubicBezTo>
                    <a:pt x="22090" y="5180"/>
                    <a:pt x="22123" y="5174"/>
                    <a:pt x="22156" y="5162"/>
                  </a:cubicBezTo>
                  <a:cubicBezTo>
                    <a:pt x="22668" y="4966"/>
                    <a:pt x="23090" y="4862"/>
                    <a:pt x="23516" y="4862"/>
                  </a:cubicBezTo>
                  <a:cubicBezTo>
                    <a:pt x="23921" y="4862"/>
                    <a:pt x="24330" y="4956"/>
                    <a:pt x="24826" y="5156"/>
                  </a:cubicBezTo>
                  <a:cubicBezTo>
                    <a:pt x="25941" y="5603"/>
                    <a:pt x="27637" y="7451"/>
                    <a:pt x="25978" y="8615"/>
                  </a:cubicBezTo>
                  <a:cubicBezTo>
                    <a:pt x="25568" y="8635"/>
                    <a:pt x="25167" y="8744"/>
                    <a:pt x="24800" y="8933"/>
                  </a:cubicBezTo>
                  <a:cubicBezTo>
                    <a:pt x="24565" y="9056"/>
                    <a:pt x="24603" y="9360"/>
                    <a:pt x="24766" y="9511"/>
                  </a:cubicBezTo>
                  <a:cubicBezTo>
                    <a:pt x="24797" y="9658"/>
                    <a:pt x="24908" y="9784"/>
                    <a:pt x="25074" y="9784"/>
                  </a:cubicBezTo>
                  <a:cubicBezTo>
                    <a:pt x="25108" y="9784"/>
                    <a:pt x="25145" y="9778"/>
                    <a:pt x="25184" y="9767"/>
                  </a:cubicBezTo>
                  <a:cubicBezTo>
                    <a:pt x="25456" y="9678"/>
                    <a:pt x="25717" y="9554"/>
                    <a:pt x="25958" y="9397"/>
                  </a:cubicBezTo>
                  <a:cubicBezTo>
                    <a:pt x="26026" y="9392"/>
                    <a:pt x="26093" y="9390"/>
                    <a:pt x="26159" y="9390"/>
                  </a:cubicBezTo>
                  <a:cubicBezTo>
                    <a:pt x="29325" y="9390"/>
                    <a:pt x="29502" y="14956"/>
                    <a:pt x="26749" y="16050"/>
                  </a:cubicBezTo>
                  <a:cubicBezTo>
                    <a:pt x="26608" y="16042"/>
                    <a:pt x="26471" y="16033"/>
                    <a:pt x="26330" y="16033"/>
                  </a:cubicBezTo>
                  <a:cubicBezTo>
                    <a:pt x="26328" y="16033"/>
                    <a:pt x="26325" y="16033"/>
                    <a:pt x="26323" y="16033"/>
                  </a:cubicBezTo>
                  <a:cubicBezTo>
                    <a:pt x="26194" y="16033"/>
                    <a:pt x="26077" y="16107"/>
                    <a:pt x="26018" y="16222"/>
                  </a:cubicBezTo>
                  <a:cubicBezTo>
                    <a:pt x="25987" y="16228"/>
                    <a:pt x="25955" y="16234"/>
                    <a:pt x="25921" y="16234"/>
                  </a:cubicBezTo>
                  <a:cubicBezTo>
                    <a:pt x="25647" y="16251"/>
                    <a:pt x="25643" y="16664"/>
                    <a:pt x="25915" y="16664"/>
                  </a:cubicBezTo>
                  <a:cubicBezTo>
                    <a:pt x="25917" y="16664"/>
                    <a:pt x="25919" y="16663"/>
                    <a:pt x="25921" y="16663"/>
                  </a:cubicBezTo>
                  <a:cubicBezTo>
                    <a:pt x="25975" y="16663"/>
                    <a:pt x="26027" y="16655"/>
                    <a:pt x="26084" y="16652"/>
                  </a:cubicBezTo>
                  <a:cubicBezTo>
                    <a:pt x="26150" y="16721"/>
                    <a:pt x="26236" y="16761"/>
                    <a:pt x="26330" y="16769"/>
                  </a:cubicBezTo>
                  <a:cubicBezTo>
                    <a:pt x="27729" y="16878"/>
                    <a:pt x="29674" y="17437"/>
                    <a:pt x="29199" y="19282"/>
                  </a:cubicBezTo>
                  <a:cubicBezTo>
                    <a:pt x="28806" y="20818"/>
                    <a:pt x="27196" y="21380"/>
                    <a:pt x="25780" y="21578"/>
                  </a:cubicBezTo>
                  <a:cubicBezTo>
                    <a:pt x="25687" y="21566"/>
                    <a:pt x="25596" y="21560"/>
                    <a:pt x="25504" y="21560"/>
                  </a:cubicBezTo>
                  <a:cubicBezTo>
                    <a:pt x="25485" y="21560"/>
                    <a:pt x="25466" y="21560"/>
                    <a:pt x="25448" y="21560"/>
                  </a:cubicBezTo>
                  <a:cubicBezTo>
                    <a:pt x="25439" y="21085"/>
                    <a:pt x="25259" y="20618"/>
                    <a:pt x="24892" y="20449"/>
                  </a:cubicBezTo>
                  <a:cubicBezTo>
                    <a:pt x="24850" y="20429"/>
                    <a:pt x="24805" y="20420"/>
                    <a:pt x="24759" y="20420"/>
                  </a:cubicBezTo>
                  <a:cubicBezTo>
                    <a:pt x="24575" y="20420"/>
                    <a:pt x="24389" y="20567"/>
                    <a:pt x="24462" y="20781"/>
                  </a:cubicBezTo>
                  <a:cubicBezTo>
                    <a:pt x="24560" y="21073"/>
                    <a:pt x="24780" y="21277"/>
                    <a:pt x="24829" y="21598"/>
                  </a:cubicBezTo>
                  <a:cubicBezTo>
                    <a:pt x="24883" y="21936"/>
                    <a:pt x="24734" y="22199"/>
                    <a:pt x="24668" y="22517"/>
                  </a:cubicBezTo>
                  <a:cubicBezTo>
                    <a:pt x="24643" y="22645"/>
                    <a:pt x="24745" y="22772"/>
                    <a:pt x="24865" y="22772"/>
                  </a:cubicBezTo>
                  <a:cubicBezTo>
                    <a:pt x="24896" y="22772"/>
                    <a:pt x="24929" y="22763"/>
                    <a:pt x="24961" y="22744"/>
                  </a:cubicBezTo>
                  <a:cubicBezTo>
                    <a:pt x="25124" y="22641"/>
                    <a:pt x="25250" y="22466"/>
                    <a:pt x="25333" y="22260"/>
                  </a:cubicBezTo>
                  <a:cubicBezTo>
                    <a:pt x="26422" y="22460"/>
                    <a:pt x="27459" y="22893"/>
                    <a:pt x="27852" y="24047"/>
                  </a:cubicBezTo>
                  <a:cubicBezTo>
                    <a:pt x="28362" y="25546"/>
                    <a:pt x="27210" y="26967"/>
                    <a:pt x="25706" y="27108"/>
                  </a:cubicBezTo>
                  <a:cubicBezTo>
                    <a:pt x="25646" y="27108"/>
                    <a:pt x="25588" y="27133"/>
                    <a:pt x="25551" y="27182"/>
                  </a:cubicBezTo>
                  <a:cubicBezTo>
                    <a:pt x="25550" y="27182"/>
                    <a:pt x="25548" y="27182"/>
                    <a:pt x="25547" y="27182"/>
                  </a:cubicBezTo>
                  <a:cubicBezTo>
                    <a:pt x="25306" y="27182"/>
                    <a:pt x="25153" y="27438"/>
                    <a:pt x="25264" y="27652"/>
                  </a:cubicBezTo>
                  <a:cubicBezTo>
                    <a:pt x="25548" y="28234"/>
                    <a:pt x="25689" y="28913"/>
                    <a:pt x="25153" y="29423"/>
                  </a:cubicBezTo>
                  <a:cubicBezTo>
                    <a:pt x="24902" y="29660"/>
                    <a:pt x="24607" y="29756"/>
                    <a:pt x="24306" y="29756"/>
                  </a:cubicBezTo>
                  <a:cubicBezTo>
                    <a:pt x="23962" y="29756"/>
                    <a:pt x="23610" y="29632"/>
                    <a:pt x="23305" y="29452"/>
                  </a:cubicBezTo>
                  <a:cubicBezTo>
                    <a:pt x="23280" y="29436"/>
                    <a:pt x="23253" y="29429"/>
                    <a:pt x="23226" y="29429"/>
                  </a:cubicBezTo>
                  <a:cubicBezTo>
                    <a:pt x="23102" y="29429"/>
                    <a:pt x="22977" y="29572"/>
                    <a:pt x="23067" y="29689"/>
                  </a:cubicBezTo>
                  <a:cubicBezTo>
                    <a:pt x="23090" y="29712"/>
                    <a:pt x="23113" y="29732"/>
                    <a:pt x="23133" y="29758"/>
                  </a:cubicBezTo>
                  <a:cubicBezTo>
                    <a:pt x="23129" y="29758"/>
                    <a:pt x="23126" y="29758"/>
                    <a:pt x="23122" y="29758"/>
                  </a:cubicBezTo>
                  <a:cubicBezTo>
                    <a:pt x="22931" y="29758"/>
                    <a:pt x="22733" y="29917"/>
                    <a:pt x="22817" y="30142"/>
                  </a:cubicBezTo>
                  <a:cubicBezTo>
                    <a:pt x="23166" y="31098"/>
                    <a:pt x="22312" y="31673"/>
                    <a:pt x="21410" y="31673"/>
                  </a:cubicBezTo>
                  <a:cubicBezTo>
                    <a:pt x="21326" y="31673"/>
                    <a:pt x="21240" y="31668"/>
                    <a:pt x="21156" y="31658"/>
                  </a:cubicBezTo>
                  <a:cubicBezTo>
                    <a:pt x="20697" y="31601"/>
                    <a:pt x="20264" y="31409"/>
                    <a:pt x="19860" y="31199"/>
                  </a:cubicBezTo>
                  <a:cubicBezTo>
                    <a:pt x="19176" y="30853"/>
                    <a:pt x="18562" y="30357"/>
                    <a:pt x="18041" y="29790"/>
                  </a:cubicBezTo>
                  <a:cubicBezTo>
                    <a:pt x="17115" y="28778"/>
                    <a:pt x="16525" y="27546"/>
                    <a:pt x="16219" y="26222"/>
                  </a:cubicBezTo>
                  <a:cubicBezTo>
                    <a:pt x="16276" y="25729"/>
                    <a:pt x="16304" y="25234"/>
                    <a:pt x="16313" y="24747"/>
                  </a:cubicBezTo>
                  <a:cubicBezTo>
                    <a:pt x="16365" y="20970"/>
                    <a:pt x="15645" y="17182"/>
                    <a:pt x="15600" y="13391"/>
                  </a:cubicBezTo>
                  <a:cubicBezTo>
                    <a:pt x="15580" y="11474"/>
                    <a:pt x="16047" y="8102"/>
                    <a:pt x="15683" y="5222"/>
                  </a:cubicBezTo>
                  <a:cubicBezTo>
                    <a:pt x="15671" y="3603"/>
                    <a:pt x="16812" y="2142"/>
                    <a:pt x="18296" y="1511"/>
                  </a:cubicBezTo>
                  <a:cubicBezTo>
                    <a:pt x="18789" y="1303"/>
                    <a:pt x="19235" y="1161"/>
                    <a:pt x="19705" y="1161"/>
                  </a:cubicBezTo>
                  <a:close/>
                  <a:moveTo>
                    <a:pt x="11099" y="1"/>
                  </a:moveTo>
                  <a:cubicBezTo>
                    <a:pt x="9656" y="1"/>
                    <a:pt x="8159" y="814"/>
                    <a:pt x="7952" y="2365"/>
                  </a:cubicBezTo>
                  <a:cubicBezTo>
                    <a:pt x="7846" y="3170"/>
                    <a:pt x="8101" y="3915"/>
                    <a:pt x="8582" y="4454"/>
                  </a:cubicBezTo>
                  <a:cubicBezTo>
                    <a:pt x="8256" y="4402"/>
                    <a:pt x="7925" y="4374"/>
                    <a:pt x="7596" y="4374"/>
                  </a:cubicBezTo>
                  <a:cubicBezTo>
                    <a:pt x="6298" y="4374"/>
                    <a:pt x="5029" y="4809"/>
                    <a:pt x="4213" y="5913"/>
                  </a:cubicBezTo>
                  <a:cubicBezTo>
                    <a:pt x="3322" y="7128"/>
                    <a:pt x="3579" y="8801"/>
                    <a:pt x="4648" y="9669"/>
                  </a:cubicBezTo>
                  <a:cubicBezTo>
                    <a:pt x="2892" y="9996"/>
                    <a:pt x="981" y="10726"/>
                    <a:pt x="789" y="12726"/>
                  </a:cubicBezTo>
                  <a:cubicBezTo>
                    <a:pt x="593" y="14781"/>
                    <a:pt x="2500" y="16059"/>
                    <a:pt x="4327" y="16059"/>
                  </a:cubicBezTo>
                  <a:cubicBezTo>
                    <a:pt x="4347" y="16059"/>
                    <a:pt x="4367" y="16059"/>
                    <a:pt x="4387" y="16059"/>
                  </a:cubicBezTo>
                  <a:lnTo>
                    <a:pt x="4387" y="16059"/>
                  </a:lnTo>
                  <a:cubicBezTo>
                    <a:pt x="4350" y="16219"/>
                    <a:pt x="4339" y="16383"/>
                    <a:pt x="4350" y="16543"/>
                  </a:cubicBezTo>
                  <a:cubicBezTo>
                    <a:pt x="4379" y="16970"/>
                    <a:pt x="4574" y="17374"/>
                    <a:pt x="4969" y="17600"/>
                  </a:cubicBezTo>
                  <a:cubicBezTo>
                    <a:pt x="5013" y="17627"/>
                    <a:pt x="5057" y="17638"/>
                    <a:pt x="5097" y="17638"/>
                  </a:cubicBezTo>
                  <a:cubicBezTo>
                    <a:pt x="5284" y="17638"/>
                    <a:pt x="5408" y="17389"/>
                    <a:pt x="5264" y="17216"/>
                  </a:cubicBezTo>
                  <a:cubicBezTo>
                    <a:pt x="4920" y="16807"/>
                    <a:pt x="4820" y="16237"/>
                    <a:pt x="5201" y="15807"/>
                  </a:cubicBezTo>
                  <a:cubicBezTo>
                    <a:pt x="5412" y="15572"/>
                    <a:pt x="5202" y="15251"/>
                    <a:pt x="4963" y="15251"/>
                  </a:cubicBezTo>
                  <a:cubicBezTo>
                    <a:pt x="4891" y="15251"/>
                    <a:pt x="4815" y="15280"/>
                    <a:pt x="4749" y="15351"/>
                  </a:cubicBezTo>
                  <a:cubicBezTo>
                    <a:pt x="4665" y="15440"/>
                    <a:pt x="4597" y="15540"/>
                    <a:pt x="4539" y="15646"/>
                  </a:cubicBezTo>
                  <a:cubicBezTo>
                    <a:pt x="4529" y="15646"/>
                    <a:pt x="4519" y="15646"/>
                    <a:pt x="4508" y="15646"/>
                  </a:cubicBezTo>
                  <a:cubicBezTo>
                    <a:pt x="3892" y="15646"/>
                    <a:pt x="3284" y="15478"/>
                    <a:pt x="2757" y="15153"/>
                  </a:cubicBezTo>
                  <a:cubicBezTo>
                    <a:pt x="1233" y="13067"/>
                    <a:pt x="1259" y="11692"/>
                    <a:pt x="2834" y="11033"/>
                  </a:cubicBezTo>
                  <a:cubicBezTo>
                    <a:pt x="3740" y="10405"/>
                    <a:pt x="4714" y="10317"/>
                    <a:pt x="5789" y="10191"/>
                  </a:cubicBezTo>
                  <a:cubicBezTo>
                    <a:pt x="6144" y="10148"/>
                    <a:pt x="6293" y="9609"/>
                    <a:pt x="5877" y="9514"/>
                  </a:cubicBezTo>
                  <a:cubicBezTo>
                    <a:pt x="3198" y="8904"/>
                    <a:pt x="4539" y="5875"/>
                    <a:pt x="6359" y="5262"/>
                  </a:cubicBezTo>
                  <a:cubicBezTo>
                    <a:pt x="6801" y="5111"/>
                    <a:pt x="7249" y="5045"/>
                    <a:pt x="7696" y="5045"/>
                  </a:cubicBezTo>
                  <a:cubicBezTo>
                    <a:pt x="8456" y="5045"/>
                    <a:pt x="9212" y="5237"/>
                    <a:pt x="9926" y="5534"/>
                  </a:cubicBezTo>
                  <a:cubicBezTo>
                    <a:pt x="9866" y="5683"/>
                    <a:pt x="9835" y="5838"/>
                    <a:pt x="9835" y="5999"/>
                  </a:cubicBezTo>
                  <a:cubicBezTo>
                    <a:pt x="9839" y="6163"/>
                    <a:pt x="9977" y="6257"/>
                    <a:pt x="10111" y="6257"/>
                  </a:cubicBezTo>
                  <a:cubicBezTo>
                    <a:pt x="10217" y="6257"/>
                    <a:pt x="10322" y="6198"/>
                    <a:pt x="10356" y="6067"/>
                  </a:cubicBezTo>
                  <a:cubicBezTo>
                    <a:pt x="10496" y="5560"/>
                    <a:pt x="10835" y="5208"/>
                    <a:pt x="11376" y="5159"/>
                  </a:cubicBezTo>
                  <a:cubicBezTo>
                    <a:pt x="11794" y="5122"/>
                    <a:pt x="11812" y="4503"/>
                    <a:pt x="11376" y="4500"/>
                  </a:cubicBezTo>
                  <a:cubicBezTo>
                    <a:pt x="11370" y="4500"/>
                    <a:pt x="11364" y="4500"/>
                    <a:pt x="11357" y="4500"/>
                  </a:cubicBezTo>
                  <a:cubicBezTo>
                    <a:pt x="10994" y="4500"/>
                    <a:pt x="10635" y="4662"/>
                    <a:pt x="10356" y="4913"/>
                  </a:cubicBezTo>
                  <a:cubicBezTo>
                    <a:pt x="10330" y="4861"/>
                    <a:pt x="10282" y="4821"/>
                    <a:pt x="10224" y="4809"/>
                  </a:cubicBezTo>
                  <a:cubicBezTo>
                    <a:pt x="8674" y="4457"/>
                    <a:pt x="8124" y="2546"/>
                    <a:pt x="9161" y="1411"/>
                  </a:cubicBezTo>
                  <a:cubicBezTo>
                    <a:pt x="9620" y="910"/>
                    <a:pt x="10307" y="698"/>
                    <a:pt x="11000" y="698"/>
                  </a:cubicBezTo>
                  <a:cubicBezTo>
                    <a:pt x="11548" y="698"/>
                    <a:pt x="12100" y="831"/>
                    <a:pt x="12545" y="1059"/>
                  </a:cubicBezTo>
                  <a:cubicBezTo>
                    <a:pt x="14325" y="1967"/>
                    <a:pt x="14895" y="4185"/>
                    <a:pt x="15006" y="6007"/>
                  </a:cubicBezTo>
                  <a:cubicBezTo>
                    <a:pt x="15201" y="9228"/>
                    <a:pt x="14772" y="12497"/>
                    <a:pt x="14903" y="15732"/>
                  </a:cubicBezTo>
                  <a:cubicBezTo>
                    <a:pt x="15035" y="18858"/>
                    <a:pt x="15663" y="22013"/>
                    <a:pt x="15539" y="25139"/>
                  </a:cubicBezTo>
                  <a:cubicBezTo>
                    <a:pt x="15471" y="26944"/>
                    <a:pt x="15084" y="28704"/>
                    <a:pt x="14004" y="30182"/>
                  </a:cubicBezTo>
                  <a:cubicBezTo>
                    <a:pt x="13376" y="31042"/>
                    <a:pt x="12643" y="31641"/>
                    <a:pt x="11643" y="32042"/>
                  </a:cubicBezTo>
                  <a:cubicBezTo>
                    <a:pt x="11088" y="32318"/>
                    <a:pt x="10475" y="32461"/>
                    <a:pt x="9855" y="32461"/>
                  </a:cubicBezTo>
                  <a:cubicBezTo>
                    <a:pt x="9831" y="32461"/>
                    <a:pt x="9807" y="32461"/>
                    <a:pt x="9783" y="32460"/>
                  </a:cubicBezTo>
                  <a:cubicBezTo>
                    <a:pt x="9691" y="32468"/>
                    <a:pt x="9603" y="32472"/>
                    <a:pt x="9517" y="32472"/>
                  </a:cubicBezTo>
                  <a:cubicBezTo>
                    <a:pt x="8244" y="32472"/>
                    <a:pt x="7621" y="31574"/>
                    <a:pt x="7648" y="29772"/>
                  </a:cubicBezTo>
                  <a:cubicBezTo>
                    <a:pt x="7825" y="29533"/>
                    <a:pt x="7562" y="29232"/>
                    <a:pt x="7315" y="29232"/>
                  </a:cubicBezTo>
                  <a:cubicBezTo>
                    <a:pt x="7234" y="29232"/>
                    <a:pt x="7154" y="29265"/>
                    <a:pt x="7092" y="29343"/>
                  </a:cubicBezTo>
                  <a:cubicBezTo>
                    <a:pt x="7081" y="29357"/>
                    <a:pt x="7069" y="29368"/>
                    <a:pt x="7064" y="29383"/>
                  </a:cubicBezTo>
                  <a:cubicBezTo>
                    <a:pt x="7001" y="29383"/>
                    <a:pt x="6941" y="29411"/>
                    <a:pt x="6903" y="29463"/>
                  </a:cubicBezTo>
                  <a:cubicBezTo>
                    <a:pt x="6643" y="29816"/>
                    <a:pt x="6167" y="30035"/>
                    <a:pt x="5707" y="30035"/>
                  </a:cubicBezTo>
                  <a:cubicBezTo>
                    <a:pt x="5347" y="30035"/>
                    <a:pt x="4996" y="29900"/>
                    <a:pt x="4769" y="29592"/>
                  </a:cubicBezTo>
                  <a:cubicBezTo>
                    <a:pt x="4505" y="29237"/>
                    <a:pt x="4562" y="28761"/>
                    <a:pt x="4780" y="28397"/>
                  </a:cubicBezTo>
                  <a:cubicBezTo>
                    <a:pt x="5024" y="27990"/>
                    <a:pt x="5339" y="27884"/>
                    <a:pt x="5734" y="27775"/>
                  </a:cubicBezTo>
                  <a:cubicBezTo>
                    <a:pt x="6072" y="27718"/>
                    <a:pt x="6402" y="27626"/>
                    <a:pt x="6717" y="27500"/>
                  </a:cubicBezTo>
                  <a:cubicBezTo>
                    <a:pt x="6900" y="27427"/>
                    <a:pt x="6903" y="27122"/>
                    <a:pt x="6681" y="27122"/>
                  </a:cubicBezTo>
                  <a:cubicBezTo>
                    <a:pt x="6677" y="27122"/>
                    <a:pt x="6672" y="27122"/>
                    <a:pt x="6668" y="27122"/>
                  </a:cubicBezTo>
                  <a:cubicBezTo>
                    <a:pt x="6445" y="27139"/>
                    <a:pt x="6201" y="27151"/>
                    <a:pt x="5958" y="27165"/>
                  </a:cubicBezTo>
                  <a:cubicBezTo>
                    <a:pt x="5943" y="27154"/>
                    <a:pt x="5929" y="27145"/>
                    <a:pt x="5915" y="27139"/>
                  </a:cubicBezTo>
                  <a:cubicBezTo>
                    <a:pt x="5808" y="27099"/>
                    <a:pt x="5699" y="27081"/>
                    <a:pt x="5590" y="27081"/>
                  </a:cubicBezTo>
                  <a:cubicBezTo>
                    <a:pt x="5441" y="27081"/>
                    <a:pt x="5291" y="27115"/>
                    <a:pt x="5144" y="27171"/>
                  </a:cubicBezTo>
                  <a:cubicBezTo>
                    <a:pt x="3992" y="27131"/>
                    <a:pt x="2846" y="26844"/>
                    <a:pt x="2387" y="25689"/>
                  </a:cubicBezTo>
                  <a:cubicBezTo>
                    <a:pt x="1843" y="25133"/>
                    <a:pt x="1892" y="24555"/>
                    <a:pt x="2531" y="23947"/>
                  </a:cubicBezTo>
                  <a:cubicBezTo>
                    <a:pt x="2568" y="23239"/>
                    <a:pt x="2880" y="22804"/>
                    <a:pt x="3462" y="22632"/>
                  </a:cubicBezTo>
                  <a:cubicBezTo>
                    <a:pt x="3866" y="22371"/>
                    <a:pt x="4419" y="22248"/>
                    <a:pt x="4880" y="22113"/>
                  </a:cubicBezTo>
                  <a:cubicBezTo>
                    <a:pt x="5310" y="21982"/>
                    <a:pt x="5196" y="21400"/>
                    <a:pt x="4777" y="21360"/>
                  </a:cubicBezTo>
                  <a:cubicBezTo>
                    <a:pt x="3766" y="21259"/>
                    <a:pt x="2812" y="20916"/>
                    <a:pt x="2064" y="20199"/>
                  </a:cubicBezTo>
                  <a:cubicBezTo>
                    <a:pt x="1852" y="19941"/>
                    <a:pt x="1642" y="19684"/>
                    <a:pt x="1430" y="19420"/>
                  </a:cubicBezTo>
                  <a:cubicBezTo>
                    <a:pt x="1574" y="17756"/>
                    <a:pt x="2307" y="16925"/>
                    <a:pt x="3627" y="16925"/>
                  </a:cubicBezTo>
                  <a:cubicBezTo>
                    <a:pt x="3734" y="16925"/>
                    <a:pt x="3845" y="16930"/>
                    <a:pt x="3961" y="16941"/>
                  </a:cubicBezTo>
                  <a:cubicBezTo>
                    <a:pt x="4161" y="16918"/>
                    <a:pt x="4310" y="16749"/>
                    <a:pt x="4304" y="16549"/>
                  </a:cubicBezTo>
                  <a:cubicBezTo>
                    <a:pt x="4304" y="16380"/>
                    <a:pt x="4197" y="16224"/>
                    <a:pt x="3983" y="16224"/>
                  </a:cubicBezTo>
                  <a:cubicBezTo>
                    <a:pt x="3976" y="16224"/>
                    <a:pt x="3968" y="16225"/>
                    <a:pt x="3961" y="16225"/>
                  </a:cubicBezTo>
                  <a:cubicBezTo>
                    <a:pt x="2367" y="16317"/>
                    <a:pt x="1" y="16927"/>
                    <a:pt x="450" y="19036"/>
                  </a:cubicBezTo>
                  <a:cubicBezTo>
                    <a:pt x="754" y="20463"/>
                    <a:pt x="2058" y="21388"/>
                    <a:pt x="3422" y="21835"/>
                  </a:cubicBezTo>
                  <a:cubicBezTo>
                    <a:pt x="2029" y="22460"/>
                    <a:pt x="875" y="23477"/>
                    <a:pt x="1287" y="25260"/>
                  </a:cubicBezTo>
                  <a:cubicBezTo>
                    <a:pt x="1642" y="26815"/>
                    <a:pt x="2909" y="27629"/>
                    <a:pt x="4316" y="27807"/>
                  </a:cubicBezTo>
                  <a:cubicBezTo>
                    <a:pt x="4270" y="27864"/>
                    <a:pt x="4224" y="27921"/>
                    <a:pt x="4187" y="27979"/>
                  </a:cubicBezTo>
                  <a:cubicBezTo>
                    <a:pt x="3806" y="28586"/>
                    <a:pt x="3734" y="29397"/>
                    <a:pt x="4175" y="29996"/>
                  </a:cubicBezTo>
                  <a:cubicBezTo>
                    <a:pt x="4506" y="30446"/>
                    <a:pt x="5052" y="30664"/>
                    <a:pt x="5598" y="30664"/>
                  </a:cubicBezTo>
                  <a:cubicBezTo>
                    <a:pt x="5947" y="30664"/>
                    <a:pt x="6296" y="30575"/>
                    <a:pt x="6588" y="30400"/>
                  </a:cubicBezTo>
                  <a:lnTo>
                    <a:pt x="6588" y="30400"/>
                  </a:lnTo>
                  <a:cubicBezTo>
                    <a:pt x="6387" y="31400"/>
                    <a:pt x="6920" y="32400"/>
                    <a:pt x="8018" y="32907"/>
                  </a:cubicBezTo>
                  <a:cubicBezTo>
                    <a:pt x="8551" y="33154"/>
                    <a:pt x="9132" y="33264"/>
                    <a:pt x="9724" y="33264"/>
                  </a:cubicBezTo>
                  <a:cubicBezTo>
                    <a:pt x="11202" y="33264"/>
                    <a:pt x="12745" y="32577"/>
                    <a:pt x="13769" y="31638"/>
                  </a:cubicBezTo>
                  <a:cubicBezTo>
                    <a:pt x="15027" y="30483"/>
                    <a:pt x="15717" y="28924"/>
                    <a:pt x="16052" y="27288"/>
                  </a:cubicBezTo>
                  <a:cubicBezTo>
                    <a:pt x="16560" y="29340"/>
                    <a:pt x="17966" y="31056"/>
                    <a:pt x="19883" y="31953"/>
                  </a:cubicBezTo>
                  <a:cubicBezTo>
                    <a:pt x="20418" y="32203"/>
                    <a:pt x="21056" y="32413"/>
                    <a:pt x="21672" y="32413"/>
                  </a:cubicBezTo>
                  <a:cubicBezTo>
                    <a:pt x="22115" y="32413"/>
                    <a:pt x="22547" y="32304"/>
                    <a:pt x="22921" y="32022"/>
                  </a:cubicBezTo>
                  <a:cubicBezTo>
                    <a:pt x="23557" y="31543"/>
                    <a:pt x="23803" y="30732"/>
                    <a:pt x="23471" y="30036"/>
                  </a:cubicBezTo>
                  <a:lnTo>
                    <a:pt x="23471" y="30036"/>
                  </a:lnTo>
                  <a:cubicBezTo>
                    <a:pt x="23744" y="30205"/>
                    <a:pt x="24069" y="30288"/>
                    <a:pt x="24395" y="30288"/>
                  </a:cubicBezTo>
                  <a:cubicBezTo>
                    <a:pt x="24808" y="30288"/>
                    <a:pt x="25224" y="30155"/>
                    <a:pt x="25540" y="29896"/>
                  </a:cubicBezTo>
                  <a:cubicBezTo>
                    <a:pt x="26179" y="29377"/>
                    <a:pt x="26428" y="28283"/>
                    <a:pt x="25989" y="27558"/>
                  </a:cubicBezTo>
                  <a:cubicBezTo>
                    <a:pt x="27545" y="27549"/>
                    <a:pt x="28820" y="26013"/>
                    <a:pt x="28691" y="24469"/>
                  </a:cubicBezTo>
                  <a:cubicBezTo>
                    <a:pt x="28600" y="23374"/>
                    <a:pt x="27800" y="22366"/>
                    <a:pt x="26789" y="21876"/>
                  </a:cubicBezTo>
                  <a:cubicBezTo>
                    <a:pt x="28310" y="21580"/>
                    <a:pt x="29743" y="20798"/>
                    <a:pt x="29981" y="19093"/>
                  </a:cubicBezTo>
                  <a:cubicBezTo>
                    <a:pt x="30207" y="17463"/>
                    <a:pt x="28935" y="16503"/>
                    <a:pt x="27531" y="16173"/>
                  </a:cubicBezTo>
                  <a:cubicBezTo>
                    <a:pt x="28949" y="15239"/>
                    <a:pt x="29714" y="13179"/>
                    <a:pt x="29445" y="11566"/>
                  </a:cubicBezTo>
                  <a:cubicBezTo>
                    <a:pt x="29207" y="10145"/>
                    <a:pt x="28058" y="8950"/>
                    <a:pt x="26714" y="8669"/>
                  </a:cubicBezTo>
                  <a:cubicBezTo>
                    <a:pt x="27247" y="7933"/>
                    <a:pt x="27388" y="6958"/>
                    <a:pt x="26941" y="5981"/>
                  </a:cubicBezTo>
                  <a:cubicBezTo>
                    <a:pt x="26336" y="4647"/>
                    <a:pt x="25106" y="4111"/>
                    <a:pt x="23810" y="4111"/>
                  </a:cubicBezTo>
                  <a:cubicBezTo>
                    <a:pt x="23467" y="4111"/>
                    <a:pt x="23119" y="4149"/>
                    <a:pt x="22777" y="4219"/>
                  </a:cubicBezTo>
                  <a:cubicBezTo>
                    <a:pt x="23425" y="2483"/>
                    <a:pt x="22201" y="649"/>
                    <a:pt x="20153" y="448"/>
                  </a:cubicBezTo>
                  <a:cubicBezTo>
                    <a:pt x="20035" y="437"/>
                    <a:pt x="19917" y="431"/>
                    <a:pt x="19799" y="431"/>
                  </a:cubicBezTo>
                  <a:cubicBezTo>
                    <a:pt x="17930" y="431"/>
                    <a:pt x="15934" y="1860"/>
                    <a:pt x="15373" y="3646"/>
                  </a:cubicBezTo>
                  <a:cubicBezTo>
                    <a:pt x="14835" y="1718"/>
                    <a:pt x="13720" y="251"/>
                    <a:pt x="11494" y="21"/>
                  </a:cubicBezTo>
                  <a:cubicBezTo>
                    <a:pt x="11363" y="8"/>
                    <a:pt x="11231" y="1"/>
                    <a:pt x="1109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4"/>
            <p:cNvSpPr/>
            <p:nvPr/>
          </p:nvSpPr>
          <p:spPr>
            <a:xfrm>
              <a:off x="4029750" y="4426100"/>
              <a:ext cx="352325" cy="762850"/>
            </a:xfrm>
            <a:custGeom>
              <a:avLst/>
              <a:gdLst/>
              <a:ahLst/>
              <a:cxnLst/>
              <a:rect l="l" t="t" r="r" b="b"/>
              <a:pathLst>
                <a:path w="14093" h="30514" extrusionOk="0">
                  <a:moveTo>
                    <a:pt x="4257" y="6211"/>
                  </a:moveTo>
                  <a:cubicBezTo>
                    <a:pt x="4422" y="6211"/>
                    <a:pt x="4496" y="6479"/>
                    <a:pt x="4341" y="6575"/>
                  </a:cubicBezTo>
                  <a:cubicBezTo>
                    <a:pt x="2726" y="7531"/>
                    <a:pt x="3139" y="9846"/>
                    <a:pt x="5064" y="9846"/>
                  </a:cubicBezTo>
                  <a:cubicBezTo>
                    <a:pt x="5147" y="9846"/>
                    <a:pt x="5233" y="9842"/>
                    <a:pt x="5321" y="9833"/>
                  </a:cubicBezTo>
                  <a:cubicBezTo>
                    <a:pt x="5334" y="9832"/>
                    <a:pt x="5347" y="9831"/>
                    <a:pt x="5359" y="9831"/>
                  </a:cubicBezTo>
                  <a:cubicBezTo>
                    <a:pt x="5698" y="9831"/>
                    <a:pt x="5751" y="10320"/>
                    <a:pt x="5496" y="10486"/>
                  </a:cubicBezTo>
                  <a:cubicBezTo>
                    <a:pt x="4717" y="11002"/>
                    <a:pt x="4379" y="11403"/>
                    <a:pt x="4221" y="12309"/>
                  </a:cubicBezTo>
                  <a:cubicBezTo>
                    <a:pt x="4043" y="13358"/>
                    <a:pt x="4679" y="14121"/>
                    <a:pt x="5725" y="14121"/>
                  </a:cubicBezTo>
                  <a:cubicBezTo>
                    <a:pt x="5756" y="14121"/>
                    <a:pt x="5786" y="14121"/>
                    <a:pt x="5817" y="14119"/>
                  </a:cubicBezTo>
                  <a:cubicBezTo>
                    <a:pt x="5823" y="14119"/>
                    <a:pt x="5829" y="14119"/>
                    <a:pt x="5834" y="14119"/>
                  </a:cubicBezTo>
                  <a:cubicBezTo>
                    <a:pt x="5863" y="14119"/>
                    <a:pt x="5891" y="14125"/>
                    <a:pt x="5917" y="14137"/>
                  </a:cubicBezTo>
                  <a:cubicBezTo>
                    <a:pt x="5886" y="13842"/>
                    <a:pt x="5880" y="13544"/>
                    <a:pt x="5906" y="13246"/>
                  </a:cubicBezTo>
                  <a:cubicBezTo>
                    <a:pt x="5924" y="13016"/>
                    <a:pt x="6088" y="12913"/>
                    <a:pt x="6253" y="12913"/>
                  </a:cubicBezTo>
                  <a:cubicBezTo>
                    <a:pt x="6457" y="12913"/>
                    <a:pt x="6663" y="13070"/>
                    <a:pt x="6599" y="13340"/>
                  </a:cubicBezTo>
                  <a:cubicBezTo>
                    <a:pt x="6459" y="13910"/>
                    <a:pt x="6511" y="14472"/>
                    <a:pt x="6634" y="15036"/>
                  </a:cubicBezTo>
                  <a:cubicBezTo>
                    <a:pt x="6670" y="15206"/>
                    <a:pt x="6518" y="15346"/>
                    <a:pt x="6378" y="15346"/>
                  </a:cubicBezTo>
                  <a:cubicBezTo>
                    <a:pt x="6308" y="15346"/>
                    <a:pt x="6240" y="15309"/>
                    <a:pt x="6201" y="15223"/>
                  </a:cubicBezTo>
                  <a:lnTo>
                    <a:pt x="6201" y="15220"/>
                  </a:lnTo>
                  <a:cubicBezTo>
                    <a:pt x="6118" y="15034"/>
                    <a:pt x="6052" y="14839"/>
                    <a:pt x="6003" y="14638"/>
                  </a:cubicBezTo>
                  <a:cubicBezTo>
                    <a:pt x="5995" y="14647"/>
                    <a:pt x="5978" y="14650"/>
                    <a:pt x="5972" y="14658"/>
                  </a:cubicBezTo>
                  <a:cubicBezTo>
                    <a:pt x="4708" y="15770"/>
                    <a:pt x="3402" y="18564"/>
                    <a:pt x="6012" y="19068"/>
                  </a:cubicBezTo>
                  <a:cubicBezTo>
                    <a:pt x="6396" y="19142"/>
                    <a:pt x="6330" y="19678"/>
                    <a:pt x="6012" y="19787"/>
                  </a:cubicBezTo>
                  <a:cubicBezTo>
                    <a:pt x="4247" y="21120"/>
                    <a:pt x="4284" y="22197"/>
                    <a:pt x="6121" y="23019"/>
                  </a:cubicBezTo>
                  <a:cubicBezTo>
                    <a:pt x="6507" y="23142"/>
                    <a:pt x="6391" y="23682"/>
                    <a:pt x="6030" y="23682"/>
                  </a:cubicBezTo>
                  <a:cubicBezTo>
                    <a:pt x="6002" y="23682"/>
                    <a:pt x="5973" y="23679"/>
                    <a:pt x="5943" y="23673"/>
                  </a:cubicBezTo>
                  <a:cubicBezTo>
                    <a:pt x="5702" y="23618"/>
                    <a:pt x="5470" y="23535"/>
                    <a:pt x="5250" y="23420"/>
                  </a:cubicBezTo>
                  <a:cubicBezTo>
                    <a:pt x="4740" y="23547"/>
                    <a:pt x="4290" y="23913"/>
                    <a:pt x="4218" y="24475"/>
                  </a:cubicBezTo>
                  <a:cubicBezTo>
                    <a:pt x="4124" y="25151"/>
                    <a:pt x="4582" y="25489"/>
                    <a:pt x="5046" y="25867"/>
                  </a:cubicBezTo>
                  <a:cubicBezTo>
                    <a:pt x="5228" y="26016"/>
                    <a:pt x="5095" y="26374"/>
                    <a:pt x="4866" y="26374"/>
                  </a:cubicBezTo>
                  <a:cubicBezTo>
                    <a:pt x="4856" y="26374"/>
                    <a:pt x="4847" y="26373"/>
                    <a:pt x="4837" y="26372"/>
                  </a:cubicBezTo>
                  <a:cubicBezTo>
                    <a:pt x="3915" y="26251"/>
                    <a:pt x="3361" y="25125"/>
                    <a:pt x="3591" y="24271"/>
                  </a:cubicBezTo>
                  <a:cubicBezTo>
                    <a:pt x="3751" y="23687"/>
                    <a:pt x="4235" y="23257"/>
                    <a:pt x="4797" y="23108"/>
                  </a:cubicBezTo>
                  <a:cubicBezTo>
                    <a:pt x="3694" y="22163"/>
                    <a:pt x="3800" y="20423"/>
                    <a:pt x="5012" y="19495"/>
                  </a:cubicBezTo>
                  <a:cubicBezTo>
                    <a:pt x="4233" y="19062"/>
                    <a:pt x="3731" y="18251"/>
                    <a:pt x="3731" y="17283"/>
                  </a:cubicBezTo>
                  <a:cubicBezTo>
                    <a:pt x="3731" y="16183"/>
                    <a:pt x="4361" y="15372"/>
                    <a:pt x="5184" y="14767"/>
                  </a:cubicBezTo>
                  <a:cubicBezTo>
                    <a:pt x="4359" y="14687"/>
                    <a:pt x="3637" y="14056"/>
                    <a:pt x="3416" y="13191"/>
                  </a:cubicBezTo>
                  <a:cubicBezTo>
                    <a:pt x="3138" y="12125"/>
                    <a:pt x="3657" y="11177"/>
                    <a:pt x="4399" y="10469"/>
                  </a:cubicBezTo>
                  <a:cubicBezTo>
                    <a:pt x="2410" y="9962"/>
                    <a:pt x="1940" y="7137"/>
                    <a:pt x="4190" y="6225"/>
                  </a:cubicBezTo>
                  <a:cubicBezTo>
                    <a:pt x="4213" y="6216"/>
                    <a:pt x="4236" y="6211"/>
                    <a:pt x="4257" y="6211"/>
                  </a:cubicBezTo>
                  <a:close/>
                  <a:moveTo>
                    <a:pt x="4127" y="0"/>
                  </a:moveTo>
                  <a:cubicBezTo>
                    <a:pt x="3656" y="0"/>
                    <a:pt x="3209" y="142"/>
                    <a:pt x="2717" y="349"/>
                  </a:cubicBezTo>
                  <a:cubicBezTo>
                    <a:pt x="1233" y="982"/>
                    <a:pt x="89" y="2443"/>
                    <a:pt x="101" y="4062"/>
                  </a:cubicBezTo>
                  <a:cubicBezTo>
                    <a:pt x="467" y="6942"/>
                    <a:pt x="0" y="10314"/>
                    <a:pt x="20" y="12231"/>
                  </a:cubicBezTo>
                  <a:cubicBezTo>
                    <a:pt x="63" y="16019"/>
                    <a:pt x="786" y="19810"/>
                    <a:pt x="734" y="23587"/>
                  </a:cubicBezTo>
                  <a:cubicBezTo>
                    <a:pt x="725" y="24074"/>
                    <a:pt x="697" y="24569"/>
                    <a:pt x="639" y="25062"/>
                  </a:cubicBezTo>
                  <a:cubicBezTo>
                    <a:pt x="946" y="26386"/>
                    <a:pt x="1536" y="27618"/>
                    <a:pt x="2462" y="28630"/>
                  </a:cubicBezTo>
                  <a:cubicBezTo>
                    <a:pt x="2980" y="29194"/>
                    <a:pt x="3596" y="29690"/>
                    <a:pt x="4281" y="30039"/>
                  </a:cubicBezTo>
                  <a:cubicBezTo>
                    <a:pt x="4685" y="30249"/>
                    <a:pt x="5115" y="30441"/>
                    <a:pt x="5574" y="30498"/>
                  </a:cubicBezTo>
                  <a:cubicBezTo>
                    <a:pt x="5659" y="30508"/>
                    <a:pt x="5744" y="30513"/>
                    <a:pt x="5829" y="30513"/>
                  </a:cubicBezTo>
                  <a:cubicBezTo>
                    <a:pt x="6733" y="30513"/>
                    <a:pt x="7587" y="29938"/>
                    <a:pt x="7238" y="28982"/>
                  </a:cubicBezTo>
                  <a:cubicBezTo>
                    <a:pt x="7154" y="28757"/>
                    <a:pt x="7349" y="28598"/>
                    <a:pt x="7543" y="28598"/>
                  </a:cubicBezTo>
                  <a:cubicBezTo>
                    <a:pt x="7547" y="28598"/>
                    <a:pt x="7550" y="28598"/>
                    <a:pt x="7554" y="28598"/>
                  </a:cubicBezTo>
                  <a:cubicBezTo>
                    <a:pt x="7533" y="28572"/>
                    <a:pt x="7508" y="28552"/>
                    <a:pt x="7488" y="28527"/>
                  </a:cubicBezTo>
                  <a:cubicBezTo>
                    <a:pt x="7398" y="28409"/>
                    <a:pt x="7523" y="28266"/>
                    <a:pt x="7647" y="28266"/>
                  </a:cubicBezTo>
                  <a:cubicBezTo>
                    <a:pt x="7674" y="28266"/>
                    <a:pt x="7701" y="28273"/>
                    <a:pt x="7725" y="28289"/>
                  </a:cubicBezTo>
                  <a:cubicBezTo>
                    <a:pt x="8030" y="28470"/>
                    <a:pt x="8383" y="28595"/>
                    <a:pt x="8727" y="28595"/>
                  </a:cubicBezTo>
                  <a:cubicBezTo>
                    <a:pt x="9029" y="28595"/>
                    <a:pt x="9324" y="28499"/>
                    <a:pt x="9574" y="28260"/>
                  </a:cubicBezTo>
                  <a:cubicBezTo>
                    <a:pt x="10107" y="27753"/>
                    <a:pt x="9966" y="27074"/>
                    <a:pt x="9685" y="26492"/>
                  </a:cubicBezTo>
                  <a:cubicBezTo>
                    <a:pt x="9574" y="26277"/>
                    <a:pt x="9728" y="26019"/>
                    <a:pt x="9972" y="26019"/>
                  </a:cubicBezTo>
                  <a:cubicBezTo>
                    <a:pt x="10009" y="25973"/>
                    <a:pt x="10066" y="25948"/>
                    <a:pt x="10127" y="25948"/>
                  </a:cubicBezTo>
                  <a:cubicBezTo>
                    <a:pt x="11628" y="25807"/>
                    <a:pt x="12780" y="24386"/>
                    <a:pt x="12273" y="22887"/>
                  </a:cubicBezTo>
                  <a:cubicBezTo>
                    <a:pt x="11880" y="21730"/>
                    <a:pt x="10843" y="21300"/>
                    <a:pt x="9754" y="21100"/>
                  </a:cubicBezTo>
                  <a:cubicBezTo>
                    <a:pt x="9671" y="21306"/>
                    <a:pt x="9545" y="21481"/>
                    <a:pt x="9382" y="21584"/>
                  </a:cubicBezTo>
                  <a:cubicBezTo>
                    <a:pt x="9349" y="21603"/>
                    <a:pt x="9316" y="21612"/>
                    <a:pt x="9285" y="21612"/>
                  </a:cubicBezTo>
                  <a:cubicBezTo>
                    <a:pt x="9164" y="21612"/>
                    <a:pt x="9064" y="21485"/>
                    <a:pt x="9089" y="21357"/>
                  </a:cubicBezTo>
                  <a:cubicBezTo>
                    <a:pt x="9155" y="21039"/>
                    <a:pt x="9304" y="20776"/>
                    <a:pt x="9250" y="20438"/>
                  </a:cubicBezTo>
                  <a:cubicBezTo>
                    <a:pt x="9201" y="20117"/>
                    <a:pt x="8980" y="19913"/>
                    <a:pt x="8880" y="19621"/>
                  </a:cubicBezTo>
                  <a:cubicBezTo>
                    <a:pt x="8809" y="19407"/>
                    <a:pt x="8994" y="19260"/>
                    <a:pt x="9177" y="19260"/>
                  </a:cubicBezTo>
                  <a:cubicBezTo>
                    <a:pt x="9223" y="19260"/>
                    <a:pt x="9268" y="19269"/>
                    <a:pt x="9310" y="19289"/>
                  </a:cubicBezTo>
                  <a:cubicBezTo>
                    <a:pt x="9680" y="19458"/>
                    <a:pt x="9860" y="19925"/>
                    <a:pt x="9869" y="20400"/>
                  </a:cubicBezTo>
                  <a:cubicBezTo>
                    <a:pt x="9887" y="20400"/>
                    <a:pt x="9905" y="20400"/>
                    <a:pt x="9923" y="20400"/>
                  </a:cubicBezTo>
                  <a:cubicBezTo>
                    <a:pt x="10015" y="20400"/>
                    <a:pt x="10108" y="20406"/>
                    <a:pt x="10201" y="20418"/>
                  </a:cubicBezTo>
                  <a:cubicBezTo>
                    <a:pt x="11614" y="20220"/>
                    <a:pt x="13221" y="19658"/>
                    <a:pt x="13617" y="18122"/>
                  </a:cubicBezTo>
                  <a:cubicBezTo>
                    <a:pt x="14092" y="16277"/>
                    <a:pt x="12147" y="15718"/>
                    <a:pt x="10748" y="15609"/>
                  </a:cubicBezTo>
                  <a:cubicBezTo>
                    <a:pt x="10657" y="15601"/>
                    <a:pt x="10568" y="15558"/>
                    <a:pt x="10505" y="15492"/>
                  </a:cubicBezTo>
                  <a:cubicBezTo>
                    <a:pt x="10448" y="15495"/>
                    <a:pt x="10393" y="15503"/>
                    <a:pt x="10341" y="15503"/>
                  </a:cubicBezTo>
                  <a:cubicBezTo>
                    <a:pt x="10340" y="15503"/>
                    <a:pt x="10338" y="15504"/>
                    <a:pt x="10336" y="15504"/>
                  </a:cubicBezTo>
                  <a:cubicBezTo>
                    <a:pt x="10064" y="15504"/>
                    <a:pt x="10068" y="15091"/>
                    <a:pt x="10341" y="15074"/>
                  </a:cubicBezTo>
                  <a:cubicBezTo>
                    <a:pt x="10373" y="15071"/>
                    <a:pt x="10407" y="15068"/>
                    <a:pt x="10439" y="15062"/>
                  </a:cubicBezTo>
                  <a:cubicBezTo>
                    <a:pt x="10498" y="14947"/>
                    <a:pt x="10615" y="14873"/>
                    <a:pt x="10744" y="14873"/>
                  </a:cubicBezTo>
                  <a:cubicBezTo>
                    <a:pt x="10746" y="14873"/>
                    <a:pt x="10749" y="14873"/>
                    <a:pt x="10751" y="14873"/>
                  </a:cubicBezTo>
                  <a:cubicBezTo>
                    <a:pt x="10889" y="14873"/>
                    <a:pt x="11029" y="14882"/>
                    <a:pt x="11170" y="14890"/>
                  </a:cubicBezTo>
                  <a:cubicBezTo>
                    <a:pt x="13920" y="13793"/>
                    <a:pt x="13746" y="8229"/>
                    <a:pt x="10582" y="8229"/>
                  </a:cubicBezTo>
                  <a:cubicBezTo>
                    <a:pt x="10516" y="8229"/>
                    <a:pt x="10448" y="8232"/>
                    <a:pt x="10379" y="8237"/>
                  </a:cubicBezTo>
                  <a:cubicBezTo>
                    <a:pt x="10138" y="8394"/>
                    <a:pt x="9877" y="8518"/>
                    <a:pt x="9602" y="8604"/>
                  </a:cubicBezTo>
                  <a:cubicBezTo>
                    <a:pt x="9564" y="8616"/>
                    <a:pt x="9527" y="8621"/>
                    <a:pt x="9492" y="8621"/>
                  </a:cubicBezTo>
                  <a:cubicBezTo>
                    <a:pt x="9328" y="8621"/>
                    <a:pt x="9215" y="8496"/>
                    <a:pt x="9187" y="8351"/>
                  </a:cubicBezTo>
                  <a:cubicBezTo>
                    <a:pt x="9021" y="8200"/>
                    <a:pt x="8983" y="7896"/>
                    <a:pt x="9221" y="7773"/>
                  </a:cubicBezTo>
                  <a:cubicBezTo>
                    <a:pt x="9585" y="7584"/>
                    <a:pt x="9986" y="7475"/>
                    <a:pt x="10396" y="7455"/>
                  </a:cubicBezTo>
                  <a:cubicBezTo>
                    <a:pt x="12055" y="6291"/>
                    <a:pt x="10362" y="4443"/>
                    <a:pt x="9247" y="3996"/>
                  </a:cubicBezTo>
                  <a:cubicBezTo>
                    <a:pt x="8749" y="3796"/>
                    <a:pt x="8338" y="3701"/>
                    <a:pt x="7931" y="3701"/>
                  </a:cubicBezTo>
                  <a:cubicBezTo>
                    <a:pt x="7506" y="3701"/>
                    <a:pt x="7086" y="3804"/>
                    <a:pt x="6576" y="3999"/>
                  </a:cubicBezTo>
                  <a:cubicBezTo>
                    <a:pt x="6543" y="4012"/>
                    <a:pt x="6510" y="4018"/>
                    <a:pt x="6476" y="4018"/>
                  </a:cubicBezTo>
                  <a:cubicBezTo>
                    <a:pt x="6225" y="4018"/>
                    <a:pt x="5995" y="3684"/>
                    <a:pt x="6167" y="3469"/>
                  </a:cubicBezTo>
                  <a:cubicBezTo>
                    <a:pt x="7009" y="2369"/>
                    <a:pt x="6141" y="581"/>
                    <a:pt x="4980" y="157"/>
                  </a:cubicBezTo>
                  <a:cubicBezTo>
                    <a:pt x="4679" y="47"/>
                    <a:pt x="4399" y="0"/>
                    <a:pt x="4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4"/>
            <p:cNvSpPr/>
            <p:nvPr/>
          </p:nvSpPr>
          <p:spPr>
            <a:xfrm>
              <a:off x="4078250" y="4581300"/>
              <a:ext cx="118275" cy="504075"/>
            </a:xfrm>
            <a:custGeom>
              <a:avLst/>
              <a:gdLst/>
              <a:ahLst/>
              <a:cxnLst/>
              <a:rect l="l" t="t" r="r" b="b"/>
              <a:pathLst>
                <a:path w="4731" h="20163" extrusionOk="0">
                  <a:moveTo>
                    <a:pt x="2317" y="0"/>
                  </a:moveTo>
                  <a:cubicBezTo>
                    <a:pt x="2296" y="0"/>
                    <a:pt x="2273" y="5"/>
                    <a:pt x="2250" y="15"/>
                  </a:cubicBezTo>
                  <a:cubicBezTo>
                    <a:pt x="0" y="926"/>
                    <a:pt x="473" y="3751"/>
                    <a:pt x="2459" y="4261"/>
                  </a:cubicBezTo>
                  <a:cubicBezTo>
                    <a:pt x="1719" y="4966"/>
                    <a:pt x="1198" y="5917"/>
                    <a:pt x="1476" y="6983"/>
                  </a:cubicBezTo>
                  <a:cubicBezTo>
                    <a:pt x="1697" y="7846"/>
                    <a:pt x="2419" y="8476"/>
                    <a:pt x="3247" y="8559"/>
                  </a:cubicBezTo>
                  <a:cubicBezTo>
                    <a:pt x="2421" y="9161"/>
                    <a:pt x="1791" y="9972"/>
                    <a:pt x="1791" y="11072"/>
                  </a:cubicBezTo>
                  <a:cubicBezTo>
                    <a:pt x="1791" y="12040"/>
                    <a:pt x="2293" y="12851"/>
                    <a:pt x="3075" y="13284"/>
                  </a:cubicBezTo>
                  <a:cubicBezTo>
                    <a:pt x="1863" y="14212"/>
                    <a:pt x="1754" y="15952"/>
                    <a:pt x="2857" y="16897"/>
                  </a:cubicBezTo>
                  <a:cubicBezTo>
                    <a:pt x="2295" y="17046"/>
                    <a:pt x="1814" y="17476"/>
                    <a:pt x="1654" y="18061"/>
                  </a:cubicBezTo>
                  <a:cubicBezTo>
                    <a:pt x="1424" y="18914"/>
                    <a:pt x="1977" y="20041"/>
                    <a:pt x="2897" y="20161"/>
                  </a:cubicBezTo>
                  <a:cubicBezTo>
                    <a:pt x="2907" y="20162"/>
                    <a:pt x="2916" y="20163"/>
                    <a:pt x="2926" y="20163"/>
                  </a:cubicBezTo>
                  <a:cubicBezTo>
                    <a:pt x="3155" y="20163"/>
                    <a:pt x="3288" y="19805"/>
                    <a:pt x="3106" y="19657"/>
                  </a:cubicBezTo>
                  <a:cubicBezTo>
                    <a:pt x="2645" y="19278"/>
                    <a:pt x="2187" y="18940"/>
                    <a:pt x="2281" y="18264"/>
                  </a:cubicBezTo>
                  <a:cubicBezTo>
                    <a:pt x="2353" y="17702"/>
                    <a:pt x="2800" y="17336"/>
                    <a:pt x="3313" y="17210"/>
                  </a:cubicBezTo>
                  <a:cubicBezTo>
                    <a:pt x="3530" y="17324"/>
                    <a:pt x="3762" y="17407"/>
                    <a:pt x="4003" y="17462"/>
                  </a:cubicBezTo>
                  <a:cubicBezTo>
                    <a:pt x="4033" y="17468"/>
                    <a:pt x="4062" y="17472"/>
                    <a:pt x="4090" y="17472"/>
                  </a:cubicBezTo>
                  <a:cubicBezTo>
                    <a:pt x="4451" y="17472"/>
                    <a:pt x="4567" y="16931"/>
                    <a:pt x="4184" y="16808"/>
                  </a:cubicBezTo>
                  <a:cubicBezTo>
                    <a:pt x="2344" y="15986"/>
                    <a:pt x="2307" y="14909"/>
                    <a:pt x="4072" y="13576"/>
                  </a:cubicBezTo>
                  <a:cubicBezTo>
                    <a:pt x="4393" y="13465"/>
                    <a:pt x="4459" y="12934"/>
                    <a:pt x="4072" y="12857"/>
                  </a:cubicBezTo>
                  <a:cubicBezTo>
                    <a:pt x="1464" y="12353"/>
                    <a:pt x="2771" y="9559"/>
                    <a:pt x="4032" y="8447"/>
                  </a:cubicBezTo>
                  <a:cubicBezTo>
                    <a:pt x="4040" y="8439"/>
                    <a:pt x="4058" y="8436"/>
                    <a:pt x="4063" y="8427"/>
                  </a:cubicBezTo>
                  <a:cubicBezTo>
                    <a:pt x="4112" y="8628"/>
                    <a:pt x="4178" y="8826"/>
                    <a:pt x="4261" y="9015"/>
                  </a:cubicBezTo>
                  <a:cubicBezTo>
                    <a:pt x="4300" y="9101"/>
                    <a:pt x="4368" y="9138"/>
                    <a:pt x="4439" y="9138"/>
                  </a:cubicBezTo>
                  <a:cubicBezTo>
                    <a:pt x="4578" y="9138"/>
                    <a:pt x="4731" y="8998"/>
                    <a:pt x="4697" y="8828"/>
                  </a:cubicBezTo>
                  <a:cubicBezTo>
                    <a:pt x="4573" y="8264"/>
                    <a:pt x="4519" y="7702"/>
                    <a:pt x="4659" y="7129"/>
                  </a:cubicBezTo>
                  <a:cubicBezTo>
                    <a:pt x="4723" y="6858"/>
                    <a:pt x="4517" y="6701"/>
                    <a:pt x="4314" y="6701"/>
                  </a:cubicBezTo>
                  <a:cubicBezTo>
                    <a:pt x="4149" y="6701"/>
                    <a:pt x="3985" y="6804"/>
                    <a:pt x="3966" y="7035"/>
                  </a:cubicBezTo>
                  <a:cubicBezTo>
                    <a:pt x="3943" y="7333"/>
                    <a:pt x="3946" y="7631"/>
                    <a:pt x="3980" y="7926"/>
                  </a:cubicBezTo>
                  <a:cubicBezTo>
                    <a:pt x="3952" y="7914"/>
                    <a:pt x="3923" y="7908"/>
                    <a:pt x="3894" y="7908"/>
                  </a:cubicBezTo>
                  <a:cubicBezTo>
                    <a:pt x="3889" y="7908"/>
                    <a:pt x="3883" y="7908"/>
                    <a:pt x="3877" y="7909"/>
                  </a:cubicBezTo>
                  <a:cubicBezTo>
                    <a:pt x="3846" y="7910"/>
                    <a:pt x="3816" y="7911"/>
                    <a:pt x="3786" y="7911"/>
                  </a:cubicBezTo>
                  <a:cubicBezTo>
                    <a:pt x="2742" y="7911"/>
                    <a:pt x="2103" y="7148"/>
                    <a:pt x="2284" y="6098"/>
                  </a:cubicBezTo>
                  <a:cubicBezTo>
                    <a:pt x="2439" y="5192"/>
                    <a:pt x="2780" y="4791"/>
                    <a:pt x="3556" y="4275"/>
                  </a:cubicBezTo>
                  <a:cubicBezTo>
                    <a:pt x="3811" y="4109"/>
                    <a:pt x="3758" y="3620"/>
                    <a:pt x="3416" y="3620"/>
                  </a:cubicBezTo>
                  <a:cubicBezTo>
                    <a:pt x="3405" y="3620"/>
                    <a:pt x="3393" y="3621"/>
                    <a:pt x="3381" y="3622"/>
                  </a:cubicBezTo>
                  <a:cubicBezTo>
                    <a:pt x="3293" y="3631"/>
                    <a:pt x="3207" y="3635"/>
                    <a:pt x="3124" y="3635"/>
                  </a:cubicBezTo>
                  <a:cubicBezTo>
                    <a:pt x="1199" y="3635"/>
                    <a:pt x="789" y="1323"/>
                    <a:pt x="2401" y="364"/>
                  </a:cubicBezTo>
                  <a:cubicBezTo>
                    <a:pt x="2559" y="270"/>
                    <a:pt x="2482" y="0"/>
                    <a:pt x="23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4"/>
            <p:cNvSpPr/>
            <p:nvPr/>
          </p:nvSpPr>
          <p:spPr>
            <a:xfrm>
              <a:off x="3671075" y="4414600"/>
              <a:ext cx="360700" cy="794375"/>
            </a:xfrm>
            <a:custGeom>
              <a:avLst/>
              <a:gdLst/>
              <a:ahLst/>
              <a:cxnLst/>
              <a:rect l="l" t="t" r="r" b="b"/>
              <a:pathLst>
                <a:path w="14428" h="31775" extrusionOk="0">
                  <a:moveTo>
                    <a:pt x="9050" y="8453"/>
                  </a:moveTo>
                  <a:cubicBezTo>
                    <a:pt x="10011" y="8453"/>
                    <a:pt x="10908" y="9628"/>
                    <a:pt x="10963" y="10525"/>
                  </a:cubicBezTo>
                  <a:cubicBezTo>
                    <a:pt x="11058" y="12041"/>
                    <a:pt x="9554" y="13138"/>
                    <a:pt x="8216" y="13416"/>
                  </a:cubicBezTo>
                  <a:cubicBezTo>
                    <a:pt x="9657" y="13433"/>
                    <a:pt x="11055" y="14482"/>
                    <a:pt x="11067" y="16055"/>
                  </a:cubicBezTo>
                  <a:cubicBezTo>
                    <a:pt x="11078" y="17155"/>
                    <a:pt x="10428" y="17972"/>
                    <a:pt x="9554" y="18402"/>
                  </a:cubicBezTo>
                  <a:cubicBezTo>
                    <a:pt x="10459" y="18849"/>
                    <a:pt x="11147" y="19671"/>
                    <a:pt x="11115" y="20786"/>
                  </a:cubicBezTo>
                  <a:cubicBezTo>
                    <a:pt x="11071" y="22159"/>
                    <a:pt x="9935" y="23109"/>
                    <a:pt x="8674" y="23109"/>
                  </a:cubicBezTo>
                  <a:cubicBezTo>
                    <a:pt x="8474" y="23109"/>
                    <a:pt x="8272" y="23085"/>
                    <a:pt x="8069" y="23035"/>
                  </a:cubicBezTo>
                  <a:cubicBezTo>
                    <a:pt x="8009" y="23021"/>
                    <a:pt x="7961" y="22984"/>
                    <a:pt x="7929" y="22932"/>
                  </a:cubicBezTo>
                  <a:cubicBezTo>
                    <a:pt x="7926" y="23049"/>
                    <a:pt x="7918" y="23170"/>
                    <a:pt x="7906" y="23287"/>
                  </a:cubicBezTo>
                  <a:cubicBezTo>
                    <a:pt x="8078" y="23251"/>
                    <a:pt x="8249" y="23233"/>
                    <a:pt x="8417" y="23233"/>
                  </a:cubicBezTo>
                  <a:cubicBezTo>
                    <a:pt x="9797" y="23233"/>
                    <a:pt x="11015" y="24401"/>
                    <a:pt x="11058" y="25820"/>
                  </a:cubicBezTo>
                  <a:cubicBezTo>
                    <a:pt x="11089" y="26987"/>
                    <a:pt x="10205" y="28198"/>
                    <a:pt x="9065" y="28198"/>
                  </a:cubicBezTo>
                  <a:cubicBezTo>
                    <a:pt x="8845" y="28198"/>
                    <a:pt x="8614" y="28152"/>
                    <a:pt x="8379" y="28052"/>
                  </a:cubicBezTo>
                  <a:cubicBezTo>
                    <a:pt x="8216" y="27985"/>
                    <a:pt x="8308" y="27737"/>
                    <a:pt x="8456" y="27737"/>
                  </a:cubicBezTo>
                  <a:cubicBezTo>
                    <a:pt x="8472" y="27737"/>
                    <a:pt x="8488" y="27740"/>
                    <a:pt x="8505" y="27746"/>
                  </a:cubicBezTo>
                  <a:cubicBezTo>
                    <a:pt x="8666" y="27800"/>
                    <a:pt x="8818" y="27824"/>
                    <a:pt x="8961" y="27824"/>
                  </a:cubicBezTo>
                  <a:cubicBezTo>
                    <a:pt x="10047" y="27824"/>
                    <a:pt x="10605" y="26401"/>
                    <a:pt x="10342" y="25416"/>
                  </a:cubicBezTo>
                  <a:cubicBezTo>
                    <a:pt x="10049" y="24339"/>
                    <a:pt x="9113" y="23944"/>
                    <a:pt x="8112" y="23944"/>
                  </a:cubicBezTo>
                  <a:cubicBezTo>
                    <a:pt x="8045" y="23944"/>
                    <a:pt x="7979" y="23946"/>
                    <a:pt x="7912" y="23949"/>
                  </a:cubicBezTo>
                  <a:cubicBezTo>
                    <a:pt x="7869" y="23949"/>
                    <a:pt x="7826" y="23941"/>
                    <a:pt x="7783" y="23929"/>
                  </a:cubicBezTo>
                  <a:cubicBezTo>
                    <a:pt x="7760" y="24027"/>
                    <a:pt x="7731" y="24121"/>
                    <a:pt x="7694" y="24216"/>
                  </a:cubicBezTo>
                  <a:cubicBezTo>
                    <a:pt x="7666" y="24289"/>
                    <a:pt x="7605" y="24321"/>
                    <a:pt x="7545" y="24321"/>
                  </a:cubicBezTo>
                  <a:cubicBezTo>
                    <a:pt x="7456" y="24321"/>
                    <a:pt x="7370" y="24250"/>
                    <a:pt x="7399" y="24133"/>
                  </a:cubicBezTo>
                  <a:cubicBezTo>
                    <a:pt x="7522" y="23654"/>
                    <a:pt x="7597" y="23061"/>
                    <a:pt x="7399" y="22588"/>
                  </a:cubicBezTo>
                  <a:cubicBezTo>
                    <a:pt x="7309" y="22377"/>
                    <a:pt x="7505" y="22243"/>
                    <a:pt x="7689" y="22243"/>
                  </a:cubicBezTo>
                  <a:cubicBezTo>
                    <a:pt x="7832" y="22243"/>
                    <a:pt x="7967" y="22324"/>
                    <a:pt x="7955" y="22514"/>
                  </a:cubicBezTo>
                  <a:cubicBezTo>
                    <a:pt x="7952" y="22588"/>
                    <a:pt x="7949" y="22663"/>
                    <a:pt x="7943" y="22731"/>
                  </a:cubicBezTo>
                  <a:cubicBezTo>
                    <a:pt x="7983" y="22652"/>
                    <a:pt x="8064" y="22605"/>
                    <a:pt x="8150" y="22605"/>
                  </a:cubicBezTo>
                  <a:cubicBezTo>
                    <a:pt x="8163" y="22605"/>
                    <a:pt x="8176" y="22606"/>
                    <a:pt x="8190" y="22608"/>
                  </a:cubicBezTo>
                  <a:cubicBezTo>
                    <a:pt x="8362" y="22637"/>
                    <a:pt x="8523" y="22651"/>
                    <a:pt x="8672" y="22651"/>
                  </a:cubicBezTo>
                  <a:cubicBezTo>
                    <a:pt x="10563" y="22651"/>
                    <a:pt x="10575" y="20440"/>
                    <a:pt x="9789" y="19462"/>
                  </a:cubicBezTo>
                  <a:cubicBezTo>
                    <a:pt x="9399" y="18981"/>
                    <a:pt x="8869" y="18783"/>
                    <a:pt x="8302" y="18734"/>
                  </a:cubicBezTo>
                  <a:cubicBezTo>
                    <a:pt x="8250" y="18737"/>
                    <a:pt x="8199" y="18738"/>
                    <a:pt x="8147" y="18738"/>
                  </a:cubicBezTo>
                  <a:cubicBezTo>
                    <a:pt x="8033" y="18738"/>
                    <a:pt x="7919" y="18732"/>
                    <a:pt x="7806" y="18720"/>
                  </a:cubicBezTo>
                  <a:lnTo>
                    <a:pt x="7760" y="18720"/>
                  </a:lnTo>
                  <a:lnTo>
                    <a:pt x="7760" y="18717"/>
                  </a:lnTo>
                  <a:cubicBezTo>
                    <a:pt x="7726" y="18714"/>
                    <a:pt x="7697" y="18714"/>
                    <a:pt x="7665" y="18708"/>
                  </a:cubicBezTo>
                  <a:cubicBezTo>
                    <a:pt x="7256" y="18657"/>
                    <a:pt x="7387" y="18038"/>
                    <a:pt x="7760" y="18021"/>
                  </a:cubicBezTo>
                  <a:cubicBezTo>
                    <a:pt x="7807" y="18019"/>
                    <a:pt x="7855" y="18018"/>
                    <a:pt x="7902" y="18018"/>
                  </a:cubicBezTo>
                  <a:cubicBezTo>
                    <a:pt x="8017" y="18018"/>
                    <a:pt x="8131" y="18024"/>
                    <a:pt x="8247" y="18038"/>
                  </a:cubicBezTo>
                  <a:cubicBezTo>
                    <a:pt x="9327" y="17966"/>
                    <a:pt x="10161" y="17181"/>
                    <a:pt x="10345" y="16055"/>
                  </a:cubicBezTo>
                  <a:cubicBezTo>
                    <a:pt x="10568" y="14677"/>
                    <a:pt x="9006" y="14131"/>
                    <a:pt x="7981" y="14131"/>
                  </a:cubicBezTo>
                  <a:cubicBezTo>
                    <a:pt x="7902" y="14131"/>
                    <a:pt x="7826" y="14135"/>
                    <a:pt x="7754" y="14141"/>
                  </a:cubicBezTo>
                  <a:cubicBezTo>
                    <a:pt x="7614" y="14430"/>
                    <a:pt x="7408" y="14683"/>
                    <a:pt x="7153" y="14877"/>
                  </a:cubicBezTo>
                  <a:cubicBezTo>
                    <a:pt x="7115" y="14906"/>
                    <a:pt x="7078" y="14918"/>
                    <a:pt x="7043" y="14918"/>
                  </a:cubicBezTo>
                  <a:cubicBezTo>
                    <a:pt x="6889" y="14918"/>
                    <a:pt x="6777" y="14684"/>
                    <a:pt x="6900" y="14551"/>
                  </a:cubicBezTo>
                  <a:cubicBezTo>
                    <a:pt x="7327" y="14081"/>
                    <a:pt x="7516" y="13425"/>
                    <a:pt x="7256" y="12823"/>
                  </a:cubicBezTo>
                  <a:cubicBezTo>
                    <a:pt x="7134" y="12537"/>
                    <a:pt x="7354" y="12328"/>
                    <a:pt x="7568" y="12328"/>
                  </a:cubicBezTo>
                  <a:cubicBezTo>
                    <a:pt x="7692" y="12328"/>
                    <a:pt x="7814" y="12399"/>
                    <a:pt x="7866" y="12565"/>
                  </a:cubicBezTo>
                  <a:cubicBezTo>
                    <a:pt x="7912" y="12714"/>
                    <a:pt x="7940" y="12866"/>
                    <a:pt x="7952" y="13024"/>
                  </a:cubicBezTo>
                  <a:cubicBezTo>
                    <a:pt x="7975" y="13001"/>
                    <a:pt x="8004" y="12986"/>
                    <a:pt x="8035" y="12978"/>
                  </a:cubicBezTo>
                  <a:cubicBezTo>
                    <a:pt x="8961" y="12665"/>
                    <a:pt x="9975" y="12138"/>
                    <a:pt x="10256" y="11110"/>
                  </a:cubicBezTo>
                  <a:cubicBezTo>
                    <a:pt x="10402" y="10565"/>
                    <a:pt x="10221" y="9983"/>
                    <a:pt x="9829" y="9577"/>
                  </a:cubicBezTo>
                  <a:cubicBezTo>
                    <a:pt x="9436" y="9173"/>
                    <a:pt x="9038" y="9187"/>
                    <a:pt x="8531" y="9181"/>
                  </a:cubicBezTo>
                  <a:cubicBezTo>
                    <a:pt x="8244" y="9173"/>
                    <a:pt x="8158" y="8806"/>
                    <a:pt x="8387" y="8657"/>
                  </a:cubicBezTo>
                  <a:cubicBezTo>
                    <a:pt x="8605" y="8515"/>
                    <a:pt x="8830" y="8453"/>
                    <a:pt x="9050" y="8453"/>
                  </a:cubicBezTo>
                  <a:close/>
                  <a:moveTo>
                    <a:pt x="9766" y="1"/>
                  </a:moveTo>
                  <a:cubicBezTo>
                    <a:pt x="9074" y="1"/>
                    <a:pt x="8387" y="213"/>
                    <a:pt x="7926" y="714"/>
                  </a:cubicBezTo>
                  <a:cubicBezTo>
                    <a:pt x="6889" y="1849"/>
                    <a:pt x="7439" y="3763"/>
                    <a:pt x="8992" y="4115"/>
                  </a:cubicBezTo>
                  <a:cubicBezTo>
                    <a:pt x="9049" y="4127"/>
                    <a:pt x="9098" y="4164"/>
                    <a:pt x="9124" y="4215"/>
                  </a:cubicBezTo>
                  <a:cubicBezTo>
                    <a:pt x="9402" y="3965"/>
                    <a:pt x="9768" y="3803"/>
                    <a:pt x="10134" y="3803"/>
                  </a:cubicBezTo>
                  <a:cubicBezTo>
                    <a:pt x="10138" y="3803"/>
                    <a:pt x="10141" y="3803"/>
                    <a:pt x="10144" y="3803"/>
                  </a:cubicBezTo>
                  <a:cubicBezTo>
                    <a:pt x="10577" y="3806"/>
                    <a:pt x="10562" y="4427"/>
                    <a:pt x="10144" y="4462"/>
                  </a:cubicBezTo>
                  <a:cubicBezTo>
                    <a:pt x="9602" y="4513"/>
                    <a:pt x="9261" y="4863"/>
                    <a:pt x="9124" y="5373"/>
                  </a:cubicBezTo>
                  <a:cubicBezTo>
                    <a:pt x="9090" y="5502"/>
                    <a:pt x="8986" y="5561"/>
                    <a:pt x="8880" y="5561"/>
                  </a:cubicBezTo>
                  <a:cubicBezTo>
                    <a:pt x="8745" y="5561"/>
                    <a:pt x="8607" y="5466"/>
                    <a:pt x="8602" y="5301"/>
                  </a:cubicBezTo>
                  <a:cubicBezTo>
                    <a:pt x="8602" y="5144"/>
                    <a:pt x="8631" y="4986"/>
                    <a:pt x="8694" y="4840"/>
                  </a:cubicBezTo>
                  <a:cubicBezTo>
                    <a:pt x="7979" y="4541"/>
                    <a:pt x="7222" y="4348"/>
                    <a:pt x="6461" y="4348"/>
                  </a:cubicBezTo>
                  <a:cubicBezTo>
                    <a:pt x="6013" y="4348"/>
                    <a:pt x="5565" y="4414"/>
                    <a:pt x="5124" y="4565"/>
                  </a:cubicBezTo>
                  <a:cubicBezTo>
                    <a:pt x="3304" y="5178"/>
                    <a:pt x="1966" y="8207"/>
                    <a:pt x="4645" y="8817"/>
                  </a:cubicBezTo>
                  <a:cubicBezTo>
                    <a:pt x="5058" y="8912"/>
                    <a:pt x="4915" y="9453"/>
                    <a:pt x="4556" y="9493"/>
                  </a:cubicBezTo>
                  <a:cubicBezTo>
                    <a:pt x="3482" y="9620"/>
                    <a:pt x="2508" y="9711"/>
                    <a:pt x="1602" y="10336"/>
                  </a:cubicBezTo>
                  <a:cubicBezTo>
                    <a:pt x="26" y="10995"/>
                    <a:pt x="1" y="12370"/>
                    <a:pt x="1525" y="14459"/>
                  </a:cubicBezTo>
                  <a:cubicBezTo>
                    <a:pt x="2052" y="14780"/>
                    <a:pt x="2657" y="14949"/>
                    <a:pt x="3273" y="14949"/>
                  </a:cubicBezTo>
                  <a:cubicBezTo>
                    <a:pt x="3284" y="14949"/>
                    <a:pt x="3294" y="14949"/>
                    <a:pt x="3304" y="14949"/>
                  </a:cubicBezTo>
                  <a:cubicBezTo>
                    <a:pt x="3362" y="14843"/>
                    <a:pt x="3433" y="14743"/>
                    <a:pt x="3514" y="14654"/>
                  </a:cubicBezTo>
                  <a:cubicBezTo>
                    <a:pt x="3580" y="14584"/>
                    <a:pt x="3655" y="14555"/>
                    <a:pt x="3728" y="14555"/>
                  </a:cubicBezTo>
                  <a:cubicBezTo>
                    <a:pt x="3968" y="14555"/>
                    <a:pt x="4180" y="14874"/>
                    <a:pt x="3969" y="15110"/>
                  </a:cubicBezTo>
                  <a:cubicBezTo>
                    <a:pt x="3588" y="15539"/>
                    <a:pt x="3685" y="16110"/>
                    <a:pt x="4032" y="16519"/>
                  </a:cubicBezTo>
                  <a:cubicBezTo>
                    <a:pt x="4176" y="16691"/>
                    <a:pt x="4052" y="16941"/>
                    <a:pt x="3865" y="16941"/>
                  </a:cubicBezTo>
                  <a:cubicBezTo>
                    <a:pt x="3824" y="16941"/>
                    <a:pt x="3781" y="16930"/>
                    <a:pt x="3737" y="16903"/>
                  </a:cubicBezTo>
                  <a:cubicBezTo>
                    <a:pt x="3342" y="16680"/>
                    <a:pt x="3147" y="16273"/>
                    <a:pt x="3118" y="15846"/>
                  </a:cubicBezTo>
                  <a:lnTo>
                    <a:pt x="3072" y="15852"/>
                  </a:lnTo>
                  <a:cubicBezTo>
                    <a:pt x="3075" y="16052"/>
                    <a:pt x="2926" y="16221"/>
                    <a:pt x="2728" y="16244"/>
                  </a:cubicBezTo>
                  <a:cubicBezTo>
                    <a:pt x="2613" y="16233"/>
                    <a:pt x="2502" y="16228"/>
                    <a:pt x="2395" y="16228"/>
                  </a:cubicBezTo>
                  <a:cubicBezTo>
                    <a:pt x="1073" y="16228"/>
                    <a:pt x="339" y="17061"/>
                    <a:pt x="195" y="18723"/>
                  </a:cubicBezTo>
                  <a:cubicBezTo>
                    <a:pt x="410" y="18986"/>
                    <a:pt x="617" y="19244"/>
                    <a:pt x="832" y="19502"/>
                  </a:cubicBezTo>
                  <a:cubicBezTo>
                    <a:pt x="1577" y="20219"/>
                    <a:pt x="2531" y="20562"/>
                    <a:pt x="3542" y="20663"/>
                  </a:cubicBezTo>
                  <a:cubicBezTo>
                    <a:pt x="3961" y="20703"/>
                    <a:pt x="4075" y="21284"/>
                    <a:pt x="3645" y="21416"/>
                  </a:cubicBezTo>
                  <a:cubicBezTo>
                    <a:pt x="3187" y="21551"/>
                    <a:pt x="2634" y="21674"/>
                    <a:pt x="2227" y="21935"/>
                  </a:cubicBezTo>
                  <a:cubicBezTo>
                    <a:pt x="1645" y="22107"/>
                    <a:pt x="1333" y="22542"/>
                    <a:pt x="1296" y="23250"/>
                  </a:cubicBezTo>
                  <a:cubicBezTo>
                    <a:pt x="657" y="23858"/>
                    <a:pt x="608" y="24439"/>
                    <a:pt x="1152" y="24992"/>
                  </a:cubicBezTo>
                  <a:cubicBezTo>
                    <a:pt x="1614" y="26147"/>
                    <a:pt x="2760" y="26433"/>
                    <a:pt x="3912" y="26474"/>
                  </a:cubicBezTo>
                  <a:cubicBezTo>
                    <a:pt x="4059" y="26417"/>
                    <a:pt x="4208" y="26384"/>
                    <a:pt x="4357" y="26384"/>
                  </a:cubicBezTo>
                  <a:cubicBezTo>
                    <a:pt x="4466" y="26384"/>
                    <a:pt x="4575" y="26402"/>
                    <a:pt x="4683" y="26442"/>
                  </a:cubicBezTo>
                  <a:cubicBezTo>
                    <a:pt x="4697" y="26448"/>
                    <a:pt x="4708" y="26456"/>
                    <a:pt x="4723" y="26468"/>
                  </a:cubicBezTo>
                  <a:cubicBezTo>
                    <a:pt x="4969" y="26454"/>
                    <a:pt x="5210" y="26442"/>
                    <a:pt x="5436" y="26425"/>
                  </a:cubicBezTo>
                  <a:cubicBezTo>
                    <a:pt x="5440" y="26425"/>
                    <a:pt x="5444" y="26425"/>
                    <a:pt x="5448" y="26425"/>
                  </a:cubicBezTo>
                  <a:cubicBezTo>
                    <a:pt x="5668" y="26425"/>
                    <a:pt x="5665" y="26730"/>
                    <a:pt x="5485" y="26803"/>
                  </a:cubicBezTo>
                  <a:cubicBezTo>
                    <a:pt x="5167" y="26929"/>
                    <a:pt x="4837" y="27021"/>
                    <a:pt x="4502" y="27078"/>
                  </a:cubicBezTo>
                  <a:cubicBezTo>
                    <a:pt x="4104" y="27187"/>
                    <a:pt x="3789" y="27293"/>
                    <a:pt x="3548" y="27700"/>
                  </a:cubicBezTo>
                  <a:cubicBezTo>
                    <a:pt x="3330" y="28064"/>
                    <a:pt x="3273" y="28540"/>
                    <a:pt x="3534" y="28895"/>
                  </a:cubicBezTo>
                  <a:cubicBezTo>
                    <a:pt x="3763" y="29203"/>
                    <a:pt x="4114" y="29338"/>
                    <a:pt x="4474" y="29338"/>
                  </a:cubicBezTo>
                  <a:cubicBezTo>
                    <a:pt x="4934" y="29338"/>
                    <a:pt x="5410" y="29119"/>
                    <a:pt x="5668" y="28766"/>
                  </a:cubicBezTo>
                  <a:cubicBezTo>
                    <a:pt x="5706" y="28714"/>
                    <a:pt x="5766" y="28686"/>
                    <a:pt x="5829" y="28686"/>
                  </a:cubicBezTo>
                  <a:cubicBezTo>
                    <a:pt x="5837" y="28671"/>
                    <a:pt x="5846" y="28660"/>
                    <a:pt x="5857" y="28646"/>
                  </a:cubicBezTo>
                  <a:cubicBezTo>
                    <a:pt x="5919" y="28568"/>
                    <a:pt x="5999" y="28535"/>
                    <a:pt x="6080" y="28535"/>
                  </a:cubicBezTo>
                  <a:cubicBezTo>
                    <a:pt x="6327" y="28535"/>
                    <a:pt x="6591" y="28836"/>
                    <a:pt x="6416" y="29075"/>
                  </a:cubicBezTo>
                  <a:cubicBezTo>
                    <a:pt x="6389" y="30877"/>
                    <a:pt x="7013" y="31775"/>
                    <a:pt x="8288" y="31775"/>
                  </a:cubicBezTo>
                  <a:cubicBezTo>
                    <a:pt x="8372" y="31775"/>
                    <a:pt x="8458" y="31771"/>
                    <a:pt x="8548" y="31763"/>
                  </a:cubicBezTo>
                  <a:cubicBezTo>
                    <a:pt x="8572" y="31763"/>
                    <a:pt x="8596" y="31764"/>
                    <a:pt x="8620" y="31764"/>
                  </a:cubicBezTo>
                  <a:cubicBezTo>
                    <a:pt x="9240" y="31764"/>
                    <a:pt x="9853" y="31621"/>
                    <a:pt x="10410" y="31345"/>
                  </a:cubicBezTo>
                  <a:cubicBezTo>
                    <a:pt x="11408" y="30944"/>
                    <a:pt x="12141" y="30345"/>
                    <a:pt x="12769" y="29485"/>
                  </a:cubicBezTo>
                  <a:cubicBezTo>
                    <a:pt x="13849" y="28007"/>
                    <a:pt x="14236" y="26247"/>
                    <a:pt x="14304" y="24442"/>
                  </a:cubicBezTo>
                  <a:cubicBezTo>
                    <a:pt x="14428" y="21316"/>
                    <a:pt x="13800" y="18161"/>
                    <a:pt x="13671" y="15035"/>
                  </a:cubicBezTo>
                  <a:cubicBezTo>
                    <a:pt x="13539" y="11797"/>
                    <a:pt x="13969" y="8528"/>
                    <a:pt x="13771" y="5310"/>
                  </a:cubicBezTo>
                  <a:cubicBezTo>
                    <a:pt x="13663" y="3488"/>
                    <a:pt x="13092" y="1270"/>
                    <a:pt x="11310" y="362"/>
                  </a:cubicBezTo>
                  <a:cubicBezTo>
                    <a:pt x="10865" y="134"/>
                    <a:pt x="10314" y="1"/>
                    <a:pt x="9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4"/>
            <p:cNvSpPr/>
            <p:nvPr/>
          </p:nvSpPr>
          <p:spPr>
            <a:xfrm>
              <a:off x="3840475" y="4625825"/>
              <a:ext cx="109275" cy="493650"/>
            </a:xfrm>
            <a:custGeom>
              <a:avLst/>
              <a:gdLst/>
              <a:ahLst/>
              <a:cxnLst/>
              <a:rect l="l" t="t" r="r" b="b"/>
              <a:pathLst>
                <a:path w="4371" h="19746" extrusionOk="0">
                  <a:moveTo>
                    <a:pt x="2274" y="1"/>
                  </a:moveTo>
                  <a:cubicBezTo>
                    <a:pt x="2054" y="1"/>
                    <a:pt x="1829" y="63"/>
                    <a:pt x="1611" y="205"/>
                  </a:cubicBezTo>
                  <a:cubicBezTo>
                    <a:pt x="1382" y="354"/>
                    <a:pt x="1468" y="721"/>
                    <a:pt x="1755" y="729"/>
                  </a:cubicBezTo>
                  <a:cubicBezTo>
                    <a:pt x="2262" y="735"/>
                    <a:pt x="2660" y="724"/>
                    <a:pt x="3053" y="1125"/>
                  </a:cubicBezTo>
                  <a:cubicBezTo>
                    <a:pt x="3445" y="1526"/>
                    <a:pt x="3626" y="2113"/>
                    <a:pt x="3480" y="2658"/>
                  </a:cubicBezTo>
                  <a:cubicBezTo>
                    <a:pt x="3199" y="3686"/>
                    <a:pt x="2185" y="4214"/>
                    <a:pt x="1259" y="4526"/>
                  </a:cubicBezTo>
                  <a:cubicBezTo>
                    <a:pt x="1228" y="4534"/>
                    <a:pt x="1199" y="4549"/>
                    <a:pt x="1176" y="4572"/>
                  </a:cubicBezTo>
                  <a:cubicBezTo>
                    <a:pt x="1164" y="4414"/>
                    <a:pt x="1136" y="4262"/>
                    <a:pt x="1090" y="4113"/>
                  </a:cubicBezTo>
                  <a:cubicBezTo>
                    <a:pt x="1038" y="3947"/>
                    <a:pt x="916" y="3876"/>
                    <a:pt x="792" y="3876"/>
                  </a:cubicBezTo>
                  <a:cubicBezTo>
                    <a:pt x="578" y="3876"/>
                    <a:pt x="358" y="4085"/>
                    <a:pt x="480" y="4371"/>
                  </a:cubicBezTo>
                  <a:cubicBezTo>
                    <a:pt x="740" y="4973"/>
                    <a:pt x="548" y="5629"/>
                    <a:pt x="124" y="6099"/>
                  </a:cubicBezTo>
                  <a:cubicBezTo>
                    <a:pt x="1" y="6232"/>
                    <a:pt x="113" y="6466"/>
                    <a:pt x="267" y="6466"/>
                  </a:cubicBezTo>
                  <a:cubicBezTo>
                    <a:pt x="302" y="6466"/>
                    <a:pt x="339" y="6454"/>
                    <a:pt x="377" y="6426"/>
                  </a:cubicBezTo>
                  <a:cubicBezTo>
                    <a:pt x="632" y="6231"/>
                    <a:pt x="838" y="5979"/>
                    <a:pt x="978" y="5689"/>
                  </a:cubicBezTo>
                  <a:cubicBezTo>
                    <a:pt x="1050" y="5683"/>
                    <a:pt x="1126" y="5680"/>
                    <a:pt x="1205" y="5680"/>
                  </a:cubicBezTo>
                  <a:cubicBezTo>
                    <a:pt x="2230" y="5680"/>
                    <a:pt x="3792" y="6225"/>
                    <a:pt x="3569" y="7603"/>
                  </a:cubicBezTo>
                  <a:cubicBezTo>
                    <a:pt x="3385" y="8729"/>
                    <a:pt x="2551" y="9514"/>
                    <a:pt x="1471" y="9586"/>
                  </a:cubicBezTo>
                  <a:cubicBezTo>
                    <a:pt x="1355" y="9572"/>
                    <a:pt x="1241" y="9566"/>
                    <a:pt x="1126" y="9566"/>
                  </a:cubicBezTo>
                  <a:cubicBezTo>
                    <a:pt x="1079" y="9566"/>
                    <a:pt x="1031" y="9567"/>
                    <a:pt x="984" y="9569"/>
                  </a:cubicBezTo>
                  <a:cubicBezTo>
                    <a:pt x="611" y="9586"/>
                    <a:pt x="480" y="10205"/>
                    <a:pt x="889" y="10257"/>
                  </a:cubicBezTo>
                  <a:cubicBezTo>
                    <a:pt x="921" y="10262"/>
                    <a:pt x="950" y="10262"/>
                    <a:pt x="984" y="10265"/>
                  </a:cubicBezTo>
                  <a:lnTo>
                    <a:pt x="984" y="10268"/>
                  </a:lnTo>
                  <a:lnTo>
                    <a:pt x="1030" y="10268"/>
                  </a:lnTo>
                  <a:cubicBezTo>
                    <a:pt x="1143" y="10280"/>
                    <a:pt x="1257" y="10286"/>
                    <a:pt x="1371" y="10286"/>
                  </a:cubicBezTo>
                  <a:cubicBezTo>
                    <a:pt x="1423" y="10286"/>
                    <a:pt x="1474" y="10285"/>
                    <a:pt x="1526" y="10282"/>
                  </a:cubicBezTo>
                  <a:cubicBezTo>
                    <a:pt x="2093" y="10331"/>
                    <a:pt x="2623" y="10529"/>
                    <a:pt x="3013" y="11010"/>
                  </a:cubicBezTo>
                  <a:cubicBezTo>
                    <a:pt x="3799" y="11988"/>
                    <a:pt x="3787" y="14199"/>
                    <a:pt x="1896" y="14199"/>
                  </a:cubicBezTo>
                  <a:cubicBezTo>
                    <a:pt x="1747" y="14199"/>
                    <a:pt x="1586" y="14185"/>
                    <a:pt x="1414" y="14156"/>
                  </a:cubicBezTo>
                  <a:cubicBezTo>
                    <a:pt x="1400" y="14154"/>
                    <a:pt x="1387" y="14153"/>
                    <a:pt x="1374" y="14153"/>
                  </a:cubicBezTo>
                  <a:cubicBezTo>
                    <a:pt x="1288" y="14153"/>
                    <a:pt x="1207" y="14200"/>
                    <a:pt x="1167" y="14280"/>
                  </a:cubicBezTo>
                  <a:cubicBezTo>
                    <a:pt x="1173" y="14211"/>
                    <a:pt x="1176" y="14136"/>
                    <a:pt x="1179" y="14062"/>
                  </a:cubicBezTo>
                  <a:cubicBezTo>
                    <a:pt x="1191" y="13872"/>
                    <a:pt x="1056" y="13791"/>
                    <a:pt x="913" y="13791"/>
                  </a:cubicBezTo>
                  <a:cubicBezTo>
                    <a:pt x="729" y="13791"/>
                    <a:pt x="533" y="13925"/>
                    <a:pt x="623" y="14136"/>
                  </a:cubicBezTo>
                  <a:cubicBezTo>
                    <a:pt x="821" y="14606"/>
                    <a:pt x="746" y="15202"/>
                    <a:pt x="623" y="15681"/>
                  </a:cubicBezTo>
                  <a:cubicBezTo>
                    <a:pt x="594" y="15798"/>
                    <a:pt x="680" y="15868"/>
                    <a:pt x="768" y="15868"/>
                  </a:cubicBezTo>
                  <a:cubicBezTo>
                    <a:pt x="828" y="15868"/>
                    <a:pt x="890" y="15836"/>
                    <a:pt x="918" y="15764"/>
                  </a:cubicBezTo>
                  <a:cubicBezTo>
                    <a:pt x="955" y="15669"/>
                    <a:pt x="984" y="15575"/>
                    <a:pt x="1007" y="15477"/>
                  </a:cubicBezTo>
                  <a:cubicBezTo>
                    <a:pt x="1050" y="15489"/>
                    <a:pt x="1093" y="15497"/>
                    <a:pt x="1136" y="15497"/>
                  </a:cubicBezTo>
                  <a:cubicBezTo>
                    <a:pt x="1199" y="15494"/>
                    <a:pt x="1263" y="15493"/>
                    <a:pt x="1326" y="15493"/>
                  </a:cubicBezTo>
                  <a:cubicBezTo>
                    <a:pt x="2329" y="15493"/>
                    <a:pt x="3272" y="15886"/>
                    <a:pt x="3563" y="16964"/>
                  </a:cubicBezTo>
                  <a:cubicBezTo>
                    <a:pt x="3829" y="17952"/>
                    <a:pt x="3271" y="19373"/>
                    <a:pt x="2186" y="19373"/>
                  </a:cubicBezTo>
                  <a:cubicBezTo>
                    <a:pt x="2043" y="19373"/>
                    <a:pt x="1890" y="19348"/>
                    <a:pt x="1729" y="19294"/>
                  </a:cubicBezTo>
                  <a:cubicBezTo>
                    <a:pt x="1712" y="19288"/>
                    <a:pt x="1696" y="19285"/>
                    <a:pt x="1680" y="19285"/>
                  </a:cubicBezTo>
                  <a:cubicBezTo>
                    <a:pt x="1532" y="19285"/>
                    <a:pt x="1440" y="19533"/>
                    <a:pt x="1603" y="19601"/>
                  </a:cubicBezTo>
                  <a:cubicBezTo>
                    <a:pt x="1838" y="19701"/>
                    <a:pt x="2068" y="19746"/>
                    <a:pt x="2289" y="19746"/>
                  </a:cubicBezTo>
                  <a:cubicBezTo>
                    <a:pt x="3429" y="19746"/>
                    <a:pt x="4311" y="18535"/>
                    <a:pt x="4282" y="17368"/>
                  </a:cubicBezTo>
                  <a:cubicBezTo>
                    <a:pt x="4236" y="15949"/>
                    <a:pt x="3018" y="14782"/>
                    <a:pt x="1640" y="14782"/>
                  </a:cubicBezTo>
                  <a:cubicBezTo>
                    <a:pt x="1472" y="14782"/>
                    <a:pt x="1301" y="14799"/>
                    <a:pt x="1130" y="14835"/>
                  </a:cubicBezTo>
                  <a:cubicBezTo>
                    <a:pt x="1142" y="14718"/>
                    <a:pt x="1150" y="14598"/>
                    <a:pt x="1153" y="14480"/>
                  </a:cubicBezTo>
                  <a:cubicBezTo>
                    <a:pt x="1185" y="14532"/>
                    <a:pt x="1233" y="14569"/>
                    <a:pt x="1293" y="14583"/>
                  </a:cubicBezTo>
                  <a:cubicBezTo>
                    <a:pt x="1498" y="14634"/>
                    <a:pt x="1703" y="14659"/>
                    <a:pt x="1904" y="14659"/>
                  </a:cubicBezTo>
                  <a:cubicBezTo>
                    <a:pt x="3163" y="14659"/>
                    <a:pt x="4294" y="13707"/>
                    <a:pt x="4336" y="12337"/>
                  </a:cubicBezTo>
                  <a:cubicBezTo>
                    <a:pt x="4371" y="11222"/>
                    <a:pt x="3683" y="10400"/>
                    <a:pt x="2778" y="9953"/>
                  </a:cubicBezTo>
                  <a:cubicBezTo>
                    <a:pt x="3649" y="9523"/>
                    <a:pt x="4302" y="8706"/>
                    <a:pt x="4291" y="7603"/>
                  </a:cubicBezTo>
                  <a:cubicBezTo>
                    <a:pt x="4279" y="6030"/>
                    <a:pt x="2881" y="4981"/>
                    <a:pt x="1440" y="4964"/>
                  </a:cubicBezTo>
                  <a:cubicBezTo>
                    <a:pt x="2778" y="4686"/>
                    <a:pt x="4282" y="3589"/>
                    <a:pt x="4187" y="2073"/>
                  </a:cubicBezTo>
                  <a:cubicBezTo>
                    <a:pt x="4132" y="1176"/>
                    <a:pt x="3235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64"/>
          <p:cNvSpPr/>
          <p:nvPr/>
        </p:nvSpPr>
        <p:spPr>
          <a:xfrm>
            <a:off x="318947" y="3007332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64"/>
          <p:cNvSpPr/>
          <p:nvPr/>
        </p:nvSpPr>
        <p:spPr>
          <a:xfrm rot="-1177723">
            <a:off x="7987946" y="3185094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64"/>
          <p:cNvGrpSpPr/>
          <p:nvPr/>
        </p:nvGrpSpPr>
        <p:grpSpPr>
          <a:xfrm>
            <a:off x="6985071" y="1516364"/>
            <a:ext cx="394851" cy="387434"/>
            <a:chOff x="1652700" y="3233600"/>
            <a:chExt cx="243525" cy="238950"/>
          </a:xfrm>
        </p:grpSpPr>
        <p:sp>
          <p:nvSpPr>
            <p:cNvPr id="684" name="Google Shape;684;p64"/>
            <p:cNvSpPr/>
            <p:nvPr/>
          </p:nvSpPr>
          <p:spPr>
            <a:xfrm>
              <a:off x="1703900" y="3244775"/>
              <a:ext cx="183975" cy="176100"/>
            </a:xfrm>
            <a:custGeom>
              <a:avLst/>
              <a:gdLst/>
              <a:ahLst/>
              <a:cxnLst/>
              <a:rect l="l" t="t" r="r" b="b"/>
              <a:pathLst>
                <a:path w="7359" h="7044" extrusionOk="0">
                  <a:moveTo>
                    <a:pt x="4124" y="2368"/>
                  </a:moveTo>
                  <a:cubicBezTo>
                    <a:pt x="4220" y="2368"/>
                    <a:pt x="4330" y="2395"/>
                    <a:pt x="4426" y="2395"/>
                  </a:cubicBezTo>
                  <a:cubicBezTo>
                    <a:pt x="4461" y="2395"/>
                    <a:pt x="4495" y="2392"/>
                    <a:pt x="4525" y="2382"/>
                  </a:cubicBezTo>
                  <a:cubicBezTo>
                    <a:pt x="4573" y="2453"/>
                    <a:pt x="4620" y="2525"/>
                    <a:pt x="4692" y="2572"/>
                  </a:cubicBezTo>
                  <a:lnTo>
                    <a:pt x="4739" y="2596"/>
                  </a:lnTo>
                  <a:cubicBezTo>
                    <a:pt x="4763" y="2691"/>
                    <a:pt x="4811" y="2787"/>
                    <a:pt x="4811" y="2882"/>
                  </a:cubicBezTo>
                  <a:lnTo>
                    <a:pt x="4811" y="2906"/>
                  </a:lnTo>
                  <a:cubicBezTo>
                    <a:pt x="4811" y="2953"/>
                    <a:pt x="4811" y="2977"/>
                    <a:pt x="4811" y="3025"/>
                  </a:cubicBezTo>
                  <a:cubicBezTo>
                    <a:pt x="4763" y="3120"/>
                    <a:pt x="4692" y="3239"/>
                    <a:pt x="4620" y="3334"/>
                  </a:cubicBezTo>
                  <a:cubicBezTo>
                    <a:pt x="4573" y="3382"/>
                    <a:pt x="4763" y="3430"/>
                    <a:pt x="4739" y="3477"/>
                  </a:cubicBezTo>
                  <a:cubicBezTo>
                    <a:pt x="4752" y="3452"/>
                    <a:pt x="4758" y="3442"/>
                    <a:pt x="4759" y="3442"/>
                  </a:cubicBezTo>
                  <a:lnTo>
                    <a:pt x="4759" y="3442"/>
                  </a:lnTo>
                  <a:cubicBezTo>
                    <a:pt x="4764" y="3442"/>
                    <a:pt x="4664" y="3672"/>
                    <a:pt x="4644" y="3691"/>
                  </a:cubicBezTo>
                  <a:cubicBezTo>
                    <a:pt x="4596" y="3715"/>
                    <a:pt x="4477" y="3811"/>
                    <a:pt x="4454" y="3858"/>
                  </a:cubicBezTo>
                  <a:cubicBezTo>
                    <a:pt x="4406" y="3906"/>
                    <a:pt x="4340" y="3906"/>
                    <a:pt x="4275" y="3906"/>
                  </a:cubicBezTo>
                  <a:cubicBezTo>
                    <a:pt x="4209" y="3906"/>
                    <a:pt x="4144" y="3906"/>
                    <a:pt x="4096" y="3953"/>
                  </a:cubicBezTo>
                  <a:cubicBezTo>
                    <a:pt x="4049" y="4025"/>
                    <a:pt x="3977" y="4073"/>
                    <a:pt x="3930" y="4120"/>
                  </a:cubicBezTo>
                  <a:lnTo>
                    <a:pt x="3882" y="4144"/>
                  </a:lnTo>
                  <a:lnTo>
                    <a:pt x="3787" y="4168"/>
                  </a:lnTo>
                  <a:cubicBezTo>
                    <a:pt x="3692" y="4168"/>
                    <a:pt x="3787" y="4025"/>
                    <a:pt x="3692" y="4025"/>
                  </a:cubicBezTo>
                  <a:cubicBezTo>
                    <a:pt x="3668" y="4001"/>
                    <a:pt x="3525" y="4001"/>
                    <a:pt x="3525" y="3977"/>
                  </a:cubicBezTo>
                  <a:cubicBezTo>
                    <a:pt x="3501" y="3953"/>
                    <a:pt x="3310" y="3644"/>
                    <a:pt x="3287" y="3620"/>
                  </a:cubicBezTo>
                  <a:cubicBezTo>
                    <a:pt x="3215" y="3334"/>
                    <a:pt x="3239" y="3453"/>
                    <a:pt x="3168" y="3168"/>
                  </a:cubicBezTo>
                  <a:cubicBezTo>
                    <a:pt x="3168" y="3144"/>
                    <a:pt x="3168" y="3144"/>
                    <a:pt x="3144" y="3120"/>
                  </a:cubicBezTo>
                  <a:lnTo>
                    <a:pt x="3168" y="3096"/>
                  </a:lnTo>
                  <a:cubicBezTo>
                    <a:pt x="3215" y="3072"/>
                    <a:pt x="3239" y="3048"/>
                    <a:pt x="3287" y="3025"/>
                  </a:cubicBezTo>
                  <a:cubicBezTo>
                    <a:pt x="3287" y="3025"/>
                    <a:pt x="3453" y="2667"/>
                    <a:pt x="3453" y="2667"/>
                  </a:cubicBezTo>
                  <a:cubicBezTo>
                    <a:pt x="3620" y="2548"/>
                    <a:pt x="3811" y="2453"/>
                    <a:pt x="4025" y="2382"/>
                  </a:cubicBezTo>
                  <a:cubicBezTo>
                    <a:pt x="4055" y="2372"/>
                    <a:pt x="4088" y="2368"/>
                    <a:pt x="4124" y="2368"/>
                  </a:cubicBezTo>
                  <a:close/>
                  <a:moveTo>
                    <a:pt x="6549" y="0"/>
                  </a:moveTo>
                  <a:cubicBezTo>
                    <a:pt x="5144" y="119"/>
                    <a:pt x="3811" y="619"/>
                    <a:pt x="2691" y="1453"/>
                  </a:cubicBezTo>
                  <a:cubicBezTo>
                    <a:pt x="2120" y="1882"/>
                    <a:pt x="1548" y="2358"/>
                    <a:pt x="1024" y="2858"/>
                  </a:cubicBezTo>
                  <a:cubicBezTo>
                    <a:pt x="786" y="3096"/>
                    <a:pt x="548" y="3334"/>
                    <a:pt x="334" y="3596"/>
                  </a:cubicBezTo>
                  <a:cubicBezTo>
                    <a:pt x="143" y="3787"/>
                    <a:pt x="24" y="4049"/>
                    <a:pt x="0" y="4334"/>
                  </a:cubicBezTo>
                  <a:cubicBezTo>
                    <a:pt x="24" y="4525"/>
                    <a:pt x="96" y="4715"/>
                    <a:pt x="238" y="4858"/>
                  </a:cubicBezTo>
                  <a:cubicBezTo>
                    <a:pt x="286" y="4930"/>
                    <a:pt x="357" y="5001"/>
                    <a:pt x="429" y="5049"/>
                  </a:cubicBezTo>
                  <a:lnTo>
                    <a:pt x="2167" y="6883"/>
                  </a:lnTo>
                  <a:cubicBezTo>
                    <a:pt x="2286" y="6990"/>
                    <a:pt x="2435" y="7043"/>
                    <a:pt x="2584" y="7043"/>
                  </a:cubicBezTo>
                  <a:cubicBezTo>
                    <a:pt x="2733" y="7043"/>
                    <a:pt x="2882" y="6990"/>
                    <a:pt x="3001" y="6883"/>
                  </a:cubicBezTo>
                  <a:cubicBezTo>
                    <a:pt x="3692" y="6240"/>
                    <a:pt x="4358" y="5573"/>
                    <a:pt x="5025" y="4882"/>
                  </a:cubicBezTo>
                  <a:cubicBezTo>
                    <a:pt x="5359" y="4549"/>
                    <a:pt x="5692" y="4168"/>
                    <a:pt x="5978" y="3811"/>
                  </a:cubicBezTo>
                  <a:cubicBezTo>
                    <a:pt x="6263" y="3406"/>
                    <a:pt x="6502" y="2977"/>
                    <a:pt x="6668" y="2501"/>
                  </a:cubicBezTo>
                  <a:lnTo>
                    <a:pt x="7311" y="1000"/>
                  </a:lnTo>
                  <a:cubicBezTo>
                    <a:pt x="7359" y="786"/>
                    <a:pt x="7311" y="572"/>
                    <a:pt x="7145" y="429"/>
                  </a:cubicBezTo>
                  <a:lnTo>
                    <a:pt x="7168" y="429"/>
                  </a:lnTo>
                  <a:cubicBezTo>
                    <a:pt x="7121" y="405"/>
                    <a:pt x="7097" y="381"/>
                    <a:pt x="7073" y="357"/>
                  </a:cubicBezTo>
                  <a:cubicBezTo>
                    <a:pt x="6978" y="143"/>
                    <a:pt x="6764" y="0"/>
                    <a:pt x="6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4"/>
            <p:cNvSpPr/>
            <p:nvPr/>
          </p:nvSpPr>
          <p:spPr>
            <a:xfrm>
              <a:off x="1655675" y="3382875"/>
              <a:ext cx="89325" cy="89675"/>
            </a:xfrm>
            <a:custGeom>
              <a:avLst/>
              <a:gdLst/>
              <a:ahLst/>
              <a:cxnLst/>
              <a:rect l="l" t="t" r="r" b="b"/>
              <a:pathLst>
                <a:path w="3573" h="3587" extrusionOk="0">
                  <a:moveTo>
                    <a:pt x="1795" y="0"/>
                  </a:moveTo>
                  <a:cubicBezTo>
                    <a:pt x="1698" y="0"/>
                    <a:pt x="1601" y="26"/>
                    <a:pt x="1524" y="73"/>
                  </a:cubicBezTo>
                  <a:cubicBezTo>
                    <a:pt x="1286" y="239"/>
                    <a:pt x="1096" y="430"/>
                    <a:pt x="929" y="668"/>
                  </a:cubicBezTo>
                  <a:cubicBezTo>
                    <a:pt x="786" y="882"/>
                    <a:pt x="691" y="1097"/>
                    <a:pt x="596" y="1335"/>
                  </a:cubicBezTo>
                  <a:cubicBezTo>
                    <a:pt x="453" y="1740"/>
                    <a:pt x="381" y="2168"/>
                    <a:pt x="215" y="2573"/>
                  </a:cubicBezTo>
                  <a:cubicBezTo>
                    <a:pt x="191" y="2621"/>
                    <a:pt x="167" y="2668"/>
                    <a:pt x="143" y="2716"/>
                  </a:cubicBezTo>
                  <a:cubicBezTo>
                    <a:pt x="0" y="2954"/>
                    <a:pt x="48" y="3240"/>
                    <a:pt x="238" y="3430"/>
                  </a:cubicBezTo>
                  <a:cubicBezTo>
                    <a:pt x="337" y="3529"/>
                    <a:pt x="479" y="3586"/>
                    <a:pt x="627" y="3586"/>
                  </a:cubicBezTo>
                  <a:cubicBezTo>
                    <a:pt x="728" y="3586"/>
                    <a:pt x="832" y="3560"/>
                    <a:pt x="929" y="3502"/>
                  </a:cubicBezTo>
                  <a:lnTo>
                    <a:pt x="977" y="3478"/>
                  </a:lnTo>
                  <a:cubicBezTo>
                    <a:pt x="1810" y="3145"/>
                    <a:pt x="2810" y="3073"/>
                    <a:pt x="3406" y="2311"/>
                  </a:cubicBezTo>
                  <a:cubicBezTo>
                    <a:pt x="3499" y="2195"/>
                    <a:pt x="3569" y="2056"/>
                    <a:pt x="3572" y="1917"/>
                  </a:cubicBezTo>
                  <a:lnTo>
                    <a:pt x="3572" y="1917"/>
                  </a:lnTo>
                  <a:cubicBezTo>
                    <a:pt x="3572" y="1921"/>
                    <a:pt x="3572" y="1926"/>
                    <a:pt x="3572" y="1930"/>
                  </a:cubicBezTo>
                  <a:lnTo>
                    <a:pt x="3572" y="1906"/>
                  </a:lnTo>
                  <a:cubicBezTo>
                    <a:pt x="3572" y="1910"/>
                    <a:pt x="3572" y="1913"/>
                    <a:pt x="3572" y="1917"/>
                  </a:cubicBezTo>
                  <a:lnTo>
                    <a:pt x="3572" y="1917"/>
                  </a:lnTo>
                  <a:cubicBezTo>
                    <a:pt x="3570" y="1780"/>
                    <a:pt x="3523" y="1665"/>
                    <a:pt x="3453" y="1573"/>
                  </a:cubicBezTo>
                  <a:cubicBezTo>
                    <a:pt x="3330" y="1435"/>
                    <a:pt x="3158" y="1356"/>
                    <a:pt x="2987" y="1356"/>
                  </a:cubicBezTo>
                  <a:cubicBezTo>
                    <a:pt x="2893" y="1356"/>
                    <a:pt x="2800" y="1379"/>
                    <a:pt x="2715" y="1430"/>
                  </a:cubicBezTo>
                  <a:cubicBezTo>
                    <a:pt x="2596" y="1501"/>
                    <a:pt x="2477" y="1573"/>
                    <a:pt x="2358" y="1621"/>
                  </a:cubicBezTo>
                  <a:cubicBezTo>
                    <a:pt x="2406" y="1335"/>
                    <a:pt x="2429" y="1025"/>
                    <a:pt x="2406" y="739"/>
                  </a:cubicBezTo>
                  <a:cubicBezTo>
                    <a:pt x="2406" y="692"/>
                    <a:pt x="2382" y="644"/>
                    <a:pt x="2382" y="597"/>
                  </a:cubicBezTo>
                  <a:cubicBezTo>
                    <a:pt x="2382" y="501"/>
                    <a:pt x="2358" y="382"/>
                    <a:pt x="2310" y="287"/>
                  </a:cubicBezTo>
                  <a:cubicBezTo>
                    <a:pt x="2215" y="144"/>
                    <a:pt x="2096" y="49"/>
                    <a:pt x="1953" y="25"/>
                  </a:cubicBezTo>
                  <a:cubicBezTo>
                    <a:pt x="1902" y="8"/>
                    <a:pt x="1849" y="0"/>
                    <a:pt x="1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4"/>
            <p:cNvSpPr/>
            <p:nvPr/>
          </p:nvSpPr>
          <p:spPr>
            <a:xfrm>
              <a:off x="1767225" y="3300400"/>
              <a:ext cx="70875" cy="51525"/>
            </a:xfrm>
            <a:custGeom>
              <a:avLst/>
              <a:gdLst/>
              <a:ahLst/>
              <a:cxnLst/>
              <a:rect l="l" t="t" r="r" b="b"/>
              <a:pathLst>
                <a:path w="2835" h="2061" extrusionOk="0">
                  <a:moveTo>
                    <a:pt x="1316" y="471"/>
                  </a:moveTo>
                  <a:cubicBezTo>
                    <a:pt x="1762" y="471"/>
                    <a:pt x="2169" y="1041"/>
                    <a:pt x="1825" y="1443"/>
                  </a:cubicBezTo>
                  <a:cubicBezTo>
                    <a:pt x="1702" y="1575"/>
                    <a:pt x="1542" y="1636"/>
                    <a:pt x="1384" y="1636"/>
                  </a:cubicBezTo>
                  <a:cubicBezTo>
                    <a:pt x="1144" y="1636"/>
                    <a:pt x="911" y="1496"/>
                    <a:pt x="825" y="1252"/>
                  </a:cubicBezTo>
                  <a:cubicBezTo>
                    <a:pt x="730" y="1014"/>
                    <a:pt x="801" y="752"/>
                    <a:pt x="992" y="585"/>
                  </a:cubicBezTo>
                  <a:cubicBezTo>
                    <a:pt x="1095" y="505"/>
                    <a:pt x="1207" y="471"/>
                    <a:pt x="1316" y="471"/>
                  </a:cubicBezTo>
                  <a:close/>
                  <a:moveTo>
                    <a:pt x="1485" y="0"/>
                  </a:moveTo>
                  <a:cubicBezTo>
                    <a:pt x="1233" y="0"/>
                    <a:pt x="973" y="103"/>
                    <a:pt x="754" y="347"/>
                  </a:cubicBezTo>
                  <a:cubicBezTo>
                    <a:pt x="0" y="1118"/>
                    <a:pt x="736" y="2060"/>
                    <a:pt x="1502" y="2060"/>
                  </a:cubicBezTo>
                  <a:cubicBezTo>
                    <a:pt x="1801" y="2060"/>
                    <a:pt x="2105" y="1916"/>
                    <a:pt x="2325" y="1562"/>
                  </a:cubicBezTo>
                  <a:cubicBezTo>
                    <a:pt x="2834" y="807"/>
                    <a:pt x="2192" y="0"/>
                    <a:pt x="1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4"/>
            <p:cNvSpPr/>
            <p:nvPr/>
          </p:nvSpPr>
          <p:spPr>
            <a:xfrm>
              <a:off x="1824100" y="3275800"/>
              <a:ext cx="33050" cy="23475"/>
            </a:xfrm>
            <a:custGeom>
              <a:avLst/>
              <a:gdLst/>
              <a:ahLst/>
              <a:cxnLst/>
              <a:rect l="l" t="t" r="r" b="b"/>
              <a:pathLst>
                <a:path w="1322" h="939" extrusionOk="0">
                  <a:moveTo>
                    <a:pt x="652" y="0"/>
                  </a:moveTo>
                  <a:cubicBezTo>
                    <a:pt x="537" y="0"/>
                    <a:pt x="417" y="48"/>
                    <a:pt x="312" y="164"/>
                  </a:cubicBezTo>
                  <a:cubicBezTo>
                    <a:pt x="0" y="495"/>
                    <a:pt x="311" y="939"/>
                    <a:pt x="667" y="939"/>
                  </a:cubicBezTo>
                  <a:cubicBezTo>
                    <a:pt x="772" y="939"/>
                    <a:pt x="881" y="900"/>
                    <a:pt x="979" y="807"/>
                  </a:cubicBezTo>
                  <a:cubicBezTo>
                    <a:pt x="1321" y="465"/>
                    <a:pt x="1010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4"/>
            <p:cNvSpPr/>
            <p:nvPr/>
          </p:nvSpPr>
          <p:spPr>
            <a:xfrm>
              <a:off x="1652700" y="3233600"/>
              <a:ext cx="243525" cy="236925"/>
            </a:xfrm>
            <a:custGeom>
              <a:avLst/>
              <a:gdLst/>
              <a:ahLst/>
              <a:cxnLst/>
              <a:rect l="l" t="t" r="r" b="b"/>
              <a:pathLst>
                <a:path w="9741" h="9477" extrusionOk="0">
                  <a:moveTo>
                    <a:pt x="3930" y="2448"/>
                  </a:moveTo>
                  <a:lnTo>
                    <a:pt x="3930" y="2448"/>
                  </a:lnTo>
                  <a:cubicBezTo>
                    <a:pt x="3644" y="2733"/>
                    <a:pt x="3382" y="3043"/>
                    <a:pt x="3120" y="3353"/>
                  </a:cubicBezTo>
                  <a:cubicBezTo>
                    <a:pt x="2858" y="3638"/>
                    <a:pt x="2596" y="3924"/>
                    <a:pt x="2334" y="4186"/>
                  </a:cubicBezTo>
                  <a:cubicBezTo>
                    <a:pt x="2239" y="4305"/>
                    <a:pt x="2120" y="4424"/>
                    <a:pt x="2001" y="4520"/>
                  </a:cubicBezTo>
                  <a:cubicBezTo>
                    <a:pt x="1667" y="4186"/>
                    <a:pt x="1310" y="3829"/>
                    <a:pt x="953" y="3519"/>
                  </a:cubicBezTo>
                  <a:cubicBezTo>
                    <a:pt x="1953" y="3210"/>
                    <a:pt x="2953" y="2805"/>
                    <a:pt x="3930" y="2448"/>
                  </a:cubicBezTo>
                  <a:close/>
                  <a:moveTo>
                    <a:pt x="2763" y="6282"/>
                  </a:moveTo>
                  <a:cubicBezTo>
                    <a:pt x="3025" y="6377"/>
                    <a:pt x="3239" y="6568"/>
                    <a:pt x="3358" y="6806"/>
                  </a:cubicBezTo>
                  <a:cubicBezTo>
                    <a:pt x="3310" y="7020"/>
                    <a:pt x="3168" y="7163"/>
                    <a:pt x="2977" y="7234"/>
                  </a:cubicBezTo>
                  <a:cubicBezTo>
                    <a:pt x="2739" y="7306"/>
                    <a:pt x="2477" y="7353"/>
                    <a:pt x="2239" y="7377"/>
                  </a:cubicBezTo>
                  <a:cubicBezTo>
                    <a:pt x="2239" y="7044"/>
                    <a:pt x="2310" y="6734"/>
                    <a:pt x="2453" y="6472"/>
                  </a:cubicBezTo>
                  <a:lnTo>
                    <a:pt x="2429" y="6472"/>
                  </a:lnTo>
                  <a:cubicBezTo>
                    <a:pt x="2525" y="6377"/>
                    <a:pt x="2644" y="6306"/>
                    <a:pt x="2763" y="6282"/>
                  </a:cubicBezTo>
                  <a:close/>
                  <a:moveTo>
                    <a:pt x="7049" y="5925"/>
                  </a:moveTo>
                  <a:lnTo>
                    <a:pt x="7049" y="5925"/>
                  </a:lnTo>
                  <a:cubicBezTo>
                    <a:pt x="6930" y="6282"/>
                    <a:pt x="6787" y="6687"/>
                    <a:pt x="6692" y="7044"/>
                  </a:cubicBezTo>
                  <a:cubicBezTo>
                    <a:pt x="6549" y="7639"/>
                    <a:pt x="6454" y="8235"/>
                    <a:pt x="6311" y="8806"/>
                  </a:cubicBezTo>
                  <a:cubicBezTo>
                    <a:pt x="5906" y="8425"/>
                    <a:pt x="5501" y="8068"/>
                    <a:pt x="5097" y="7711"/>
                  </a:cubicBezTo>
                  <a:cubicBezTo>
                    <a:pt x="5263" y="7568"/>
                    <a:pt x="5430" y="7425"/>
                    <a:pt x="5573" y="7258"/>
                  </a:cubicBezTo>
                  <a:cubicBezTo>
                    <a:pt x="5859" y="6996"/>
                    <a:pt x="6287" y="6591"/>
                    <a:pt x="6597" y="6329"/>
                  </a:cubicBezTo>
                  <a:lnTo>
                    <a:pt x="7049" y="5925"/>
                  </a:lnTo>
                  <a:close/>
                  <a:moveTo>
                    <a:pt x="2263" y="6187"/>
                  </a:moveTo>
                  <a:lnTo>
                    <a:pt x="2215" y="6210"/>
                  </a:lnTo>
                  <a:cubicBezTo>
                    <a:pt x="1882" y="6615"/>
                    <a:pt x="1667" y="7115"/>
                    <a:pt x="1620" y="7663"/>
                  </a:cubicBezTo>
                  <a:cubicBezTo>
                    <a:pt x="1620" y="7887"/>
                    <a:pt x="1810" y="7965"/>
                    <a:pt x="1996" y="7965"/>
                  </a:cubicBezTo>
                  <a:cubicBezTo>
                    <a:pt x="2047" y="7965"/>
                    <a:pt x="2097" y="7959"/>
                    <a:pt x="2144" y="7949"/>
                  </a:cubicBezTo>
                  <a:cubicBezTo>
                    <a:pt x="2644" y="7925"/>
                    <a:pt x="3120" y="7734"/>
                    <a:pt x="3477" y="7401"/>
                  </a:cubicBezTo>
                  <a:cubicBezTo>
                    <a:pt x="3477" y="7449"/>
                    <a:pt x="3477" y="7472"/>
                    <a:pt x="3477" y="7496"/>
                  </a:cubicBezTo>
                  <a:cubicBezTo>
                    <a:pt x="3310" y="8639"/>
                    <a:pt x="2024" y="8973"/>
                    <a:pt x="1048" y="9068"/>
                  </a:cubicBezTo>
                  <a:lnTo>
                    <a:pt x="1024" y="9068"/>
                  </a:lnTo>
                  <a:lnTo>
                    <a:pt x="548" y="9116"/>
                  </a:lnTo>
                  <a:cubicBezTo>
                    <a:pt x="596" y="8616"/>
                    <a:pt x="667" y="8139"/>
                    <a:pt x="810" y="7639"/>
                  </a:cubicBezTo>
                  <a:cubicBezTo>
                    <a:pt x="953" y="7187"/>
                    <a:pt x="1096" y="6639"/>
                    <a:pt x="1548" y="6377"/>
                  </a:cubicBezTo>
                  <a:cubicBezTo>
                    <a:pt x="1762" y="6258"/>
                    <a:pt x="2001" y="6187"/>
                    <a:pt x="2263" y="6187"/>
                  </a:cubicBezTo>
                  <a:close/>
                  <a:moveTo>
                    <a:pt x="8660" y="1"/>
                  </a:moveTo>
                  <a:cubicBezTo>
                    <a:pt x="8579" y="1"/>
                    <a:pt x="8502" y="7"/>
                    <a:pt x="8431" y="19"/>
                  </a:cubicBezTo>
                  <a:cubicBezTo>
                    <a:pt x="8216" y="42"/>
                    <a:pt x="8026" y="90"/>
                    <a:pt x="7835" y="138"/>
                  </a:cubicBezTo>
                  <a:cubicBezTo>
                    <a:pt x="6930" y="352"/>
                    <a:pt x="6097" y="733"/>
                    <a:pt x="5335" y="1257"/>
                  </a:cubicBezTo>
                  <a:cubicBezTo>
                    <a:pt x="5025" y="1447"/>
                    <a:pt x="4739" y="1686"/>
                    <a:pt x="4477" y="1924"/>
                  </a:cubicBezTo>
                  <a:lnTo>
                    <a:pt x="4454" y="1924"/>
                  </a:lnTo>
                  <a:cubicBezTo>
                    <a:pt x="3549" y="2114"/>
                    <a:pt x="2667" y="2376"/>
                    <a:pt x="1810" y="2662"/>
                  </a:cubicBezTo>
                  <a:lnTo>
                    <a:pt x="762" y="2995"/>
                  </a:lnTo>
                  <a:cubicBezTo>
                    <a:pt x="548" y="3091"/>
                    <a:pt x="262" y="3067"/>
                    <a:pt x="95" y="3257"/>
                  </a:cubicBezTo>
                  <a:cubicBezTo>
                    <a:pt x="0" y="3376"/>
                    <a:pt x="24" y="3543"/>
                    <a:pt x="143" y="3638"/>
                  </a:cubicBezTo>
                  <a:cubicBezTo>
                    <a:pt x="572" y="3972"/>
                    <a:pt x="953" y="4305"/>
                    <a:pt x="1334" y="4662"/>
                  </a:cubicBezTo>
                  <a:cubicBezTo>
                    <a:pt x="1667" y="4996"/>
                    <a:pt x="2001" y="5329"/>
                    <a:pt x="2334" y="5663"/>
                  </a:cubicBezTo>
                  <a:cubicBezTo>
                    <a:pt x="2264" y="5653"/>
                    <a:pt x="2193" y="5648"/>
                    <a:pt x="2122" y="5648"/>
                  </a:cubicBezTo>
                  <a:cubicBezTo>
                    <a:pt x="1689" y="5648"/>
                    <a:pt x="1256" y="5829"/>
                    <a:pt x="929" y="6115"/>
                  </a:cubicBezTo>
                  <a:cubicBezTo>
                    <a:pt x="167" y="6901"/>
                    <a:pt x="119" y="8282"/>
                    <a:pt x="191" y="9306"/>
                  </a:cubicBezTo>
                  <a:cubicBezTo>
                    <a:pt x="169" y="9391"/>
                    <a:pt x="243" y="9477"/>
                    <a:pt x="327" y="9477"/>
                  </a:cubicBezTo>
                  <a:cubicBezTo>
                    <a:pt x="337" y="9477"/>
                    <a:pt x="347" y="9475"/>
                    <a:pt x="357" y="9473"/>
                  </a:cubicBezTo>
                  <a:lnTo>
                    <a:pt x="691" y="9449"/>
                  </a:lnTo>
                  <a:cubicBezTo>
                    <a:pt x="1524" y="9354"/>
                    <a:pt x="2382" y="9282"/>
                    <a:pt x="3072" y="8782"/>
                  </a:cubicBezTo>
                  <a:cubicBezTo>
                    <a:pt x="3596" y="8425"/>
                    <a:pt x="3906" y="7806"/>
                    <a:pt x="3882" y="7163"/>
                  </a:cubicBezTo>
                  <a:lnTo>
                    <a:pt x="3882" y="7163"/>
                  </a:lnTo>
                  <a:cubicBezTo>
                    <a:pt x="4406" y="7711"/>
                    <a:pt x="5001" y="8163"/>
                    <a:pt x="5573" y="8639"/>
                  </a:cubicBezTo>
                  <a:cubicBezTo>
                    <a:pt x="5835" y="8878"/>
                    <a:pt x="6073" y="9116"/>
                    <a:pt x="6311" y="9354"/>
                  </a:cubicBezTo>
                  <a:cubicBezTo>
                    <a:pt x="6339" y="9382"/>
                    <a:pt x="6375" y="9395"/>
                    <a:pt x="6411" y="9395"/>
                  </a:cubicBezTo>
                  <a:cubicBezTo>
                    <a:pt x="6465" y="9395"/>
                    <a:pt x="6520" y="9364"/>
                    <a:pt x="6549" y="9306"/>
                  </a:cubicBezTo>
                  <a:cubicBezTo>
                    <a:pt x="6835" y="8211"/>
                    <a:pt x="6954" y="7068"/>
                    <a:pt x="7359" y="6020"/>
                  </a:cubicBezTo>
                  <a:cubicBezTo>
                    <a:pt x="7430" y="5829"/>
                    <a:pt x="7502" y="5639"/>
                    <a:pt x="7549" y="5472"/>
                  </a:cubicBezTo>
                  <a:lnTo>
                    <a:pt x="7645" y="5401"/>
                  </a:lnTo>
                  <a:cubicBezTo>
                    <a:pt x="7758" y="5174"/>
                    <a:pt x="7586" y="4946"/>
                    <a:pt x="7379" y="4946"/>
                  </a:cubicBezTo>
                  <a:cubicBezTo>
                    <a:pt x="7326" y="4946"/>
                    <a:pt x="7270" y="4962"/>
                    <a:pt x="7216" y="4996"/>
                  </a:cubicBezTo>
                  <a:cubicBezTo>
                    <a:pt x="6430" y="5829"/>
                    <a:pt x="5597" y="6663"/>
                    <a:pt x="4882" y="7544"/>
                  </a:cubicBezTo>
                  <a:cubicBezTo>
                    <a:pt x="4525" y="7234"/>
                    <a:pt x="4215" y="6925"/>
                    <a:pt x="3906" y="6568"/>
                  </a:cubicBezTo>
                  <a:cubicBezTo>
                    <a:pt x="3334" y="5972"/>
                    <a:pt x="2787" y="5353"/>
                    <a:pt x="2215" y="4758"/>
                  </a:cubicBezTo>
                  <a:lnTo>
                    <a:pt x="2572" y="4424"/>
                  </a:lnTo>
                  <a:cubicBezTo>
                    <a:pt x="2929" y="4067"/>
                    <a:pt x="3287" y="3686"/>
                    <a:pt x="3620" y="3305"/>
                  </a:cubicBezTo>
                  <a:cubicBezTo>
                    <a:pt x="4787" y="1971"/>
                    <a:pt x="6168" y="995"/>
                    <a:pt x="7930" y="662"/>
                  </a:cubicBezTo>
                  <a:cubicBezTo>
                    <a:pt x="8145" y="638"/>
                    <a:pt x="8383" y="590"/>
                    <a:pt x="8597" y="566"/>
                  </a:cubicBezTo>
                  <a:cubicBezTo>
                    <a:pt x="8907" y="566"/>
                    <a:pt x="9145" y="876"/>
                    <a:pt x="9050" y="1162"/>
                  </a:cubicBezTo>
                  <a:cubicBezTo>
                    <a:pt x="8954" y="1971"/>
                    <a:pt x="8764" y="2757"/>
                    <a:pt x="8478" y="3495"/>
                  </a:cubicBezTo>
                  <a:cubicBezTo>
                    <a:pt x="8413" y="3627"/>
                    <a:pt x="8527" y="3746"/>
                    <a:pt x="8644" y="3746"/>
                  </a:cubicBezTo>
                  <a:cubicBezTo>
                    <a:pt x="8697" y="3746"/>
                    <a:pt x="8751" y="3722"/>
                    <a:pt x="8788" y="3662"/>
                  </a:cubicBezTo>
                  <a:cubicBezTo>
                    <a:pt x="9026" y="3257"/>
                    <a:pt x="9216" y="2829"/>
                    <a:pt x="9359" y="2400"/>
                  </a:cubicBezTo>
                  <a:cubicBezTo>
                    <a:pt x="9478" y="2019"/>
                    <a:pt x="9550" y="1638"/>
                    <a:pt x="9621" y="1257"/>
                  </a:cubicBezTo>
                  <a:cubicBezTo>
                    <a:pt x="9740" y="709"/>
                    <a:pt x="9431" y="185"/>
                    <a:pt x="8907" y="19"/>
                  </a:cubicBezTo>
                  <a:cubicBezTo>
                    <a:pt x="8823" y="7"/>
                    <a:pt x="8740" y="1"/>
                    <a:pt x="8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28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67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67"/>
          <p:cNvGrpSpPr/>
          <p:nvPr/>
        </p:nvGrpSpPr>
        <p:grpSpPr>
          <a:xfrm>
            <a:off x="6126986" y="3278206"/>
            <a:ext cx="2205941" cy="1682475"/>
            <a:chOff x="6214311" y="3125853"/>
            <a:chExt cx="1981088" cy="1649647"/>
          </a:xfrm>
        </p:grpSpPr>
        <p:sp>
          <p:nvSpPr>
            <p:cNvPr id="785" name="Google Shape;785;p67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7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67"/>
          <p:cNvGrpSpPr/>
          <p:nvPr/>
        </p:nvGrpSpPr>
        <p:grpSpPr>
          <a:xfrm>
            <a:off x="2670076" y="3312125"/>
            <a:ext cx="2402654" cy="1615775"/>
            <a:chOff x="2793470" y="3159723"/>
            <a:chExt cx="2156200" cy="1615775"/>
          </a:xfrm>
        </p:grpSpPr>
        <p:sp>
          <p:nvSpPr>
            <p:cNvPr id="788" name="Google Shape;788;p67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7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67"/>
          <p:cNvGrpSpPr/>
          <p:nvPr/>
        </p:nvGrpSpPr>
        <p:grpSpPr>
          <a:xfrm>
            <a:off x="4407629" y="1152749"/>
            <a:ext cx="2210477" cy="1579448"/>
            <a:chOff x="4498795" y="1305150"/>
            <a:chExt cx="2028147" cy="1579448"/>
          </a:xfrm>
        </p:grpSpPr>
        <p:sp>
          <p:nvSpPr>
            <p:cNvPr id="791" name="Google Shape;791;p67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7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67"/>
          <p:cNvGrpSpPr/>
          <p:nvPr/>
        </p:nvGrpSpPr>
        <p:grpSpPr>
          <a:xfrm>
            <a:off x="998042" y="1093150"/>
            <a:ext cx="2156162" cy="1683000"/>
            <a:chOff x="1088636" y="1245544"/>
            <a:chExt cx="1975050" cy="1683000"/>
          </a:xfrm>
        </p:grpSpPr>
        <p:sp>
          <p:nvSpPr>
            <p:cNvPr id="794" name="Google Shape;794;p67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7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6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THINGS TO REMEMBER!</a:t>
            </a:r>
            <a:endParaRPr dirty="0"/>
          </a:p>
        </p:txBody>
      </p:sp>
      <p:sp>
        <p:nvSpPr>
          <p:cNvPr id="798" name="Google Shape;798;p67"/>
          <p:cNvSpPr txBox="1"/>
          <p:nvPr/>
        </p:nvSpPr>
        <p:spPr>
          <a:xfrm>
            <a:off x="1099542" y="1536315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Match style and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language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to your audience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800" name="Google Shape;800;p67"/>
          <p:cNvSpPr txBox="1"/>
          <p:nvPr/>
        </p:nvSpPr>
        <p:spPr>
          <a:xfrm>
            <a:off x="2795725" y="3771067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1600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802" name="Google Shape;802;p67"/>
          <p:cNvSpPr txBox="1"/>
          <p:nvPr/>
        </p:nvSpPr>
        <p:spPr>
          <a:xfrm>
            <a:off x="4503250" y="1548700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Give  a strong viewpoint in an entertaining way 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1600" dirty="0">
              <a:solidFill>
                <a:schemeClr val="accent6">
                  <a:lumMod val="50000"/>
                </a:schemeClr>
              </a:solidFill>
              <a:latin typeface="Baloo 2" panose="020B0604020202020204" charset="0"/>
              <a:ea typeface="Baloo 2"/>
              <a:cs typeface="Baloo 2" panose="020B0604020202020204" charset="0"/>
              <a:sym typeface="Baloo 2"/>
            </a:endParaRPr>
          </a:p>
        </p:txBody>
      </p:sp>
      <p:sp>
        <p:nvSpPr>
          <p:cNvPr id="804" name="Google Shape;804;p67"/>
          <p:cNvSpPr txBox="1"/>
          <p:nvPr/>
        </p:nvSpPr>
        <p:spPr>
          <a:xfrm>
            <a:off x="6206338" y="3771067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Give  a strong viewpoint in an entertaining way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805" name="Google Shape;805;p67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7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67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67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67"/>
          <p:cNvGrpSpPr/>
          <p:nvPr/>
        </p:nvGrpSpPr>
        <p:grpSpPr>
          <a:xfrm>
            <a:off x="783206" y="1165550"/>
            <a:ext cx="613895" cy="521910"/>
            <a:chOff x="1168000" y="1750950"/>
            <a:chExt cx="405425" cy="344700"/>
          </a:xfrm>
        </p:grpSpPr>
        <p:sp>
          <p:nvSpPr>
            <p:cNvPr id="810" name="Google Shape;810;p67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7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7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7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7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7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7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67"/>
          <p:cNvGrpSpPr/>
          <p:nvPr/>
        </p:nvGrpSpPr>
        <p:grpSpPr>
          <a:xfrm rot="-755994">
            <a:off x="6134099" y="984073"/>
            <a:ext cx="596498" cy="572731"/>
            <a:chOff x="3885600" y="2960625"/>
            <a:chExt cx="470600" cy="451850"/>
          </a:xfrm>
        </p:grpSpPr>
        <p:sp>
          <p:nvSpPr>
            <p:cNvPr id="818" name="Google Shape;818;p67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7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7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7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7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67"/>
          <p:cNvGrpSpPr/>
          <p:nvPr/>
        </p:nvGrpSpPr>
        <p:grpSpPr>
          <a:xfrm rot="-1004326">
            <a:off x="2646253" y="3408336"/>
            <a:ext cx="528035" cy="355115"/>
            <a:chOff x="6429375" y="2405775"/>
            <a:chExt cx="528050" cy="355125"/>
          </a:xfrm>
        </p:grpSpPr>
        <p:sp>
          <p:nvSpPr>
            <p:cNvPr id="824" name="Google Shape;824;p67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7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7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7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7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7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7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67"/>
          <p:cNvGrpSpPr/>
          <p:nvPr/>
        </p:nvGrpSpPr>
        <p:grpSpPr>
          <a:xfrm>
            <a:off x="7754250" y="2924100"/>
            <a:ext cx="569450" cy="703275"/>
            <a:chOff x="5016675" y="1670375"/>
            <a:chExt cx="569450" cy="703275"/>
          </a:xfrm>
        </p:grpSpPr>
        <p:sp>
          <p:nvSpPr>
            <p:cNvPr id="832" name="Google Shape;832;p67"/>
            <p:cNvSpPr/>
            <p:nvPr/>
          </p:nvSpPr>
          <p:spPr>
            <a:xfrm>
              <a:off x="5045550" y="1670375"/>
              <a:ext cx="540575" cy="303225"/>
            </a:xfrm>
            <a:custGeom>
              <a:avLst/>
              <a:gdLst/>
              <a:ahLst/>
              <a:cxnLst/>
              <a:rect l="l" t="t" r="r" b="b"/>
              <a:pathLst>
                <a:path w="21623" h="12129" extrusionOk="0">
                  <a:moveTo>
                    <a:pt x="14005" y="828"/>
                  </a:moveTo>
                  <a:cubicBezTo>
                    <a:pt x="14084" y="828"/>
                    <a:pt x="14163" y="828"/>
                    <a:pt x="14241" y="830"/>
                  </a:cubicBezTo>
                  <a:cubicBezTo>
                    <a:pt x="15241" y="854"/>
                    <a:pt x="16241" y="889"/>
                    <a:pt x="17217" y="937"/>
                  </a:cubicBezTo>
                  <a:cubicBezTo>
                    <a:pt x="17658" y="949"/>
                    <a:pt x="18086" y="985"/>
                    <a:pt x="18503" y="997"/>
                  </a:cubicBezTo>
                  <a:cubicBezTo>
                    <a:pt x="18682" y="1009"/>
                    <a:pt x="18872" y="1009"/>
                    <a:pt x="19051" y="1009"/>
                  </a:cubicBezTo>
                  <a:cubicBezTo>
                    <a:pt x="19468" y="1032"/>
                    <a:pt x="19896" y="1044"/>
                    <a:pt x="20313" y="1068"/>
                  </a:cubicBezTo>
                  <a:cubicBezTo>
                    <a:pt x="20765" y="1116"/>
                    <a:pt x="20765" y="1116"/>
                    <a:pt x="20753" y="1580"/>
                  </a:cubicBezTo>
                  <a:cubicBezTo>
                    <a:pt x="20658" y="3437"/>
                    <a:pt x="20575" y="5402"/>
                    <a:pt x="20456" y="7783"/>
                  </a:cubicBezTo>
                  <a:cubicBezTo>
                    <a:pt x="20456" y="7902"/>
                    <a:pt x="20420" y="8033"/>
                    <a:pt x="20384" y="8200"/>
                  </a:cubicBezTo>
                  <a:cubicBezTo>
                    <a:pt x="20361" y="8236"/>
                    <a:pt x="20361" y="8283"/>
                    <a:pt x="20349" y="8307"/>
                  </a:cubicBezTo>
                  <a:lnTo>
                    <a:pt x="19325" y="8307"/>
                  </a:lnTo>
                  <a:cubicBezTo>
                    <a:pt x="18420" y="8331"/>
                    <a:pt x="17491" y="8367"/>
                    <a:pt x="16586" y="8402"/>
                  </a:cubicBezTo>
                  <a:lnTo>
                    <a:pt x="15360" y="8438"/>
                  </a:lnTo>
                  <a:cubicBezTo>
                    <a:pt x="14479" y="8474"/>
                    <a:pt x="13574" y="8498"/>
                    <a:pt x="12681" y="8545"/>
                  </a:cubicBezTo>
                  <a:cubicBezTo>
                    <a:pt x="11407" y="8605"/>
                    <a:pt x="10109" y="8664"/>
                    <a:pt x="8823" y="8724"/>
                  </a:cubicBezTo>
                  <a:lnTo>
                    <a:pt x="7633" y="8783"/>
                  </a:lnTo>
                  <a:cubicBezTo>
                    <a:pt x="7002" y="8807"/>
                    <a:pt x="6585" y="9057"/>
                    <a:pt x="6299" y="9545"/>
                  </a:cubicBezTo>
                  <a:cubicBezTo>
                    <a:pt x="6144" y="9795"/>
                    <a:pt x="5942" y="10022"/>
                    <a:pt x="5716" y="10260"/>
                  </a:cubicBezTo>
                  <a:cubicBezTo>
                    <a:pt x="5656" y="10319"/>
                    <a:pt x="5597" y="10379"/>
                    <a:pt x="5549" y="10438"/>
                  </a:cubicBezTo>
                  <a:cubicBezTo>
                    <a:pt x="5525" y="10462"/>
                    <a:pt x="5478" y="10510"/>
                    <a:pt x="5430" y="10545"/>
                  </a:cubicBezTo>
                  <a:cubicBezTo>
                    <a:pt x="5252" y="10117"/>
                    <a:pt x="5192" y="9772"/>
                    <a:pt x="5216" y="9188"/>
                  </a:cubicBezTo>
                  <a:lnTo>
                    <a:pt x="5216" y="9105"/>
                  </a:lnTo>
                  <a:lnTo>
                    <a:pt x="5168" y="9057"/>
                  </a:lnTo>
                  <a:cubicBezTo>
                    <a:pt x="4990" y="8795"/>
                    <a:pt x="4740" y="8760"/>
                    <a:pt x="4525" y="8760"/>
                  </a:cubicBezTo>
                  <a:cubicBezTo>
                    <a:pt x="4454" y="8760"/>
                    <a:pt x="4394" y="8760"/>
                    <a:pt x="4335" y="8771"/>
                  </a:cubicBezTo>
                  <a:lnTo>
                    <a:pt x="4263" y="8771"/>
                  </a:lnTo>
                  <a:cubicBezTo>
                    <a:pt x="3989" y="8783"/>
                    <a:pt x="3704" y="8819"/>
                    <a:pt x="3442" y="8843"/>
                  </a:cubicBezTo>
                  <a:cubicBezTo>
                    <a:pt x="3180" y="8879"/>
                    <a:pt x="2894" y="8902"/>
                    <a:pt x="2620" y="8914"/>
                  </a:cubicBezTo>
                  <a:cubicBezTo>
                    <a:pt x="2537" y="8922"/>
                    <a:pt x="2454" y="8925"/>
                    <a:pt x="2369" y="8925"/>
                  </a:cubicBezTo>
                  <a:cubicBezTo>
                    <a:pt x="2201" y="8925"/>
                    <a:pt x="2029" y="8914"/>
                    <a:pt x="1846" y="8914"/>
                  </a:cubicBezTo>
                  <a:cubicBezTo>
                    <a:pt x="1703" y="8914"/>
                    <a:pt x="1561" y="8902"/>
                    <a:pt x="1418" y="8902"/>
                  </a:cubicBezTo>
                  <a:cubicBezTo>
                    <a:pt x="1251" y="8902"/>
                    <a:pt x="1144" y="8855"/>
                    <a:pt x="1120" y="8617"/>
                  </a:cubicBezTo>
                  <a:cubicBezTo>
                    <a:pt x="1108" y="8498"/>
                    <a:pt x="1084" y="8367"/>
                    <a:pt x="1072" y="8248"/>
                  </a:cubicBezTo>
                  <a:cubicBezTo>
                    <a:pt x="1025" y="7819"/>
                    <a:pt x="965" y="7366"/>
                    <a:pt x="953" y="6938"/>
                  </a:cubicBezTo>
                  <a:cubicBezTo>
                    <a:pt x="894" y="5461"/>
                    <a:pt x="1013" y="3961"/>
                    <a:pt x="1132" y="2509"/>
                  </a:cubicBezTo>
                  <a:cubicBezTo>
                    <a:pt x="1168" y="2175"/>
                    <a:pt x="1180" y="1866"/>
                    <a:pt x="1203" y="1532"/>
                  </a:cubicBezTo>
                  <a:cubicBezTo>
                    <a:pt x="1239" y="1211"/>
                    <a:pt x="1239" y="1211"/>
                    <a:pt x="1549" y="1187"/>
                  </a:cubicBezTo>
                  <a:cubicBezTo>
                    <a:pt x="2072" y="1161"/>
                    <a:pt x="2639" y="1142"/>
                    <a:pt x="3271" y="1142"/>
                  </a:cubicBezTo>
                  <a:cubicBezTo>
                    <a:pt x="3516" y="1142"/>
                    <a:pt x="3771" y="1145"/>
                    <a:pt x="4037" y="1151"/>
                  </a:cubicBezTo>
                  <a:cubicBezTo>
                    <a:pt x="4871" y="1163"/>
                    <a:pt x="5740" y="1175"/>
                    <a:pt x="6549" y="1187"/>
                  </a:cubicBezTo>
                  <a:cubicBezTo>
                    <a:pt x="7073" y="1211"/>
                    <a:pt x="7597" y="1223"/>
                    <a:pt x="8121" y="1223"/>
                  </a:cubicBezTo>
                  <a:cubicBezTo>
                    <a:pt x="8311" y="1223"/>
                    <a:pt x="8490" y="1211"/>
                    <a:pt x="8645" y="1163"/>
                  </a:cubicBezTo>
                  <a:cubicBezTo>
                    <a:pt x="9454" y="973"/>
                    <a:pt x="10276" y="949"/>
                    <a:pt x="11133" y="925"/>
                  </a:cubicBezTo>
                  <a:lnTo>
                    <a:pt x="11324" y="925"/>
                  </a:lnTo>
                  <a:lnTo>
                    <a:pt x="12491" y="878"/>
                  </a:lnTo>
                  <a:cubicBezTo>
                    <a:pt x="12994" y="857"/>
                    <a:pt x="13507" y="828"/>
                    <a:pt x="14005" y="828"/>
                  </a:cubicBezTo>
                  <a:close/>
                  <a:moveTo>
                    <a:pt x="14717" y="0"/>
                  </a:moveTo>
                  <a:cubicBezTo>
                    <a:pt x="14542" y="0"/>
                    <a:pt x="14368" y="3"/>
                    <a:pt x="14193" y="8"/>
                  </a:cubicBezTo>
                  <a:cubicBezTo>
                    <a:pt x="13419" y="20"/>
                    <a:pt x="12645" y="44"/>
                    <a:pt x="11883" y="92"/>
                  </a:cubicBezTo>
                  <a:lnTo>
                    <a:pt x="11252" y="127"/>
                  </a:lnTo>
                  <a:cubicBezTo>
                    <a:pt x="11038" y="139"/>
                    <a:pt x="10812" y="139"/>
                    <a:pt x="10586" y="151"/>
                  </a:cubicBezTo>
                  <a:cubicBezTo>
                    <a:pt x="10002" y="163"/>
                    <a:pt x="9395" y="175"/>
                    <a:pt x="8800" y="270"/>
                  </a:cubicBezTo>
                  <a:cubicBezTo>
                    <a:pt x="8133" y="360"/>
                    <a:pt x="7460" y="389"/>
                    <a:pt x="6808" y="389"/>
                  </a:cubicBezTo>
                  <a:cubicBezTo>
                    <a:pt x="6156" y="389"/>
                    <a:pt x="5525" y="360"/>
                    <a:pt x="4942" y="330"/>
                  </a:cubicBezTo>
                  <a:cubicBezTo>
                    <a:pt x="3775" y="270"/>
                    <a:pt x="2644" y="270"/>
                    <a:pt x="1263" y="270"/>
                  </a:cubicBezTo>
                  <a:cubicBezTo>
                    <a:pt x="572" y="270"/>
                    <a:pt x="453" y="461"/>
                    <a:pt x="406" y="1140"/>
                  </a:cubicBezTo>
                  <a:cubicBezTo>
                    <a:pt x="394" y="1401"/>
                    <a:pt x="358" y="1675"/>
                    <a:pt x="346" y="1925"/>
                  </a:cubicBezTo>
                  <a:cubicBezTo>
                    <a:pt x="299" y="2413"/>
                    <a:pt x="263" y="2937"/>
                    <a:pt x="227" y="3437"/>
                  </a:cubicBezTo>
                  <a:lnTo>
                    <a:pt x="191" y="3949"/>
                  </a:lnTo>
                  <a:cubicBezTo>
                    <a:pt x="108" y="5521"/>
                    <a:pt x="1" y="7164"/>
                    <a:pt x="215" y="8783"/>
                  </a:cubicBezTo>
                  <a:cubicBezTo>
                    <a:pt x="239" y="8974"/>
                    <a:pt x="287" y="9176"/>
                    <a:pt x="334" y="9367"/>
                  </a:cubicBezTo>
                  <a:cubicBezTo>
                    <a:pt x="346" y="9450"/>
                    <a:pt x="370" y="9545"/>
                    <a:pt x="394" y="9641"/>
                  </a:cubicBezTo>
                  <a:lnTo>
                    <a:pt x="429" y="9819"/>
                  </a:lnTo>
                  <a:lnTo>
                    <a:pt x="1251" y="9795"/>
                  </a:lnTo>
                  <a:cubicBezTo>
                    <a:pt x="2073" y="9760"/>
                    <a:pt x="2846" y="9736"/>
                    <a:pt x="3620" y="9700"/>
                  </a:cubicBezTo>
                  <a:lnTo>
                    <a:pt x="3978" y="9700"/>
                  </a:lnTo>
                  <a:cubicBezTo>
                    <a:pt x="4097" y="9700"/>
                    <a:pt x="4323" y="9700"/>
                    <a:pt x="4347" y="9748"/>
                  </a:cubicBezTo>
                  <a:cubicBezTo>
                    <a:pt x="4394" y="9783"/>
                    <a:pt x="4442" y="9986"/>
                    <a:pt x="4454" y="10093"/>
                  </a:cubicBezTo>
                  <a:lnTo>
                    <a:pt x="4549" y="10629"/>
                  </a:lnTo>
                  <a:cubicBezTo>
                    <a:pt x="4573" y="10795"/>
                    <a:pt x="4585" y="10950"/>
                    <a:pt x="4620" y="11105"/>
                  </a:cubicBezTo>
                  <a:cubicBezTo>
                    <a:pt x="4644" y="11236"/>
                    <a:pt x="4680" y="11367"/>
                    <a:pt x="4728" y="11534"/>
                  </a:cubicBezTo>
                  <a:cubicBezTo>
                    <a:pt x="4751" y="11629"/>
                    <a:pt x="4763" y="11712"/>
                    <a:pt x="4799" y="11819"/>
                  </a:cubicBezTo>
                  <a:lnTo>
                    <a:pt x="4882" y="12129"/>
                  </a:lnTo>
                  <a:lnTo>
                    <a:pt x="5156" y="11938"/>
                  </a:lnTo>
                  <a:cubicBezTo>
                    <a:pt x="5263" y="11867"/>
                    <a:pt x="5359" y="11784"/>
                    <a:pt x="5442" y="11724"/>
                  </a:cubicBezTo>
                  <a:cubicBezTo>
                    <a:pt x="5621" y="11605"/>
                    <a:pt x="5752" y="11510"/>
                    <a:pt x="5871" y="11391"/>
                  </a:cubicBezTo>
                  <a:cubicBezTo>
                    <a:pt x="6192" y="11057"/>
                    <a:pt x="6525" y="10676"/>
                    <a:pt x="6942" y="10200"/>
                  </a:cubicBezTo>
                  <a:cubicBezTo>
                    <a:pt x="7192" y="9903"/>
                    <a:pt x="7418" y="9700"/>
                    <a:pt x="7740" y="9688"/>
                  </a:cubicBezTo>
                  <a:cubicBezTo>
                    <a:pt x="8240" y="9664"/>
                    <a:pt x="8740" y="9641"/>
                    <a:pt x="9228" y="9617"/>
                  </a:cubicBezTo>
                  <a:cubicBezTo>
                    <a:pt x="9931" y="9569"/>
                    <a:pt x="10645" y="9545"/>
                    <a:pt x="11348" y="9510"/>
                  </a:cubicBezTo>
                  <a:lnTo>
                    <a:pt x="12360" y="9462"/>
                  </a:lnTo>
                  <a:cubicBezTo>
                    <a:pt x="13622" y="9402"/>
                    <a:pt x="14931" y="9331"/>
                    <a:pt x="16229" y="9307"/>
                  </a:cubicBezTo>
                  <a:lnTo>
                    <a:pt x="16277" y="9307"/>
                  </a:lnTo>
                  <a:cubicBezTo>
                    <a:pt x="17037" y="9277"/>
                    <a:pt x="17817" y="9252"/>
                    <a:pt x="18600" y="9252"/>
                  </a:cubicBezTo>
                  <a:cubicBezTo>
                    <a:pt x="19068" y="9252"/>
                    <a:pt x="19536" y="9261"/>
                    <a:pt x="20003" y="9283"/>
                  </a:cubicBezTo>
                  <a:lnTo>
                    <a:pt x="20099" y="9283"/>
                  </a:lnTo>
                  <a:cubicBezTo>
                    <a:pt x="20207" y="9290"/>
                    <a:pt x="20304" y="9294"/>
                    <a:pt x="20392" y="9294"/>
                  </a:cubicBezTo>
                  <a:cubicBezTo>
                    <a:pt x="20973" y="9294"/>
                    <a:pt x="21146" y="9119"/>
                    <a:pt x="21301" y="8271"/>
                  </a:cubicBezTo>
                  <a:cubicBezTo>
                    <a:pt x="21313" y="8212"/>
                    <a:pt x="21313" y="8152"/>
                    <a:pt x="21313" y="8117"/>
                  </a:cubicBezTo>
                  <a:lnTo>
                    <a:pt x="21313" y="8069"/>
                  </a:lnTo>
                  <a:cubicBezTo>
                    <a:pt x="21349" y="7438"/>
                    <a:pt x="21373" y="6831"/>
                    <a:pt x="21408" y="6212"/>
                  </a:cubicBezTo>
                  <a:cubicBezTo>
                    <a:pt x="21480" y="4640"/>
                    <a:pt x="21563" y="3021"/>
                    <a:pt x="21623" y="1413"/>
                  </a:cubicBezTo>
                  <a:cubicBezTo>
                    <a:pt x="21611" y="925"/>
                    <a:pt x="21599" y="616"/>
                    <a:pt x="21396" y="401"/>
                  </a:cubicBezTo>
                  <a:cubicBezTo>
                    <a:pt x="21194" y="199"/>
                    <a:pt x="20896" y="151"/>
                    <a:pt x="20408" y="151"/>
                  </a:cubicBezTo>
                  <a:lnTo>
                    <a:pt x="20301" y="151"/>
                  </a:lnTo>
                  <a:cubicBezTo>
                    <a:pt x="19872" y="139"/>
                    <a:pt x="19456" y="127"/>
                    <a:pt x="19027" y="104"/>
                  </a:cubicBezTo>
                  <a:cubicBezTo>
                    <a:pt x="18206" y="80"/>
                    <a:pt x="17408" y="44"/>
                    <a:pt x="16586" y="32"/>
                  </a:cubicBezTo>
                  <a:lnTo>
                    <a:pt x="16348" y="32"/>
                  </a:lnTo>
                  <a:cubicBezTo>
                    <a:pt x="15815" y="23"/>
                    <a:pt x="15267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7"/>
            <p:cNvSpPr/>
            <p:nvPr/>
          </p:nvSpPr>
          <p:spPr>
            <a:xfrm>
              <a:off x="5016675" y="2154450"/>
              <a:ext cx="220600" cy="219200"/>
            </a:xfrm>
            <a:custGeom>
              <a:avLst/>
              <a:gdLst/>
              <a:ahLst/>
              <a:cxnLst/>
              <a:rect l="l" t="t" r="r" b="b"/>
              <a:pathLst>
                <a:path w="8824" h="8768" extrusionOk="0">
                  <a:moveTo>
                    <a:pt x="4540" y="1003"/>
                  </a:moveTo>
                  <a:cubicBezTo>
                    <a:pt x="5122" y="1003"/>
                    <a:pt x="5654" y="1250"/>
                    <a:pt x="6097" y="1743"/>
                  </a:cubicBezTo>
                  <a:cubicBezTo>
                    <a:pt x="6573" y="2267"/>
                    <a:pt x="6930" y="2851"/>
                    <a:pt x="7157" y="3410"/>
                  </a:cubicBezTo>
                  <a:cubicBezTo>
                    <a:pt x="7538" y="4375"/>
                    <a:pt x="7752" y="5494"/>
                    <a:pt x="7811" y="6922"/>
                  </a:cubicBezTo>
                  <a:cubicBezTo>
                    <a:pt x="7811" y="7030"/>
                    <a:pt x="7823" y="7220"/>
                    <a:pt x="7800" y="7268"/>
                  </a:cubicBezTo>
                  <a:cubicBezTo>
                    <a:pt x="7788" y="7292"/>
                    <a:pt x="7669" y="7327"/>
                    <a:pt x="7466" y="7375"/>
                  </a:cubicBezTo>
                  <a:cubicBezTo>
                    <a:pt x="6788" y="7518"/>
                    <a:pt x="6085" y="7637"/>
                    <a:pt x="5406" y="7744"/>
                  </a:cubicBezTo>
                  <a:lnTo>
                    <a:pt x="5144" y="7792"/>
                  </a:lnTo>
                  <a:cubicBezTo>
                    <a:pt x="5037" y="7804"/>
                    <a:pt x="4954" y="7815"/>
                    <a:pt x="4847" y="7827"/>
                  </a:cubicBezTo>
                  <a:cubicBezTo>
                    <a:pt x="4522" y="7880"/>
                    <a:pt x="4188" y="7951"/>
                    <a:pt x="3861" y="7951"/>
                  </a:cubicBezTo>
                  <a:cubicBezTo>
                    <a:pt x="3816" y="7951"/>
                    <a:pt x="3772" y="7949"/>
                    <a:pt x="3728" y="7946"/>
                  </a:cubicBezTo>
                  <a:cubicBezTo>
                    <a:pt x="2942" y="7911"/>
                    <a:pt x="2216" y="7815"/>
                    <a:pt x="1549" y="7673"/>
                  </a:cubicBezTo>
                  <a:cubicBezTo>
                    <a:pt x="918" y="7494"/>
                    <a:pt x="834" y="7375"/>
                    <a:pt x="846" y="6661"/>
                  </a:cubicBezTo>
                  <a:lnTo>
                    <a:pt x="846" y="6482"/>
                  </a:lnTo>
                  <a:lnTo>
                    <a:pt x="846" y="6327"/>
                  </a:lnTo>
                  <a:cubicBezTo>
                    <a:pt x="918" y="5077"/>
                    <a:pt x="1311" y="3827"/>
                    <a:pt x="1954" y="2708"/>
                  </a:cubicBezTo>
                  <a:cubicBezTo>
                    <a:pt x="2406" y="1922"/>
                    <a:pt x="3025" y="1386"/>
                    <a:pt x="3775" y="1136"/>
                  </a:cubicBezTo>
                  <a:cubicBezTo>
                    <a:pt x="4037" y="1047"/>
                    <a:pt x="4293" y="1003"/>
                    <a:pt x="4540" y="1003"/>
                  </a:cubicBezTo>
                  <a:close/>
                  <a:moveTo>
                    <a:pt x="4449" y="1"/>
                  </a:moveTo>
                  <a:cubicBezTo>
                    <a:pt x="3871" y="1"/>
                    <a:pt x="3271" y="181"/>
                    <a:pt x="2704" y="612"/>
                  </a:cubicBezTo>
                  <a:cubicBezTo>
                    <a:pt x="2073" y="1100"/>
                    <a:pt x="1418" y="1636"/>
                    <a:pt x="1084" y="2470"/>
                  </a:cubicBezTo>
                  <a:cubicBezTo>
                    <a:pt x="1025" y="2612"/>
                    <a:pt x="977" y="2743"/>
                    <a:pt x="918" y="2874"/>
                  </a:cubicBezTo>
                  <a:cubicBezTo>
                    <a:pt x="656" y="3541"/>
                    <a:pt x="370" y="4244"/>
                    <a:pt x="227" y="4970"/>
                  </a:cubicBezTo>
                  <a:cubicBezTo>
                    <a:pt x="108" y="5529"/>
                    <a:pt x="72" y="6089"/>
                    <a:pt x="60" y="6661"/>
                  </a:cubicBezTo>
                  <a:cubicBezTo>
                    <a:pt x="49" y="6899"/>
                    <a:pt x="49" y="7137"/>
                    <a:pt x="25" y="7375"/>
                  </a:cubicBezTo>
                  <a:cubicBezTo>
                    <a:pt x="1" y="7696"/>
                    <a:pt x="144" y="7946"/>
                    <a:pt x="430" y="8089"/>
                  </a:cubicBezTo>
                  <a:cubicBezTo>
                    <a:pt x="501" y="8125"/>
                    <a:pt x="596" y="8173"/>
                    <a:pt x="680" y="8220"/>
                  </a:cubicBezTo>
                  <a:cubicBezTo>
                    <a:pt x="882" y="8339"/>
                    <a:pt x="1084" y="8458"/>
                    <a:pt x="1311" y="8506"/>
                  </a:cubicBezTo>
                  <a:cubicBezTo>
                    <a:pt x="1811" y="8601"/>
                    <a:pt x="2323" y="8649"/>
                    <a:pt x="2811" y="8708"/>
                  </a:cubicBezTo>
                  <a:cubicBezTo>
                    <a:pt x="2989" y="8720"/>
                    <a:pt x="3168" y="8756"/>
                    <a:pt x="3347" y="8768"/>
                  </a:cubicBezTo>
                  <a:lnTo>
                    <a:pt x="3406" y="8768"/>
                  </a:lnTo>
                  <a:cubicBezTo>
                    <a:pt x="3585" y="8756"/>
                    <a:pt x="3751" y="8744"/>
                    <a:pt x="3918" y="8744"/>
                  </a:cubicBezTo>
                  <a:cubicBezTo>
                    <a:pt x="4251" y="8720"/>
                    <a:pt x="4585" y="8696"/>
                    <a:pt x="4894" y="8649"/>
                  </a:cubicBezTo>
                  <a:cubicBezTo>
                    <a:pt x="5192" y="8601"/>
                    <a:pt x="5502" y="8577"/>
                    <a:pt x="5823" y="8542"/>
                  </a:cubicBezTo>
                  <a:cubicBezTo>
                    <a:pt x="6561" y="8470"/>
                    <a:pt x="7323" y="8399"/>
                    <a:pt x="8061" y="8149"/>
                  </a:cubicBezTo>
                  <a:cubicBezTo>
                    <a:pt x="8704" y="7935"/>
                    <a:pt x="8823" y="7827"/>
                    <a:pt x="8823" y="7113"/>
                  </a:cubicBezTo>
                  <a:cubicBezTo>
                    <a:pt x="8823" y="6934"/>
                    <a:pt x="8812" y="6792"/>
                    <a:pt x="8800" y="6661"/>
                  </a:cubicBezTo>
                  <a:cubicBezTo>
                    <a:pt x="8693" y="6280"/>
                    <a:pt x="8621" y="5887"/>
                    <a:pt x="8562" y="5482"/>
                  </a:cubicBezTo>
                  <a:cubicBezTo>
                    <a:pt x="8478" y="5077"/>
                    <a:pt x="8419" y="4672"/>
                    <a:pt x="8347" y="4279"/>
                  </a:cubicBezTo>
                  <a:cubicBezTo>
                    <a:pt x="8133" y="3053"/>
                    <a:pt x="7633" y="1993"/>
                    <a:pt x="6847" y="1124"/>
                  </a:cubicBezTo>
                  <a:cubicBezTo>
                    <a:pt x="6265" y="476"/>
                    <a:pt x="5387" y="1"/>
                    <a:pt x="4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7"/>
            <p:cNvSpPr/>
            <p:nvPr/>
          </p:nvSpPr>
          <p:spPr>
            <a:xfrm>
              <a:off x="5056575" y="1986675"/>
              <a:ext cx="149450" cy="151550"/>
            </a:xfrm>
            <a:custGeom>
              <a:avLst/>
              <a:gdLst/>
              <a:ahLst/>
              <a:cxnLst/>
              <a:rect l="l" t="t" r="r" b="b"/>
              <a:pathLst>
                <a:path w="5978" h="6062" extrusionOk="0">
                  <a:moveTo>
                    <a:pt x="3120" y="953"/>
                  </a:moveTo>
                  <a:cubicBezTo>
                    <a:pt x="3644" y="953"/>
                    <a:pt x="4144" y="1084"/>
                    <a:pt x="4477" y="1370"/>
                  </a:cubicBezTo>
                  <a:cubicBezTo>
                    <a:pt x="4620" y="1489"/>
                    <a:pt x="4727" y="1644"/>
                    <a:pt x="4799" y="1763"/>
                  </a:cubicBezTo>
                  <a:cubicBezTo>
                    <a:pt x="5275" y="2715"/>
                    <a:pt x="5025" y="3870"/>
                    <a:pt x="4191" y="4561"/>
                  </a:cubicBezTo>
                  <a:cubicBezTo>
                    <a:pt x="3548" y="5097"/>
                    <a:pt x="3227" y="5216"/>
                    <a:pt x="2584" y="5216"/>
                  </a:cubicBezTo>
                  <a:cubicBezTo>
                    <a:pt x="1727" y="5216"/>
                    <a:pt x="1108" y="4954"/>
                    <a:pt x="953" y="3751"/>
                  </a:cubicBezTo>
                  <a:cubicBezTo>
                    <a:pt x="810" y="2727"/>
                    <a:pt x="1072" y="1965"/>
                    <a:pt x="1751" y="1370"/>
                  </a:cubicBezTo>
                  <a:cubicBezTo>
                    <a:pt x="2084" y="1084"/>
                    <a:pt x="2596" y="953"/>
                    <a:pt x="3120" y="953"/>
                  </a:cubicBezTo>
                  <a:close/>
                  <a:moveTo>
                    <a:pt x="3335" y="0"/>
                  </a:moveTo>
                  <a:cubicBezTo>
                    <a:pt x="2946" y="0"/>
                    <a:pt x="2549" y="74"/>
                    <a:pt x="2120" y="179"/>
                  </a:cubicBezTo>
                  <a:cubicBezTo>
                    <a:pt x="1453" y="346"/>
                    <a:pt x="917" y="763"/>
                    <a:pt x="548" y="1418"/>
                  </a:cubicBezTo>
                  <a:cubicBezTo>
                    <a:pt x="143" y="2120"/>
                    <a:pt x="0" y="2918"/>
                    <a:pt x="96" y="3799"/>
                  </a:cubicBezTo>
                  <a:cubicBezTo>
                    <a:pt x="250" y="4978"/>
                    <a:pt x="1120" y="5871"/>
                    <a:pt x="2346" y="6025"/>
                  </a:cubicBezTo>
                  <a:cubicBezTo>
                    <a:pt x="2501" y="6049"/>
                    <a:pt x="2644" y="6061"/>
                    <a:pt x="2775" y="6061"/>
                  </a:cubicBezTo>
                  <a:cubicBezTo>
                    <a:pt x="3644" y="6061"/>
                    <a:pt x="4406" y="5668"/>
                    <a:pt x="5096" y="4882"/>
                  </a:cubicBezTo>
                  <a:cubicBezTo>
                    <a:pt x="5715" y="4204"/>
                    <a:pt x="5977" y="3513"/>
                    <a:pt x="5930" y="2811"/>
                  </a:cubicBezTo>
                  <a:lnTo>
                    <a:pt x="5930" y="2799"/>
                  </a:lnTo>
                  <a:cubicBezTo>
                    <a:pt x="5918" y="2727"/>
                    <a:pt x="5918" y="2656"/>
                    <a:pt x="5918" y="2573"/>
                  </a:cubicBezTo>
                  <a:cubicBezTo>
                    <a:pt x="5906" y="2394"/>
                    <a:pt x="5894" y="2215"/>
                    <a:pt x="5858" y="2061"/>
                  </a:cubicBezTo>
                  <a:cubicBezTo>
                    <a:pt x="5680" y="1132"/>
                    <a:pt x="5203" y="537"/>
                    <a:pt x="4406" y="215"/>
                  </a:cubicBezTo>
                  <a:cubicBezTo>
                    <a:pt x="4042" y="62"/>
                    <a:pt x="3691" y="0"/>
                    <a:pt x="3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7"/>
            <p:cNvSpPr/>
            <p:nvPr/>
          </p:nvSpPr>
          <p:spPr>
            <a:xfrm>
              <a:off x="5060450" y="1686350"/>
              <a:ext cx="509000" cy="256300"/>
            </a:xfrm>
            <a:custGeom>
              <a:avLst/>
              <a:gdLst/>
              <a:ahLst/>
              <a:cxnLst/>
              <a:rect l="l" t="t" r="r" b="b"/>
              <a:pathLst>
                <a:path w="20360" h="10252" extrusionOk="0">
                  <a:moveTo>
                    <a:pt x="19931" y="7906"/>
                  </a:moveTo>
                  <a:cubicBezTo>
                    <a:pt x="19503" y="7906"/>
                    <a:pt x="19110" y="7894"/>
                    <a:pt x="18741" y="7906"/>
                  </a:cubicBezTo>
                  <a:cubicBezTo>
                    <a:pt x="17705" y="7942"/>
                    <a:pt x="16669" y="7978"/>
                    <a:pt x="15633" y="8013"/>
                  </a:cubicBezTo>
                  <a:cubicBezTo>
                    <a:pt x="14454" y="8061"/>
                    <a:pt x="13276" y="8097"/>
                    <a:pt x="12085" y="8144"/>
                  </a:cubicBezTo>
                  <a:cubicBezTo>
                    <a:pt x="10406" y="8216"/>
                    <a:pt x="8727" y="8311"/>
                    <a:pt x="7025" y="8382"/>
                  </a:cubicBezTo>
                  <a:cubicBezTo>
                    <a:pt x="6537" y="8418"/>
                    <a:pt x="6132" y="8561"/>
                    <a:pt x="5870" y="9037"/>
                  </a:cubicBezTo>
                  <a:cubicBezTo>
                    <a:pt x="5679" y="9383"/>
                    <a:pt x="5358" y="9680"/>
                    <a:pt x="5096" y="9978"/>
                  </a:cubicBezTo>
                  <a:cubicBezTo>
                    <a:pt x="4989" y="10097"/>
                    <a:pt x="4846" y="10156"/>
                    <a:pt x="4703" y="10252"/>
                  </a:cubicBezTo>
                  <a:cubicBezTo>
                    <a:pt x="4429" y="9692"/>
                    <a:pt x="4334" y="9287"/>
                    <a:pt x="4346" y="8573"/>
                  </a:cubicBezTo>
                  <a:cubicBezTo>
                    <a:pt x="4155" y="8323"/>
                    <a:pt x="3870" y="8371"/>
                    <a:pt x="3620" y="8382"/>
                  </a:cubicBezTo>
                  <a:cubicBezTo>
                    <a:pt x="3072" y="8406"/>
                    <a:pt x="2536" y="8502"/>
                    <a:pt x="1977" y="8525"/>
                  </a:cubicBezTo>
                  <a:cubicBezTo>
                    <a:pt x="1584" y="8561"/>
                    <a:pt x="1179" y="8513"/>
                    <a:pt x="762" y="8513"/>
                  </a:cubicBezTo>
                  <a:cubicBezTo>
                    <a:pt x="429" y="8513"/>
                    <a:pt x="274" y="8323"/>
                    <a:pt x="238" y="8025"/>
                  </a:cubicBezTo>
                  <a:cubicBezTo>
                    <a:pt x="179" y="7454"/>
                    <a:pt x="107" y="6894"/>
                    <a:pt x="72" y="6323"/>
                  </a:cubicBezTo>
                  <a:cubicBezTo>
                    <a:pt x="0" y="4513"/>
                    <a:pt x="191" y="2715"/>
                    <a:pt x="334" y="905"/>
                  </a:cubicBezTo>
                  <a:cubicBezTo>
                    <a:pt x="357" y="465"/>
                    <a:pt x="405" y="393"/>
                    <a:pt x="881" y="358"/>
                  </a:cubicBezTo>
                  <a:cubicBezTo>
                    <a:pt x="1715" y="310"/>
                    <a:pt x="2548" y="298"/>
                    <a:pt x="3382" y="310"/>
                  </a:cubicBezTo>
                  <a:cubicBezTo>
                    <a:pt x="4751" y="334"/>
                    <a:pt x="6108" y="370"/>
                    <a:pt x="7477" y="405"/>
                  </a:cubicBezTo>
                  <a:cubicBezTo>
                    <a:pt x="7644" y="405"/>
                    <a:pt x="7799" y="393"/>
                    <a:pt x="7954" y="358"/>
                  </a:cubicBezTo>
                  <a:cubicBezTo>
                    <a:pt x="8847" y="131"/>
                    <a:pt x="9763" y="131"/>
                    <a:pt x="10680" y="120"/>
                  </a:cubicBezTo>
                  <a:cubicBezTo>
                    <a:pt x="11656" y="96"/>
                    <a:pt x="12621" y="0"/>
                    <a:pt x="13609" y="12"/>
                  </a:cubicBezTo>
                  <a:cubicBezTo>
                    <a:pt x="15038" y="36"/>
                    <a:pt x="16455" y="120"/>
                    <a:pt x="17883" y="179"/>
                  </a:cubicBezTo>
                  <a:cubicBezTo>
                    <a:pt x="18491" y="215"/>
                    <a:pt x="19098" y="215"/>
                    <a:pt x="19705" y="274"/>
                  </a:cubicBezTo>
                  <a:cubicBezTo>
                    <a:pt x="20277" y="310"/>
                    <a:pt x="20360" y="429"/>
                    <a:pt x="20336" y="1012"/>
                  </a:cubicBezTo>
                  <a:cubicBezTo>
                    <a:pt x="20241" y="3072"/>
                    <a:pt x="20157" y="5120"/>
                    <a:pt x="20050" y="7180"/>
                  </a:cubicBezTo>
                  <a:cubicBezTo>
                    <a:pt x="20062" y="7382"/>
                    <a:pt x="19991" y="7597"/>
                    <a:pt x="19931" y="7906"/>
                  </a:cubicBezTo>
                  <a:close/>
                  <a:moveTo>
                    <a:pt x="18538" y="2203"/>
                  </a:moveTo>
                  <a:cubicBezTo>
                    <a:pt x="18419" y="2144"/>
                    <a:pt x="18324" y="2072"/>
                    <a:pt x="18217" y="2060"/>
                  </a:cubicBezTo>
                  <a:cubicBezTo>
                    <a:pt x="17431" y="2013"/>
                    <a:pt x="16633" y="1953"/>
                    <a:pt x="15835" y="1953"/>
                  </a:cubicBezTo>
                  <a:cubicBezTo>
                    <a:pt x="15216" y="1953"/>
                    <a:pt x="14573" y="2025"/>
                    <a:pt x="13954" y="2025"/>
                  </a:cubicBezTo>
                  <a:cubicBezTo>
                    <a:pt x="10180" y="2048"/>
                    <a:pt x="6418" y="2048"/>
                    <a:pt x="2655" y="2048"/>
                  </a:cubicBezTo>
                  <a:cubicBezTo>
                    <a:pt x="2465" y="2048"/>
                    <a:pt x="2179" y="1989"/>
                    <a:pt x="2179" y="2263"/>
                  </a:cubicBezTo>
                  <a:cubicBezTo>
                    <a:pt x="2179" y="2525"/>
                    <a:pt x="2441" y="2441"/>
                    <a:pt x="2620" y="2441"/>
                  </a:cubicBezTo>
                  <a:cubicBezTo>
                    <a:pt x="3382" y="2441"/>
                    <a:pt x="4120" y="2417"/>
                    <a:pt x="4882" y="2417"/>
                  </a:cubicBezTo>
                  <a:lnTo>
                    <a:pt x="10632" y="2417"/>
                  </a:lnTo>
                  <a:cubicBezTo>
                    <a:pt x="11787" y="2417"/>
                    <a:pt x="12954" y="2406"/>
                    <a:pt x="14109" y="2370"/>
                  </a:cubicBezTo>
                  <a:cubicBezTo>
                    <a:pt x="15383" y="2346"/>
                    <a:pt x="16633" y="2239"/>
                    <a:pt x="17895" y="2441"/>
                  </a:cubicBezTo>
                  <a:cubicBezTo>
                    <a:pt x="18121" y="2501"/>
                    <a:pt x="18360" y="2501"/>
                    <a:pt x="18538" y="2203"/>
                  </a:cubicBezTo>
                  <a:close/>
                  <a:moveTo>
                    <a:pt x="18312" y="4191"/>
                  </a:moveTo>
                  <a:cubicBezTo>
                    <a:pt x="17943" y="4037"/>
                    <a:pt x="17562" y="4037"/>
                    <a:pt x="17229" y="4037"/>
                  </a:cubicBezTo>
                  <a:cubicBezTo>
                    <a:pt x="14728" y="3989"/>
                    <a:pt x="12228" y="3965"/>
                    <a:pt x="9728" y="3930"/>
                  </a:cubicBezTo>
                  <a:cubicBezTo>
                    <a:pt x="7489" y="3906"/>
                    <a:pt x="5239" y="3870"/>
                    <a:pt x="3012" y="3846"/>
                  </a:cubicBezTo>
                  <a:cubicBezTo>
                    <a:pt x="2858" y="3846"/>
                    <a:pt x="2715" y="3834"/>
                    <a:pt x="2596" y="3870"/>
                  </a:cubicBezTo>
                  <a:cubicBezTo>
                    <a:pt x="2500" y="3906"/>
                    <a:pt x="2465" y="4025"/>
                    <a:pt x="2298" y="4191"/>
                  </a:cubicBezTo>
                  <a:cubicBezTo>
                    <a:pt x="2608" y="4203"/>
                    <a:pt x="2822" y="4215"/>
                    <a:pt x="3012" y="4215"/>
                  </a:cubicBezTo>
                  <a:cubicBezTo>
                    <a:pt x="4144" y="4227"/>
                    <a:pt x="5287" y="4227"/>
                    <a:pt x="6418" y="4251"/>
                  </a:cubicBezTo>
                  <a:cubicBezTo>
                    <a:pt x="8144" y="4275"/>
                    <a:pt x="9870" y="4322"/>
                    <a:pt x="11597" y="4346"/>
                  </a:cubicBezTo>
                  <a:cubicBezTo>
                    <a:pt x="13121" y="4382"/>
                    <a:pt x="14645" y="4394"/>
                    <a:pt x="16169" y="4418"/>
                  </a:cubicBezTo>
                  <a:lnTo>
                    <a:pt x="17681" y="4465"/>
                  </a:lnTo>
                  <a:cubicBezTo>
                    <a:pt x="17907" y="4453"/>
                    <a:pt x="18145" y="4501"/>
                    <a:pt x="18312" y="4191"/>
                  </a:cubicBezTo>
                  <a:close/>
                  <a:moveTo>
                    <a:pt x="11466" y="6180"/>
                  </a:moveTo>
                  <a:cubicBezTo>
                    <a:pt x="11466" y="6120"/>
                    <a:pt x="11454" y="6073"/>
                    <a:pt x="11454" y="6013"/>
                  </a:cubicBezTo>
                  <a:cubicBezTo>
                    <a:pt x="11347" y="5965"/>
                    <a:pt x="11240" y="5882"/>
                    <a:pt x="11133" y="5882"/>
                  </a:cubicBezTo>
                  <a:cubicBezTo>
                    <a:pt x="10799" y="5870"/>
                    <a:pt x="10454" y="5870"/>
                    <a:pt x="10097" y="5882"/>
                  </a:cubicBezTo>
                  <a:cubicBezTo>
                    <a:pt x="8835" y="5942"/>
                    <a:pt x="7584" y="6037"/>
                    <a:pt x="6310" y="6049"/>
                  </a:cubicBezTo>
                  <a:cubicBezTo>
                    <a:pt x="5215" y="6061"/>
                    <a:pt x="4108" y="5977"/>
                    <a:pt x="3024" y="5942"/>
                  </a:cubicBezTo>
                  <a:cubicBezTo>
                    <a:pt x="2846" y="5942"/>
                    <a:pt x="2667" y="5954"/>
                    <a:pt x="2489" y="6001"/>
                  </a:cubicBezTo>
                  <a:cubicBezTo>
                    <a:pt x="2441" y="6013"/>
                    <a:pt x="2370" y="6120"/>
                    <a:pt x="2381" y="6192"/>
                  </a:cubicBezTo>
                  <a:cubicBezTo>
                    <a:pt x="2381" y="6251"/>
                    <a:pt x="2465" y="6346"/>
                    <a:pt x="2524" y="6370"/>
                  </a:cubicBezTo>
                  <a:cubicBezTo>
                    <a:pt x="2643" y="6406"/>
                    <a:pt x="2762" y="6394"/>
                    <a:pt x="2881" y="6406"/>
                  </a:cubicBezTo>
                  <a:cubicBezTo>
                    <a:pt x="3655" y="6430"/>
                    <a:pt x="4429" y="6477"/>
                    <a:pt x="5203" y="6477"/>
                  </a:cubicBezTo>
                  <a:cubicBezTo>
                    <a:pt x="6096" y="6477"/>
                    <a:pt x="6989" y="6466"/>
                    <a:pt x="7882" y="6430"/>
                  </a:cubicBezTo>
                  <a:cubicBezTo>
                    <a:pt x="8894" y="6406"/>
                    <a:pt x="9906" y="6382"/>
                    <a:pt x="10930" y="6346"/>
                  </a:cubicBezTo>
                  <a:cubicBezTo>
                    <a:pt x="11109" y="6335"/>
                    <a:pt x="11287" y="6239"/>
                    <a:pt x="11466" y="6180"/>
                  </a:cubicBezTo>
                  <a:close/>
                  <a:moveTo>
                    <a:pt x="13549" y="6394"/>
                  </a:moveTo>
                  <a:cubicBezTo>
                    <a:pt x="13478" y="6096"/>
                    <a:pt x="13323" y="6073"/>
                    <a:pt x="13180" y="6156"/>
                  </a:cubicBezTo>
                  <a:cubicBezTo>
                    <a:pt x="13133" y="6168"/>
                    <a:pt x="13145" y="6287"/>
                    <a:pt x="13133" y="6346"/>
                  </a:cubicBezTo>
                  <a:cubicBezTo>
                    <a:pt x="13252" y="6358"/>
                    <a:pt x="13383" y="6370"/>
                    <a:pt x="13549" y="6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7"/>
            <p:cNvSpPr/>
            <p:nvPr/>
          </p:nvSpPr>
          <p:spPr>
            <a:xfrm>
              <a:off x="5031875" y="2168550"/>
              <a:ext cx="186350" cy="191125"/>
            </a:xfrm>
            <a:custGeom>
              <a:avLst/>
              <a:gdLst/>
              <a:ahLst/>
              <a:cxnLst/>
              <a:rect l="l" t="t" r="r" b="b"/>
              <a:pathLst>
                <a:path w="7454" h="7645" extrusionOk="0">
                  <a:moveTo>
                    <a:pt x="12" y="5751"/>
                  </a:moveTo>
                  <a:cubicBezTo>
                    <a:pt x="95" y="4489"/>
                    <a:pt x="465" y="3203"/>
                    <a:pt x="1143" y="2025"/>
                  </a:cubicBezTo>
                  <a:cubicBezTo>
                    <a:pt x="1596" y="1251"/>
                    <a:pt x="2227" y="643"/>
                    <a:pt x="3096" y="346"/>
                  </a:cubicBezTo>
                  <a:cubicBezTo>
                    <a:pt x="4096" y="1"/>
                    <a:pt x="4965" y="274"/>
                    <a:pt x="5656" y="1036"/>
                  </a:cubicBezTo>
                  <a:cubicBezTo>
                    <a:pt x="6120" y="1536"/>
                    <a:pt x="6513" y="2132"/>
                    <a:pt x="6763" y="2775"/>
                  </a:cubicBezTo>
                  <a:cubicBezTo>
                    <a:pt x="7203" y="3906"/>
                    <a:pt x="7370" y="5120"/>
                    <a:pt x="7430" y="6358"/>
                  </a:cubicBezTo>
                  <a:cubicBezTo>
                    <a:pt x="7453" y="6847"/>
                    <a:pt x="7442" y="6906"/>
                    <a:pt x="6918" y="7025"/>
                  </a:cubicBezTo>
                  <a:cubicBezTo>
                    <a:pt x="6144" y="7204"/>
                    <a:pt x="5358" y="7323"/>
                    <a:pt x="4584" y="7442"/>
                  </a:cubicBezTo>
                  <a:cubicBezTo>
                    <a:pt x="4108" y="7525"/>
                    <a:pt x="3620" y="7644"/>
                    <a:pt x="3143" y="7609"/>
                  </a:cubicBezTo>
                  <a:cubicBezTo>
                    <a:pt x="2393" y="7561"/>
                    <a:pt x="1631" y="7478"/>
                    <a:pt x="905" y="7311"/>
                  </a:cubicBezTo>
                  <a:cubicBezTo>
                    <a:pt x="119" y="7132"/>
                    <a:pt x="0" y="6894"/>
                    <a:pt x="12" y="6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7"/>
            <p:cNvSpPr/>
            <p:nvPr/>
          </p:nvSpPr>
          <p:spPr>
            <a:xfrm>
              <a:off x="5071450" y="2001275"/>
              <a:ext cx="123250" cy="121750"/>
            </a:xfrm>
            <a:custGeom>
              <a:avLst/>
              <a:gdLst/>
              <a:ahLst/>
              <a:cxnLst/>
              <a:rect l="l" t="t" r="r" b="b"/>
              <a:pathLst>
                <a:path w="4930" h="4870" extrusionOk="0">
                  <a:moveTo>
                    <a:pt x="2001" y="4870"/>
                  </a:moveTo>
                  <a:cubicBezTo>
                    <a:pt x="1037" y="4870"/>
                    <a:pt x="322" y="4525"/>
                    <a:pt x="144" y="3215"/>
                  </a:cubicBezTo>
                  <a:cubicBezTo>
                    <a:pt x="1" y="2203"/>
                    <a:pt x="215" y="1310"/>
                    <a:pt x="1013" y="619"/>
                  </a:cubicBezTo>
                  <a:cubicBezTo>
                    <a:pt x="1739" y="0"/>
                    <a:pt x="3287" y="0"/>
                    <a:pt x="4025" y="607"/>
                  </a:cubicBezTo>
                  <a:cubicBezTo>
                    <a:pt x="4180" y="738"/>
                    <a:pt x="4323" y="893"/>
                    <a:pt x="4418" y="1072"/>
                  </a:cubicBezTo>
                  <a:cubicBezTo>
                    <a:pt x="4930" y="2131"/>
                    <a:pt x="4656" y="3394"/>
                    <a:pt x="3763" y="4156"/>
                  </a:cubicBezTo>
                  <a:cubicBezTo>
                    <a:pt x="3073" y="4715"/>
                    <a:pt x="2703" y="4870"/>
                    <a:pt x="2001" y="4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7"/>
            <p:cNvSpPr/>
            <p:nvPr/>
          </p:nvSpPr>
          <p:spPr>
            <a:xfrm>
              <a:off x="5388150" y="1837850"/>
              <a:ext cx="11050" cy="8375"/>
            </a:xfrm>
            <a:custGeom>
              <a:avLst/>
              <a:gdLst/>
              <a:ahLst/>
              <a:cxnLst/>
              <a:rect l="l" t="t" r="r" b="b"/>
              <a:pathLst>
                <a:path w="442" h="335" extrusionOk="0">
                  <a:moveTo>
                    <a:pt x="441" y="334"/>
                  </a:moveTo>
                  <a:cubicBezTo>
                    <a:pt x="275" y="310"/>
                    <a:pt x="144" y="298"/>
                    <a:pt x="1" y="298"/>
                  </a:cubicBezTo>
                  <a:cubicBezTo>
                    <a:pt x="25" y="227"/>
                    <a:pt x="25" y="120"/>
                    <a:pt x="49" y="108"/>
                  </a:cubicBezTo>
                  <a:cubicBezTo>
                    <a:pt x="215" y="1"/>
                    <a:pt x="370" y="13"/>
                    <a:pt x="441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7"/>
            <p:cNvSpPr/>
            <p:nvPr/>
          </p:nvSpPr>
          <p:spPr>
            <a:xfrm>
              <a:off x="5111050" y="1731600"/>
              <a:ext cx="417625" cy="20250"/>
            </a:xfrm>
            <a:custGeom>
              <a:avLst/>
              <a:gdLst/>
              <a:ahLst/>
              <a:cxnLst/>
              <a:rect l="l" t="t" r="r" b="b"/>
              <a:pathLst>
                <a:path w="16705" h="810" extrusionOk="0">
                  <a:moveTo>
                    <a:pt x="16586" y="262"/>
                  </a:moveTo>
                  <a:cubicBezTo>
                    <a:pt x="16550" y="250"/>
                    <a:pt x="16526" y="238"/>
                    <a:pt x="16478" y="203"/>
                  </a:cubicBezTo>
                  <a:cubicBezTo>
                    <a:pt x="16395" y="155"/>
                    <a:pt x="16312" y="95"/>
                    <a:pt x="16193" y="95"/>
                  </a:cubicBezTo>
                  <a:lnTo>
                    <a:pt x="15883" y="84"/>
                  </a:lnTo>
                  <a:cubicBezTo>
                    <a:pt x="15205" y="36"/>
                    <a:pt x="14502" y="12"/>
                    <a:pt x="13811" y="0"/>
                  </a:cubicBezTo>
                  <a:lnTo>
                    <a:pt x="13740" y="0"/>
                  </a:lnTo>
                  <a:cubicBezTo>
                    <a:pt x="13430" y="0"/>
                    <a:pt x="13109" y="12"/>
                    <a:pt x="12811" y="36"/>
                  </a:cubicBezTo>
                  <a:lnTo>
                    <a:pt x="11918" y="84"/>
                  </a:lnTo>
                  <a:cubicBezTo>
                    <a:pt x="9513" y="84"/>
                    <a:pt x="7096" y="95"/>
                    <a:pt x="4703" y="95"/>
                  </a:cubicBezTo>
                  <a:lnTo>
                    <a:pt x="631" y="95"/>
                  </a:lnTo>
                  <a:lnTo>
                    <a:pt x="536" y="95"/>
                  </a:lnTo>
                  <a:lnTo>
                    <a:pt x="429" y="95"/>
                  </a:lnTo>
                  <a:cubicBezTo>
                    <a:pt x="334" y="95"/>
                    <a:pt x="191" y="119"/>
                    <a:pt x="107" y="203"/>
                  </a:cubicBezTo>
                  <a:cubicBezTo>
                    <a:pt x="48" y="262"/>
                    <a:pt x="0" y="369"/>
                    <a:pt x="0" y="476"/>
                  </a:cubicBezTo>
                  <a:cubicBezTo>
                    <a:pt x="0" y="572"/>
                    <a:pt x="48" y="810"/>
                    <a:pt x="369" y="810"/>
                  </a:cubicBezTo>
                  <a:lnTo>
                    <a:pt x="488" y="810"/>
                  </a:lnTo>
                  <a:lnTo>
                    <a:pt x="584" y="810"/>
                  </a:lnTo>
                  <a:cubicBezTo>
                    <a:pt x="953" y="810"/>
                    <a:pt x="1322" y="810"/>
                    <a:pt x="1703" y="798"/>
                  </a:cubicBezTo>
                  <a:cubicBezTo>
                    <a:pt x="2084" y="798"/>
                    <a:pt x="2453" y="786"/>
                    <a:pt x="2846" y="786"/>
                  </a:cubicBezTo>
                  <a:lnTo>
                    <a:pt x="3751" y="786"/>
                  </a:lnTo>
                  <a:lnTo>
                    <a:pt x="5429" y="786"/>
                  </a:lnTo>
                  <a:lnTo>
                    <a:pt x="7120" y="786"/>
                  </a:lnTo>
                  <a:lnTo>
                    <a:pt x="8585" y="786"/>
                  </a:lnTo>
                  <a:cubicBezTo>
                    <a:pt x="9704" y="786"/>
                    <a:pt x="10847" y="774"/>
                    <a:pt x="12073" y="738"/>
                  </a:cubicBezTo>
                  <a:cubicBezTo>
                    <a:pt x="12323" y="738"/>
                    <a:pt x="12561" y="726"/>
                    <a:pt x="12799" y="715"/>
                  </a:cubicBezTo>
                  <a:cubicBezTo>
                    <a:pt x="13216" y="691"/>
                    <a:pt x="13645" y="679"/>
                    <a:pt x="14062" y="679"/>
                  </a:cubicBezTo>
                  <a:cubicBezTo>
                    <a:pt x="14752" y="679"/>
                    <a:pt x="15300" y="726"/>
                    <a:pt x="15812" y="798"/>
                  </a:cubicBezTo>
                  <a:cubicBezTo>
                    <a:pt x="15871" y="810"/>
                    <a:pt x="15955" y="810"/>
                    <a:pt x="16026" y="810"/>
                  </a:cubicBezTo>
                  <a:cubicBezTo>
                    <a:pt x="16288" y="810"/>
                    <a:pt x="16478" y="715"/>
                    <a:pt x="16609" y="476"/>
                  </a:cubicBezTo>
                  <a:lnTo>
                    <a:pt x="16705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7"/>
            <p:cNvSpPr/>
            <p:nvPr/>
          </p:nvSpPr>
          <p:spPr>
            <a:xfrm>
              <a:off x="5109550" y="1778625"/>
              <a:ext cx="414375" cy="23525"/>
            </a:xfrm>
            <a:custGeom>
              <a:avLst/>
              <a:gdLst/>
              <a:ahLst/>
              <a:cxnLst/>
              <a:rect l="l" t="t" r="r" b="b"/>
              <a:pathLst>
                <a:path w="16575" h="941" extrusionOk="0">
                  <a:moveTo>
                    <a:pt x="15324" y="203"/>
                  </a:moveTo>
                  <a:lnTo>
                    <a:pt x="15265" y="203"/>
                  </a:lnTo>
                  <a:cubicBezTo>
                    <a:pt x="13395" y="167"/>
                    <a:pt x="11538" y="143"/>
                    <a:pt x="9680" y="119"/>
                  </a:cubicBezTo>
                  <a:lnTo>
                    <a:pt x="5859" y="60"/>
                  </a:lnTo>
                  <a:cubicBezTo>
                    <a:pt x="4251" y="48"/>
                    <a:pt x="2656" y="24"/>
                    <a:pt x="1048" y="0"/>
                  </a:cubicBezTo>
                  <a:lnTo>
                    <a:pt x="929" y="0"/>
                  </a:lnTo>
                  <a:cubicBezTo>
                    <a:pt x="822" y="0"/>
                    <a:pt x="691" y="0"/>
                    <a:pt x="572" y="48"/>
                  </a:cubicBezTo>
                  <a:cubicBezTo>
                    <a:pt x="477" y="84"/>
                    <a:pt x="417" y="155"/>
                    <a:pt x="346" y="262"/>
                  </a:cubicBezTo>
                  <a:cubicBezTo>
                    <a:pt x="322" y="298"/>
                    <a:pt x="275" y="346"/>
                    <a:pt x="215" y="417"/>
                  </a:cubicBezTo>
                  <a:lnTo>
                    <a:pt x="1" y="655"/>
                  </a:lnTo>
                  <a:lnTo>
                    <a:pt x="310" y="679"/>
                  </a:lnTo>
                  <a:cubicBezTo>
                    <a:pt x="417" y="679"/>
                    <a:pt x="513" y="691"/>
                    <a:pt x="596" y="691"/>
                  </a:cubicBezTo>
                  <a:cubicBezTo>
                    <a:pt x="775" y="703"/>
                    <a:pt x="906" y="703"/>
                    <a:pt x="1025" y="703"/>
                  </a:cubicBezTo>
                  <a:cubicBezTo>
                    <a:pt x="1441" y="703"/>
                    <a:pt x="1882" y="703"/>
                    <a:pt x="2299" y="715"/>
                  </a:cubicBezTo>
                  <a:cubicBezTo>
                    <a:pt x="3013" y="715"/>
                    <a:pt x="3727" y="727"/>
                    <a:pt x="4454" y="727"/>
                  </a:cubicBezTo>
                  <a:cubicBezTo>
                    <a:pt x="5382" y="750"/>
                    <a:pt x="6311" y="762"/>
                    <a:pt x="7240" y="798"/>
                  </a:cubicBezTo>
                  <a:cubicBezTo>
                    <a:pt x="8037" y="810"/>
                    <a:pt x="8835" y="822"/>
                    <a:pt x="9633" y="834"/>
                  </a:cubicBezTo>
                  <a:lnTo>
                    <a:pt x="12133" y="881"/>
                  </a:lnTo>
                  <a:cubicBezTo>
                    <a:pt x="12836" y="893"/>
                    <a:pt x="13514" y="893"/>
                    <a:pt x="14217" y="905"/>
                  </a:cubicBezTo>
                  <a:cubicBezTo>
                    <a:pt x="14443" y="905"/>
                    <a:pt x="14645" y="929"/>
                    <a:pt x="14872" y="929"/>
                  </a:cubicBezTo>
                  <a:cubicBezTo>
                    <a:pt x="15157" y="941"/>
                    <a:pt x="15455" y="941"/>
                    <a:pt x="15753" y="941"/>
                  </a:cubicBezTo>
                  <a:lnTo>
                    <a:pt x="15872" y="941"/>
                  </a:lnTo>
                  <a:cubicBezTo>
                    <a:pt x="16098" y="941"/>
                    <a:pt x="16324" y="893"/>
                    <a:pt x="16491" y="584"/>
                  </a:cubicBezTo>
                  <a:lnTo>
                    <a:pt x="16574" y="441"/>
                  </a:lnTo>
                  <a:lnTo>
                    <a:pt x="16419" y="381"/>
                  </a:lnTo>
                  <a:cubicBezTo>
                    <a:pt x="16015" y="203"/>
                    <a:pt x="15657" y="203"/>
                    <a:pt x="15324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7"/>
            <p:cNvSpPr/>
            <p:nvPr/>
          </p:nvSpPr>
          <p:spPr>
            <a:xfrm>
              <a:off x="5115200" y="1829225"/>
              <a:ext cx="235175" cy="22950"/>
            </a:xfrm>
            <a:custGeom>
              <a:avLst/>
              <a:gdLst/>
              <a:ahLst/>
              <a:cxnLst/>
              <a:rect l="l" t="t" r="r" b="b"/>
              <a:pathLst>
                <a:path w="9407" h="918" extrusionOk="0">
                  <a:moveTo>
                    <a:pt x="9324" y="167"/>
                  </a:moveTo>
                  <a:lnTo>
                    <a:pt x="9228" y="120"/>
                  </a:lnTo>
                  <a:cubicBezTo>
                    <a:pt x="9157" y="72"/>
                    <a:pt x="9050" y="24"/>
                    <a:pt x="8943" y="24"/>
                  </a:cubicBezTo>
                  <a:cubicBezTo>
                    <a:pt x="8788" y="24"/>
                    <a:pt x="8633" y="0"/>
                    <a:pt x="8454" y="0"/>
                  </a:cubicBezTo>
                  <a:cubicBezTo>
                    <a:pt x="8276" y="0"/>
                    <a:pt x="8085" y="0"/>
                    <a:pt x="7895" y="24"/>
                  </a:cubicBezTo>
                  <a:cubicBezTo>
                    <a:pt x="7454" y="36"/>
                    <a:pt x="7026" y="60"/>
                    <a:pt x="6597" y="96"/>
                  </a:cubicBezTo>
                  <a:cubicBezTo>
                    <a:pt x="5775" y="143"/>
                    <a:pt x="4942" y="179"/>
                    <a:pt x="4109" y="191"/>
                  </a:cubicBezTo>
                  <a:lnTo>
                    <a:pt x="3870" y="191"/>
                  </a:lnTo>
                  <a:cubicBezTo>
                    <a:pt x="3228" y="191"/>
                    <a:pt x="2596" y="167"/>
                    <a:pt x="1965" y="143"/>
                  </a:cubicBezTo>
                  <a:cubicBezTo>
                    <a:pt x="1584" y="120"/>
                    <a:pt x="1203" y="108"/>
                    <a:pt x="822" y="96"/>
                  </a:cubicBezTo>
                  <a:lnTo>
                    <a:pt x="763" y="96"/>
                  </a:lnTo>
                  <a:cubicBezTo>
                    <a:pt x="596" y="96"/>
                    <a:pt x="418" y="108"/>
                    <a:pt x="239" y="155"/>
                  </a:cubicBezTo>
                  <a:cubicBezTo>
                    <a:pt x="108" y="179"/>
                    <a:pt x="1" y="370"/>
                    <a:pt x="13" y="489"/>
                  </a:cubicBezTo>
                  <a:cubicBezTo>
                    <a:pt x="13" y="631"/>
                    <a:pt x="132" y="774"/>
                    <a:pt x="251" y="810"/>
                  </a:cubicBezTo>
                  <a:cubicBezTo>
                    <a:pt x="346" y="834"/>
                    <a:pt x="453" y="834"/>
                    <a:pt x="549" y="834"/>
                  </a:cubicBezTo>
                  <a:lnTo>
                    <a:pt x="549" y="691"/>
                  </a:lnTo>
                  <a:lnTo>
                    <a:pt x="584" y="834"/>
                  </a:lnTo>
                  <a:lnTo>
                    <a:pt x="656" y="834"/>
                  </a:lnTo>
                  <a:cubicBezTo>
                    <a:pt x="894" y="858"/>
                    <a:pt x="1132" y="858"/>
                    <a:pt x="1358" y="870"/>
                  </a:cubicBezTo>
                  <a:cubicBezTo>
                    <a:pt x="1894" y="893"/>
                    <a:pt x="2430" y="917"/>
                    <a:pt x="2977" y="917"/>
                  </a:cubicBezTo>
                  <a:lnTo>
                    <a:pt x="3263" y="917"/>
                  </a:lnTo>
                  <a:cubicBezTo>
                    <a:pt x="3942" y="917"/>
                    <a:pt x="4644" y="893"/>
                    <a:pt x="5311" y="882"/>
                  </a:cubicBezTo>
                  <a:lnTo>
                    <a:pt x="5656" y="870"/>
                  </a:lnTo>
                  <a:cubicBezTo>
                    <a:pt x="6680" y="834"/>
                    <a:pt x="7692" y="822"/>
                    <a:pt x="8704" y="774"/>
                  </a:cubicBezTo>
                  <a:cubicBezTo>
                    <a:pt x="8859" y="774"/>
                    <a:pt x="8990" y="715"/>
                    <a:pt x="9121" y="667"/>
                  </a:cubicBezTo>
                  <a:cubicBezTo>
                    <a:pt x="9181" y="655"/>
                    <a:pt x="9228" y="631"/>
                    <a:pt x="9288" y="620"/>
                  </a:cubicBezTo>
                  <a:lnTo>
                    <a:pt x="9407" y="584"/>
                  </a:lnTo>
                  <a:lnTo>
                    <a:pt x="9359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67"/>
          <p:cNvSpPr/>
          <p:nvPr/>
        </p:nvSpPr>
        <p:spPr>
          <a:xfrm>
            <a:off x="6269950" y="1872913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67"/>
          <p:cNvSpPr/>
          <p:nvPr/>
        </p:nvSpPr>
        <p:spPr>
          <a:xfrm rot="2006702">
            <a:off x="8246201" y="7355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67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45;p66"/>
          <p:cNvSpPr txBox="1">
            <a:spLocks/>
          </p:cNvSpPr>
          <p:nvPr/>
        </p:nvSpPr>
        <p:spPr>
          <a:xfrm>
            <a:off x="3097115" y="3724588"/>
            <a:ext cx="1366966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aloo 2" panose="020B0604020202020204" charset="0"/>
                <a:cs typeface="Baloo 2" panose="020B0604020202020204" charset="0"/>
              </a:rPr>
              <a:t>Write about something relevant at the time of writing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7"/>
          <p:cNvSpPr txBox="1">
            <a:spLocks noGrp="1"/>
          </p:cNvSpPr>
          <p:nvPr>
            <p:ph type="title"/>
          </p:nvPr>
        </p:nvSpPr>
        <p:spPr>
          <a:xfrm>
            <a:off x="238459" y="2103385"/>
            <a:ext cx="5196343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</a:t>
            </a:r>
            <a:r>
              <a:rPr lang="en" dirty="0" smtClean="0"/>
              <a:t>following document will include a sample of a review and a model answer</a:t>
            </a:r>
            <a:endParaRPr dirty="0"/>
          </a:p>
        </p:txBody>
      </p:sp>
      <p:sp>
        <p:nvSpPr>
          <p:cNvPr id="494" name="Google Shape;494;p57"/>
          <p:cNvSpPr txBox="1">
            <a:spLocks noGrp="1"/>
          </p:cNvSpPr>
          <p:nvPr>
            <p:ph type="subTitle" idx="1"/>
          </p:nvPr>
        </p:nvSpPr>
        <p:spPr>
          <a:xfrm>
            <a:off x="2466049" y="3645995"/>
            <a:ext cx="1653694" cy="566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hlinkClick r:id="rId3" action="ppaction://hlinkfile"/>
              </a:rPr>
              <a:t>Model answer</a:t>
            </a:r>
            <a:endParaRPr sz="1600" dirty="0"/>
          </a:p>
        </p:txBody>
      </p:sp>
      <p:sp>
        <p:nvSpPr>
          <p:cNvPr id="495" name="Google Shape;495;p57"/>
          <p:cNvSpPr/>
          <p:nvPr/>
        </p:nvSpPr>
        <p:spPr>
          <a:xfrm rot="5400000" flipH="1">
            <a:off x="2354396" y="2584749"/>
            <a:ext cx="1013745" cy="983519"/>
          </a:xfrm>
          <a:custGeom>
            <a:avLst/>
            <a:gdLst/>
            <a:ahLst/>
            <a:cxnLst/>
            <a:rect l="l" t="t" r="r" b="b"/>
            <a:pathLst>
              <a:path w="13013" h="12625" extrusionOk="0">
                <a:moveTo>
                  <a:pt x="7658" y="5959"/>
                </a:moveTo>
                <a:cubicBezTo>
                  <a:pt x="7813" y="5959"/>
                  <a:pt x="7969" y="5971"/>
                  <a:pt x="8124" y="5994"/>
                </a:cubicBezTo>
                <a:cubicBezTo>
                  <a:pt x="8542" y="7175"/>
                  <a:pt x="8499" y="8341"/>
                  <a:pt x="7356" y="8954"/>
                </a:cubicBezTo>
                <a:cubicBezTo>
                  <a:pt x="7124" y="9078"/>
                  <a:pt x="6888" y="9136"/>
                  <a:pt x="6664" y="9136"/>
                </a:cubicBezTo>
                <a:cubicBezTo>
                  <a:pt x="5988" y="9136"/>
                  <a:pt x="5422" y="8611"/>
                  <a:pt x="5422" y="7802"/>
                </a:cubicBezTo>
                <a:cubicBezTo>
                  <a:pt x="5422" y="6988"/>
                  <a:pt x="5992" y="6387"/>
                  <a:pt x="6737" y="6117"/>
                </a:cubicBezTo>
                <a:cubicBezTo>
                  <a:pt x="7036" y="6008"/>
                  <a:pt x="7346" y="5959"/>
                  <a:pt x="7658" y="5959"/>
                </a:cubicBezTo>
                <a:close/>
                <a:moveTo>
                  <a:pt x="1821" y="1"/>
                </a:moveTo>
                <a:cubicBezTo>
                  <a:pt x="1803" y="1"/>
                  <a:pt x="1783" y="3"/>
                  <a:pt x="1763" y="8"/>
                </a:cubicBezTo>
                <a:cubicBezTo>
                  <a:pt x="1244" y="143"/>
                  <a:pt x="726" y="281"/>
                  <a:pt x="207" y="412"/>
                </a:cubicBezTo>
                <a:cubicBezTo>
                  <a:pt x="38" y="455"/>
                  <a:pt x="1" y="705"/>
                  <a:pt x="155" y="788"/>
                </a:cubicBezTo>
                <a:lnTo>
                  <a:pt x="1158" y="1318"/>
                </a:lnTo>
                <a:cubicBezTo>
                  <a:pt x="1193" y="1336"/>
                  <a:pt x="1226" y="1345"/>
                  <a:pt x="1258" y="1345"/>
                </a:cubicBezTo>
                <a:cubicBezTo>
                  <a:pt x="1442" y="1345"/>
                  <a:pt x="1562" y="1073"/>
                  <a:pt x="1365" y="965"/>
                </a:cubicBezTo>
                <a:lnTo>
                  <a:pt x="1170" y="862"/>
                </a:lnTo>
                <a:cubicBezTo>
                  <a:pt x="1155" y="851"/>
                  <a:pt x="1141" y="839"/>
                  <a:pt x="1127" y="831"/>
                </a:cubicBezTo>
                <a:lnTo>
                  <a:pt x="1127" y="831"/>
                </a:lnTo>
                <a:cubicBezTo>
                  <a:pt x="2892" y="891"/>
                  <a:pt x="4562" y="1556"/>
                  <a:pt x="5909" y="2719"/>
                </a:cubicBezTo>
                <a:cubicBezTo>
                  <a:pt x="6551" y="3272"/>
                  <a:pt x="7459" y="4418"/>
                  <a:pt x="7972" y="5610"/>
                </a:cubicBezTo>
                <a:cubicBezTo>
                  <a:pt x="7820" y="5592"/>
                  <a:pt x="7669" y="5582"/>
                  <a:pt x="7519" y="5582"/>
                </a:cubicBezTo>
                <a:cubicBezTo>
                  <a:pt x="6651" y="5582"/>
                  <a:pt x="5835" y="5909"/>
                  <a:pt x="5307" y="6748"/>
                </a:cubicBezTo>
                <a:cubicBezTo>
                  <a:pt x="4523" y="7991"/>
                  <a:pt x="5406" y="9597"/>
                  <a:pt x="6674" y="9597"/>
                </a:cubicBezTo>
                <a:cubicBezTo>
                  <a:pt x="6959" y="9597"/>
                  <a:pt x="7262" y="9516"/>
                  <a:pt x="7571" y="9332"/>
                </a:cubicBezTo>
                <a:cubicBezTo>
                  <a:pt x="8766" y="8622"/>
                  <a:pt x="8869" y="7326"/>
                  <a:pt x="8531" y="6077"/>
                </a:cubicBezTo>
                <a:lnTo>
                  <a:pt x="8531" y="6077"/>
                </a:lnTo>
                <a:cubicBezTo>
                  <a:pt x="9227" y="6261"/>
                  <a:pt x="9886" y="6642"/>
                  <a:pt x="10408" y="7094"/>
                </a:cubicBezTo>
                <a:cubicBezTo>
                  <a:pt x="11961" y="8438"/>
                  <a:pt x="12571" y="10496"/>
                  <a:pt x="12233" y="12484"/>
                </a:cubicBezTo>
                <a:cubicBezTo>
                  <a:pt x="12219" y="12569"/>
                  <a:pt x="12285" y="12624"/>
                  <a:pt x="12349" y="12624"/>
                </a:cubicBezTo>
                <a:cubicBezTo>
                  <a:pt x="12391" y="12624"/>
                  <a:pt x="12432" y="12600"/>
                  <a:pt x="12448" y="12544"/>
                </a:cubicBezTo>
                <a:cubicBezTo>
                  <a:pt x="13012" y="10501"/>
                  <a:pt x="12242" y="8229"/>
                  <a:pt x="10668" y="6836"/>
                </a:cubicBezTo>
                <a:cubicBezTo>
                  <a:pt x="10081" y="6315"/>
                  <a:pt x="9262" y="5879"/>
                  <a:pt x="8413" y="5687"/>
                </a:cubicBezTo>
                <a:cubicBezTo>
                  <a:pt x="8161" y="4963"/>
                  <a:pt x="7800" y="4281"/>
                  <a:pt x="7348" y="3662"/>
                </a:cubicBezTo>
                <a:cubicBezTo>
                  <a:pt x="5992" y="1862"/>
                  <a:pt x="3952" y="702"/>
                  <a:pt x="1714" y="461"/>
                </a:cubicBezTo>
                <a:lnTo>
                  <a:pt x="1875" y="421"/>
                </a:lnTo>
                <a:cubicBezTo>
                  <a:pt x="2121" y="360"/>
                  <a:pt x="2044" y="1"/>
                  <a:pt x="1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7"/>
          <p:cNvSpPr/>
          <p:nvPr/>
        </p:nvSpPr>
        <p:spPr>
          <a:xfrm>
            <a:off x="3380785" y="344832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7"/>
          <p:cNvSpPr/>
          <p:nvPr/>
        </p:nvSpPr>
        <p:spPr>
          <a:xfrm rot="-1177723">
            <a:off x="4415908" y="755494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57"/>
          <p:cNvGrpSpPr/>
          <p:nvPr/>
        </p:nvGrpSpPr>
        <p:grpSpPr>
          <a:xfrm>
            <a:off x="5436575" y="1277225"/>
            <a:ext cx="2197791" cy="3432735"/>
            <a:chOff x="5677350" y="1171275"/>
            <a:chExt cx="2197791" cy="3432735"/>
          </a:xfrm>
        </p:grpSpPr>
        <p:sp>
          <p:nvSpPr>
            <p:cNvPr id="499" name="Google Shape;499;p57"/>
            <p:cNvSpPr/>
            <p:nvPr/>
          </p:nvSpPr>
          <p:spPr>
            <a:xfrm>
              <a:off x="5677350" y="1171275"/>
              <a:ext cx="2197791" cy="3060926"/>
            </a:xfrm>
            <a:custGeom>
              <a:avLst/>
              <a:gdLst/>
              <a:ahLst/>
              <a:cxnLst/>
              <a:rect l="l" t="t" r="r" b="b"/>
              <a:pathLst>
                <a:path w="26652" h="37119" extrusionOk="0">
                  <a:moveTo>
                    <a:pt x="1276" y="796"/>
                  </a:moveTo>
                  <a:cubicBezTo>
                    <a:pt x="3124" y="1744"/>
                    <a:pt x="4886" y="2856"/>
                    <a:pt x="6540" y="4117"/>
                  </a:cubicBezTo>
                  <a:cubicBezTo>
                    <a:pt x="6528" y="4137"/>
                    <a:pt x="6517" y="4160"/>
                    <a:pt x="6514" y="4182"/>
                  </a:cubicBezTo>
                  <a:cubicBezTo>
                    <a:pt x="6105" y="6271"/>
                    <a:pt x="4430" y="7408"/>
                    <a:pt x="2563" y="7408"/>
                  </a:cubicBezTo>
                  <a:cubicBezTo>
                    <a:pt x="2074" y="7408"/>
                    <a:pt x="1572" y="7330"/>
                    <a:pt x="1075" y="7171"/>
                  </a:cubicBezTo>
                  <a:lnTo>
                    <a:pt x="1075" y="7168"/>
                  </a:lnTo>
                  <a:cubicBezTo>
                    <a:pt x="1035" y="5042"/>
                    <a:pt x="1113" y="2913"/>
                    <a:pt x="1276" y="796"/>
                  </a:cubicBezTo>
                  <a:close/>
                  <a:moveTo>
                    <a:pt x="19589" y="22369"/>
                  </a:moveTo>
                  <a:lnTo>
                    <a:pt x="19589" y="22369"/>
                  </a:lnTo>
                  <a:cubicBezTo>
                    <a:pt x="20781" y="23790"/>
                    <a:pt x="21855" y="25306"/>
                    <a:pt x="22803" y="26902"/>
                  </a:cubicBezTo>
                  <a:cubicBezTo>
                    <a:pt x="23024" y="27283"/>
                    <a:pt x="23331" y="27693"/>
                    <a:pt x="23474" y="28105"/>
                  </a:cubicBezTo>
                  <a:cubicBezTo>
                    <a:pt x="23680" y="28699"/>
                    <a:pt x="23755" y="28661"/>
                    <a:pt x="23242" y="29143"/>
                  </a:cubicBezTo>
                  <a:cubicBezTo>
                    <a:pt x="22819" y="29543"/>
                    <a:pt x="21329" y="30480"/>
                    <a:pt x="20330" y="30480"/>
                  </a:cubicBezTo>
                  <a:cubicBezTo>
                    <a:pt x="19934" y="30480"/>
                    <a:pt x="19615" y="30332"/>
                    <a:pt x="19471" y="29945"/>
                  </a:cubicBezTo>
                  <a:cubicBezTo>
                    <a:pt x="19568" y="29882"/>
                    <a:pt x="19666" y="29819"/>
                    <a:pt x="19755" y="29750"/>
                  </a:cubicBezTo>
                  <a:cubicBezTo>
                    <a:pt x="19815" y="29787"/>
                    <a:pt x="19881" y="29819"/>
                    <a:pt x="19947" y="29839"/>
                  </a:cubicBezTo>
                  <a:cubicBezTo>
                    <a:pt x="19981" y="29852"/>
                    <a:pt x="20015" y="29858"/>
                    <a:pt x="20047" y="29858"/>
                  </a:cubicBezTo>
                  <a:cubicBezTo>
                    <a:pt x="20138" y="29858"/>
                    <a:pt x="20219" y="29811"/>
                    <a:pt x="20285" y="29739"/>
                  </a:cubicBezTo>
                  <a:cubicBezTo>
                    <a:pt x="20981" y="28974"/>
                    <a:pt x="20408" y="26782"/>
                    <a:pt x="20282" y="25873"/>
                  </a:cubicBezTo>
                  <a:cubicBezTo>
                    <a:pt x="20119" y="24693"/>
                    <a:pt x="19887" y="23524"/>
                    <a:pt x="19589" y="22369"/>
                  </a:cubicBezTo>
                  <a:close/>
                  <a:moveTo>
                    <a:pt x="23623" y="29561"/>
                  </a:moveTo>
                  <a:cubicBezTo>
                    <a:pt x="24334" y="30206"/>
                    <a:pt x="24772" y="30968"/>
                    <a:pt x="24964" y="31879"/>
                  </a:cubicBezTo>
                  <a:cubicBezTo>
                    <a:pt x="24715" y="31759"/>
                    <a:pt x="24457" y="31661"/>
                    <a:pt x="24190" y="31587"/>
                  </a:cubicBezTo>
                  <a:cubicBezTo>
                    <a:pt x="24162" y="31579"/>
                    <a:pt x="24135" y="31575"/>
                    <a:pt x="24110" y="31575"/>
                  </a:cubicBezTo>
                  <a:cubicBezTo>
                    <a:pt x="23919" y="31575"/>
                    <a:pt x="23807" y="31785"/>
                    <a:pt x="23918" y="31962"/>
                  </a:cubicBezTo>
                  <a:cubicBezTo>
                    <a:pt x="24356" y="32644"/>
                    <a:pt x="24749" y="33355"/>
                    <a:pt x="25087" y="34091"/>
                  </a:cubicBezTo>
                  <a:cubicBezTo>
                    <a:pt x="25288" y="34532"/>
                    <a:pt x="25528" y="35042"/>
                    <a:pt x="25623" y="35518"/>
                  </a:cubicBezTo>
                  <a:cubicBezTo>
                    <a:pt x="25728" y="36068"/>
                    <a:pt x="25680" y="36339"/>
                    <a:pt x="25333" y="36339"/>
                  </a:cubicBezTo>
                  <a:cubicBezTo>
                    <a:pt x="25233" y="36339"/>
                    <a:pt x="25108" y="36317"/>
                    <a:pt x="24955" y="36272"/>
                  </a:cubicBezTo>
                  <a:cubicBezTo>
                    <a:pt x="23397" y="35813"/>
                    <a:pt x="21778" y="34146"/>
                    <a:pt x="20720" y="32999"/>
                  </a:cubicBezTo>
                  <a:cubicBezTo>
                    <a:pt x="20672" y="32944"/>
                    <a:pt x="20608" y="32918"/>
                    <a:pt x="20544" y="32918"/>
                  </a:cubicBezTo>
                  <a:cubicBezTo>
                    <a:pt x="20455" y="32918"/>
                    <a:pt x="20367" y="32969"/>
                    <a:pt x="20331" y="33062"/>
                  </a:cubicBezTo>
                  <a:cubicBezTo>
                    <a:pt x="20236" y="33197"/>
                    <a:pt x="20144" y="33332"/>
                    <a:pt x="20053" y="33466"/>
                  </a:cubicBezTo>
                  <a:cubicBezTo>
                    <a:pt x="19666" y="32673"/>
                    <a:pt x="19606" y="31865"/>
                    <a:pt x="19829" y="31002"/>
                  </a:cubicBezTo>
                  <a:lnTo>
                    <a:pt x="19829" y="31002"/>
                  </a:lnTo>
                  <a:cubicBezTo>
                    <a:pt x="19952" y="31041"/>
                    <a:pt x="20087" y="31059"/>
                    <a:pt x="20231" y="31059"/>
                  </a:cubicBezTo>
                  <a:cubicBezTo>
                    <a:pt x="21236" y="31059"/>
                    <a:pt x="22701" y="30197"/>
                    <a:pt x="23623" y="29561"/>
                  </a:cubicBezTo>
                  <a:close/>
                  <a:moveTo>
                    <a:pt x="1000" y="0"/>
                  </a:moveTo>
                  <a:cubicBezTo>
                    <a:pt x="849" y="0"/>
                    <a:pt x="706" y="137"/>
                    <a:pt x="694" y="286"/>
                  </a:cubicBezTo>
                  <a:cubicBezTo>
                    <a:pt x="1" y="8927"/>
                    <a:pt x="760" y="19051"/>
                    <a:pt x="5454" y="26693"/>
                  </a:cubicBezTo>
                  <a:cubicBezTo>
                    <a:pt x="5419" y="26721"/>
                    <a:pt x="5399" y="26762"/>
                    <a:pt x="5402" y="26807"/>
                  </a:cubicBezTo>
                  <a:cubicBezTo>
                    <a:pt x="5408" y="27028"/>
                    <a:pt x="5416" y="27249"/>
                    <a:pt x="5428" y="27469"/>
                  </a:cubicBezTo>
                  <a:lnTo>
                    <a:pt x="5835" y="27401"/>
                  </a:lnTo>
                  <a:cubicBezTo>
                    <a:pt x="5829" y="27352"/>
                    <a:pt x="5820" y="27303"/>
                    <a:pt x="5812" y="27257"/>
                  </a:cubicBezTo>
                  <a:lnTo>
                    <a:pt x="5812" y="27257"/>
                  </a:lnTo>
                  <a:cubicBezTo>
                    <a:pt x="7204" y="29398"/>
                    <a:pt x="8918" y="31332"/>
                    <a:pt x="11015" y="32962"/>
                  </a:cubicBezTo>
                  <a:lnTo>
                    <a:pt x="11236" y="32676"/>
                  </a:lnTo>
                  <a:cubicBezTo>
                    <a:pt x="7124" y="28727"/>
                    <a:pt x="4190" y="23942"/>
                    <a:pt x="2628" y="18435"/>
                  </a:cubicBezTo>
                  <a:cubicBezTo>
                    <a:pt x="1623" y="14885"/>
                    <a:pt x="1173" y="11231"/>
                    <a:pt x="1081" y="7558"/>
                  </a:cubicBezTo>
                  <a:lnTo>
                    <a:pt x="1081" y="7558"/>
                  </a:lnTo>
                  <a:cubicBezTo>
                    <a:pt x="1626" y="7807"/>
                    <a:pt x="2186" y="7921"/>
                    <a:pt x="2734" y="7921"/>
                  </a:cubicBezTo>
                  <a:cubicBezTo>
                    <a:pt x="4680" y="7921"/>
                    <a:pt x="6482" y="6476"/>
                    <a:pt x="6967" y="4446"/>
                  </a:cubicBezTo>
                  <a:cubicBezTo>
                    <a:pt x="9818" y="6684"/>
                    <a:pt x="12311" y="9349"/>
                    <a:pt x="14351" y="12346"/>
                  </a:cubicBezTo>
                  <a:cubicBezTo>
                    <a:pt x="16021" y="14799"/>
                    <a:pt x="17356" y="17461"/>
                    <a:pt x="18322" y="20266"/>
                  </a:cubicBezTo>
                  <a:cubicBezTo>
                    <a:pt x="18818" y="21710"/>
                    <a:pt x="19202" y="23188"/>
                    <a:pt x="19477" y="24690"/>
                  </a:cubicBezTo>
                  <a:cubicBezTo>
                    <a:pt x="19609" y="25423"/>
                    <a:pt x="19715" y="26160"/>
                    <a:pt x="19792" y="26902"/>
                  </a:cubicBezTo>
                  <a:cubicBezTo>
                    <a:pt x="19823" y="27211"/>
                    <a:pt x="19852" y="27521"/>
                    <a:pt x="19872" y="27833"/>
                  </a:cubicBezTo>
                  <a:cubicBezTo>
                    <a:pt x="19884" y="27965"/>
                    <a:pt x="19952" y="28475"/>
                    <a:pt x="20015" y="28896"/>
                  </a:cubicBezTo>
                  <a:cubicBezTo>
                    <a:pt x="19972" y="28899"/>
                    <a:pt x="19930" y="28911"/>
                    <a:pt x="19892" y="28933"/>
                  </a:cubicBezTo>
                  <a:cubicBezTo>
                    <a:pt x="19586" y="29134"/>
                    <a:pt x="19305" y="29380"/>
                    <a:pt x="18993" y="29581"/>
                  </a:cubicBezTo>
                  <a:cubicBezTo>
                    <a:pt x="18735" y="29750"/>
                    <a:pt x="18462" y="29888"/>
                    <a:pt x="18193" y="30031"/>
                  </a:cubicBezTo>
                  <a:lnTo>
                    <a:pt x="18365" y="30438"/>
                  </a:lnTo>
                  <a:cubicBezTo>
                    <a:pt x="18643" y="30358"/>
                    <a:pt x="18909" y="30249"/>
                    <a:pt x="19164" y="30114"/>
                  </a:cubicBezTo>
                  <a:cubicBezTo>
                    <a:pt x="19219" y="30461"/>
                    <a:pt x="19354" y="30696"/>
                    <a:pt x="19540" y="30845"/>
                  </a:cubicBezTo>
                  <a:cubicBezTo>
                    <a:pt x="19127" y="31896"/>
                    <a:pt x="19248" y="32988"/>
                    <a:pt x="19821" y="33982"/>
                  </a:cubicBezTo>
                  <a:cubicBezTo>
                    <a:pt x="19864" y="34058"/>
                    <a:pt x="19952" y="34116"/>
                    <a:pt x="20039" y="34116"/>
                  </a:cubicBezTo>
                  <a:cubicBezTo>
                    <a:pt x="20084" y="34116"/>
                    <a:pt x="20129" y="34101"/>
                    <a:pt x="20167" y="34065"/>
                  </a:cubicBezTo>
                  <a:cubicBezTo>
                    <a:pt x="20336" y="33908"/>
                    <a:pt x="20483" y="33727"/>
                    <a:pt x="20597" y="33527"/>
                  </a:cubicBezTo>
                  <a:cubicBezTo>
                    <a:pt x="22018" y="35022"/>
                    <a:pt x="23709" y="36234"/>
                    <a:pt x="25583" y="37100"/>
                  </a:cubicBezTo>
                  <a:cubicBezTo>
                    <a:pt x="25611" y="37113"/>
                    <a:pt x="25639" y="37119"/>
                    <a:pt x="25666" y="37119"/>
                  </a:cubicBezTo>
                  <a:cubicBezTo>
                    <a:pt x="25761" y="37119"/>
                    <a:pt x="25842" y="37045"/>
                    <a:pt x="25887" y="36962"/>
                  </a:cubicBezTo>
                  <a:cubicBezTo>
                    <a:pt x="26652" y="35532"/>
                    <a:pt x="25546" y="33621"/>
                    <a:pt x="24675" y="32257"/>
                  </a:cubicBezTo>
                  <a:lnTo>
                    <a:pt x="24675" y="32257"/>
                  </a:lnTo>
                  <a:cubicBezTo>
                    <a:pt x="24835" y="32332"/>
                    <a:pt x="24990" y="32418"/>
                    <a:pt x="25139" y="32515"/>
                  </a:cubicBezTo>
                  <a:cubicBezTo>
                    <a:pt x="25184" y="32542"/>
                    <a:pt x="25232" y="32555"/>
                    <a:pt x="25278" y="32555"/>
                  </a:cubicBezTo>
                  <a:cubicBezTo>
                    <a:pt x="25416" y="32555"/>
                    <a:pt x="25536" y="32443"/>
                    <a:pt x="25517" y="32280"/>
                  </a:cubicBezTo>
                  <a:cubicBezTo>
                    <a:pt x="25379" y="31082"/>
                    <a:pt x="24875" y="30088"/>
                    <a:pt x="24021" y="29280"/>
                  </a:cubicBezTo>
                  <a:cubicBezTo>
                    <a:pt x="24156" y="29180"/>
                    <a:pt x="24265" y="29094"/>
                    <a:pt x="24345" y="29028"/>
                  </a:cubicBezTo>
                  <a:cubicBezTo>
                    <a:pt x="24445" y="28945"/>
                    <a:pt x="24480" y="28802"/>
                    <a:pt x="24428" y="28678"/>
                  </a:cubicBezTo>
                  <a:cubicBezTo>
                    <a:pt x="23190" y="26183"/>
                    <a:pt x="21652" y="23847"/>
                    <a:pt x="19844" y="21727"/>
                  </a:cubicBezTo>
                  <a:cubicBezTo>
                    <a:pt x="19779" y="21652"/>
                    <a:pt x="19701" y="21621"/>
                    <a:pt x="19624" y="21621"/>
                  </a:cubicBezTo>
                  <a:cubicBezTo>
                    <a:pt x="19543" y="21621"/>
                    <a:pt x="19464" y="21655"/>
                    <a:pt x="19405" y="21710"/>
                  </a:cubicBezTo>
                  <a:cubicBezTo>
                    <a:pt x="19336" y="21466"/>
                    <a:pt x="19268" y="21217"/>
                    <a:pt x="19193" y="20973"/>
                  </a:cubicBezTo>
                  <a:cubicBezTo>
                    <a:pt x="18299" y="18065"/>
                    <a:pt x="16984" y="15300"/>
                    <a:pt x="15342" y="12741"/>
                  </a:cubicBezTo>
                  <a:cubicBezTo>
                    <a:pt x="11852" y="7300"/>
                    <a:pt x="6892" y="2890"/>
                    <a:pt x="1107" y="25"/>
                  </a:cubicBezTo>
                  <a:cubicBezTo>
                    <a:pt x="1072" y="8"/>
                    <a:pt x="103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7"/>
            <p:cNvSpPr/>
            <p:nvPr/>
          </p:nvSpPr>
          <p:spPr>
            <a:xfrm>
              <a:off x="7294004" y="3608848"/>
              <a:ext cx="504918" cy="559096"/>
            </a:xfrm>
            <a:custGeom>
              <a:avLst/>
              <a:gdLst/>
              <a:ahLst/>
              <a:cxnLst/>
              <a:rect l="l" t="t" r="r" b="b"/>
              <a:pathLst>
                <a:path w="6123" h="6780" extrusionOk="0">
                  <a:moveTo>
                    <a:pt x="4018" y="1"/>
                  </a:moveTo>
                  <a:cubicBezTo>
                    <a:pt x="3094" y="637"/>
                    <a:pt x="1631" y="1499"/>
                    <a:pt x="626" y="1499"/>
                  </a:cubicBezTo>
                  <a:cubicBezTo>
                    <a:pt x="482" y="1499"/>
                    <a:pt x="347" y="1481"/>
                    <a:pt x="224" y="1442"/>
                  </a:cubicBezTo>
                  <a:lnTo>
                    <a:pt x="224" y="1442"/>
                  </a:lnTo>
                  <a:cubicBezTo>
                    <a:pt x="1" y="2305"/>
                    <a:pt x="61" y="3113"/>
                    <a:pt x="448" y="3906"/>
                  </a:cubicBezTo>
                  <a:cubicBezTo>
                    <a:pt x="539" y="3772"/>
                    <a:pt x="631" y="3637"/>
                    <a:pt x="726" y="3502"/>
                  </a:cubicBezTo>
                  <a:cubicBezTo>
                    <a:pt x="762" y="3409"/>
                    <a:pt x="850" y="3358"/>
                    <a:pt x="939" y="3358"/>
                  </a:cubicBezTo>
                  <a:cubicBezTo>
                    <a:pt x="1003" y="3358"/>
                    <a:pt x="1067" y="3384"/>
                    <a:pt x="1115" y="3439"/>
                  </a:cubicBezTo>
                  <a:cubicBezTo>
                    <a:pt x="2173" y="4586"/>
                    <a:pt x="3792" y="6253"/>
                    <a:pt x="5350" y="6712"/>
                  </a:cubicBezTo>
                  <a:cubicBezTo>
                    <a:pt x="5503" y="6757"/>
                    <a:pt x="5628" y="6779"/>
                    <a:pt x="5728" y="6779"/>
                  </a:cubicBezTo>
                  <a:cubicBezTo>
                    <a:pt x="6075" y="6779"/>
                    <a:pt x="6123" y="6508"/>
                    <a:pt x="6018" y="5958"/>
                  </a:cubicBezTo>
                  <a:cubicBezTo>
                    <a:pt x="5923" y="5482"/>
                    <a:pt x="5683" y="4972"/>
                    <a:pt x="5482" y="4531"/>
                  </a:cubicBezTo>
                  <a:cubicBezTo>
                    <a:pt x="5144" y="3795"/>
                    <a:pt x="4751" y="3084"/>
                    <a:pt x="4313" y="2402"/>
                  </a:cubicBezTo>
                  <a:cubicBezTo>
                    <a:pt x="4202" y="2226"/>
                    <a:pt x="4311" y="2014"/>
                    <a:pt x="4502" y="2014"/>
                  </a:cubicBezTo>
                  <a:cubicBezTo>
                    <a:pt x="4528" y="2014"/>
                    <a:pt x="4556" y="2018"/>
                    <a:pt x="4585" y="2027"/>
                  </a:cubicBezTo>
                  <a:cubicBezTo>
                    <a:pt x="4852" y="2101"/>
                    <a:pt x="5110" y="2199"/>
                    <a:pt x="5359" y="2319"/>
                  </a:cubicBezTo>
                  <a:cubicBezTo>
                    <a:pt x="5164" y="1408"/>
                    <a:pt x="4729" y="646"/>
                    <a:pt x="4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7"/>
            <p:cNvSpPr/>
            <p:nvPr/>
          </p:nvSpPr>
          <p:spPr>
            <a:xfrm>
              <a:off x="7283120" y="3015782"/>
              <a:ext cx="353104" cy="669018"/>
            </a:xfrm>
            <a:custGeom>
              <a:avLst/>
              <a:gdLst/>
              <a:ahLst/>
              <a:cxnLst/>
              <a:rect l="l" t="t" r="r" b="b"/>
              <a:pathLst>
                <a:path w="4282" h="811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416" y="1156"/>
                    <a:pt x="648" y="2325"/>
                    <a:pt x="809" y="3505"/>
                  </a:cubicBezTo>
                  <a:cubicBezTo>
                    <a:pt x="935" y="4416"/>
                    <a:pt x="1508" y="6608"/>
                    <a:pt x="812" y="7371"/>
                  </a:cubicBezTo>
                  <a:cubicBezTo>
                    <a:pt x="746" y="7443"/>
                    <a:pt x="665" y="7490"/>
                    <a:pt x="575" y="7490"/>
                  </a:cubicBezTo>
                  <a:cubicBezTo>
                    <a:pt x="543" y="7490"/>
                    <a:pt x="510" y="7484"/>
                    <a:pt x="477" y="7471"/>
                  </a:cubicBezTo>
                  <a:cubicBezTo>
                    <a:pt x="408" y="7451"/>
                    <a:pt x="345" y="7419"/>
                    <a:pt x="285" y="7382"/>
                  </a:cubicBezTo>
                  <a:cubicBezTo>
                    <a:pt x="193" y="7451"/>
                    <a:pt x="98" y="7514"/>
                    <a:pt x="1" y="7577"/>
                  </a:cubicBezTo>
                  <a:cubicBezTo>
                    <a:pt x="144" y="7964"/>
                    <a:pt x="463" y="8112"/>
                    <a:pt x="858" y="8112"/>
                  </a:cubicBezTo>
                  <a:cubicBezTo>
                    <a:pt x="1856" y="8112"/>
                    <a:pt x="3346" y="7175"/>
                    <a:pt x="3769" y="6775"/>
                  </a:cubicBezTo>
                  <a:cubicBezTo>
                    <a:pt x="4282" y="6293"/>
                    <a:pt x="4207" y="6331"/>
                    <a:pt x="4001" y="5737"/>
                  </a:cubicBezTo>
                  <a:cubicBezTo>
                    <a:pt x="3858" y="5325"/>
                    <a:pt x="3554" y="4915"/>
                    <a:pt x="3330" y="4534"/>
                  </a:cubicBezTo>
                  <a:cubicBezTo>
                    <a:pt x="2382" y="2938"/>
                    <a:pt x="1308" y="1422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7"/>
            <p:cNvSpPr/>
            <p:nvPr/>
          </p:nvSpPr>
          <p:spPr>
            <a:xfrm>
              <a:off x="6124868" y="3042582"/>
              <a:ext cx="1193150" cy="1561427"/>
            </a:xfrm>
            <a:custGeom>
              <a:avLst/>
              <a:gdLst/>
              <a:ahLst/>
              <a:cxnLst/>
              <a:rect l="l" t="t" r="r" b="b"/>
              <a:pathLst>
                <a:path w="14469" h="18935" extrusionOk="0">
                  <a:moveTo>
                    <a:pt x="6061" y="983"/>
                  </a:moveTo>
                  <a:cubicBezTo>
                    <a:pt x="8454" y="3180"/>
                    <a:pt x="11394" y="5100"/>
                    <a:pt x="12485" y="8266"/>
                  </a:cubicBezTo>
                  <a:cubicBezTo>
                    <a:pt x="12399" y="8347"/>
                    <a:pt x="12385" y="8475"/>
                    <a:pt x="12451" y="8573"/>
                  </a:cubicBezTo>
                  <a:cubicBezTo>
                    <a:pt x="12419" y="8596"/>
                    <a:pt x="12391" y="8627"/>
                    <a:pt x="12374" y="8665"/>
                  </a:cubicBezTo>
                  <a:cubicBezTo>
                    <a:pt x="11929" y="9539"/>
                    <a:pt x="11376" y="10043"/>
                    <a:pt x="10388" y="10255"/>
                  </a:cubicBezTo>
                  <a:cubicBezTo>
                    <a:pt x="9743" y="10395"/>
                    <a:pt x="9053" y="10295"/>
                    <a:pt x="8414" y="10424"/>
                  </a:cubicBezTo>
                  <a:lnTo>
                    <a:pt x="8411" y="10424"/>
                  </a:lnTo>
                  <a:cubicBezTo>
                    <a:pt x="6987" y="7398"/>
                    <a:pt x="6073" y="4324"/>
                    <a:pt x="6061" y="983"/>
                  </a:cubicBezTo>
                  <a:close/>
                  <a:moveTo>
                    <a:pt x="12376" y="9911"/>
                  </a:moveTo>
                  <a:cubicBezTo>
                    <a:pt x="13133" y="10719"/>
                    <a:pt x="13617" y="11647"/>
                    <a:pt x="13826" y="12702"/>
                  </a:cubicBezTo>
                  <a:cubicBezTo>
                    <a:pt x="13600" y="12570"/>
                    <a:pt x="13365" y="12458"/>
                    <a:pt x="13121" y="12367"/>
                  </a:cubicBezTo>
                  <a:cubicBezTo>
                    <a:pt x="13092" y="12356"/>
                    <a:pt x="13062" y="12350"/>
                    <a:pt x="13033" y="12350"/>
                  </a:cubicBezTo>
                  <a:cubicBezTo>
                    <a:pt x="12851" y="12350"/>
                    <a:pt x="12689" y="12548"/>
                    <a:pt x="12780" y="12731"/>
                  </a:cubicBezTo>
                  <a:cubicBezTo>
                    <a:pt x="13353" y="13851"/>
                    <a:pt x="13545" y="15014"/>
                    <a:pt x="13368" y="16232"/>
                  </a:cubicBezTo>
                  <a:cubicBezTo>
                    <a:pt x="11821" y="15344"/>
                    <a:pt x="10617" y="14066"/>
                    <a:pt x="9809" y="12461"/>
                  </a:cubicBezTo>
                  <a:cubicBezTo>
                    <a:pt x="9762" y="12364"/>
                    <a:pt x="9669" y="12316"/>
                    <a:pt x="9576" y="12316"/>
                  </a:cubicBezTo>
                  <a:cubicBezTo>
                    <a:pt x="9478" y="12316"/>
                    <a:pt x="9380" y="12369"/>
                    <a:pt x="9336" y="12476"/>
                  </a:cubicBezTo>
                  <a:lnTo>
                    <a:pt x="9150" y="12645"/>
                  </a:lnTo>
                  <a:cubicBezTo>
                    <a:pt x="9007" y="12080"/>
                    <a:pt x="9035" y="11547"/>
                    <a:pt x="9202" y="10991"/>
                  </a:cubicBezTo>
                  <a:cubicBezTo>
                    <a:pt x="9225" y="10992"/>
                    <a:pt x="9249" y="10992"/>
                    <a:pt x="9273" y="10992"/>
                  </a:cubicBezTo>
                  <a:cubicBezTo>
                    <a:pt x="10357" y="10992"/>
                    <a:pt x="11664" y="10671"/>
                    <a:pt x="12376" y="9911"/>
                  </a:cubicBezTo>
                  <a:close/>
                  <a:moveTo>
                    <a:pt x="7809" y="10092"/>
                  </a:moveTo>
                  <a:cubicBezTo>
                    <a:pt x="7927" y="10289"/>
                    <a:pt x="8050" y="10481"/>
                    <a:pt x="8179" y="10673"/>
                  </a:cubicBezTo>
                  <a:cubicBezTo>
                    <a:pt x="8182" y="10679"/>
                    <a:pt x="8187" y="10685"/>
                    <a:pt x="8193" y="10690"/>
                  </a:cubicBezTo>
                  <a:cubicBezTo>
                    <a:pt x="8210" y="10808"/>
                    <a:pt x="8302" y="10900"/>
                    <a:pt x="8419" y="10917"/>
                  </a:cubicBezTo>
                  <a:cubicBezTo>
                    <a:pt x="8554" y="10945"/>
                    <a:pt x="8692" y="10963"/>
                    <a:pt x="8832" y="10974"/>
                  </a:cubicBezTo>
                  <a:cubicBezTo>
                    <a:pt x="8568" y="11667"/>
                    <a:pt x="8551" y="12369"/>
                    <a:pt x="8780" y="13126"/>
                  </a:cubicBezTo>
                  <a:cubicBezTo>
                    <a:pt x="8816" y="13256"/>
                    <a:pt x="8908" y="13330"/>
                    <a:pt x="9026" y="13330"/>
                  </a:cubicBezTo>
                  <a:cubicBezTo>
                    <a:pt x="9059" y="13330"/>
                    <a:pt x="9094" y="13324"/>
                    <a:pt x="9130" y="13312"/>
                  </a:cubicBezTo>
                  <a:cubicBezTo>
                    <a:pt x="9322" y="13246"/>
                    <a:pt x="9454" y="13175"/>
                    <a:pt x="9560" y="13069"/>
                  </a:cubicBezTo>
                  <a:cubicBezTo>
                    <a:pt x="9821" y="13539"/>
                    <a:pt x="10119" y="13983"/>
                    <a:pt x="10451" y="14401"/>
                  </a:cubicBezTo>
                  <a:cubicBezTo>
                    <a:pt x="10523" y="15135"/>
                    <a:pt x="10623" y="15848"/>
                    <a:pt x="10620" y="16587"/>
                  </a:cubicBezTo>
                  <a:cubicBezTo>
                    <a:pt x="10617" y="16845"/>
                    <a:pt x="10694" y="17418"/>
                    <a:pt x="10554" y="17653"/>
                  </a:cubicBezTo>
                  <a:cubicBezTo>
                    <a:pt x="10381" y="17940"/>
                    <a:pt x="10144" y="18044"/>
                    <a:pt x="9897" y="18044"/>
                  </a:cubicBezTo>
                  <a:cubicBezTo>
                    <a:pt x="9632" y="18044"/>
                    <a:pt x="9356" y="17924"/>
                    <a:pt x="9136" y="17779"/>
                  </a:cubicBezTo>
                  <a:cubicBezTo>
                    <a:pt x="7869" y="16940"/>
                    <a:pt x="6803" y="15877"/>
                    <a:pt x="5901" y="14656"/>
                  </a:cubicBezTo>
                  <a:cubicBezTo>
                    <a:pt x="5855" y="14593"/>
                    <a:pt x="5790" y="14566"/>
                    <a:pt x="5725" y="14566"/>
                  </a:cubicBezTo>
                  <a:cubicBezTo>
                    <a:pt x="5605" y="14566"/>
                    <a:pt x="5482" y="14657"/>
                    <a:pt x="5465" y="14788"/>
                  </a:cubicBezTo>
                  <a:lnTo>
                    <a:pt x="4560" y="14378"/>
                  </a:lnTo>
                  <a:cubicBezTo>
                    <a:pt x="4474" y="14206"/>
                    <a:pt x="4396" y="14029"/>
                    <a:pt x="4325" y="13851"/>
                  </a:cubicBezTo>
                  <a:cubicBezTo>
                    <a:pt x="4213" y="13561"/>
                    <a:pt x="4133" y="13261"/>
                    <a:pt x="4084" y="12954"/>
                  </a:cubicBezTo>
                  <a:cubicBezTo>
                    <a:pt x="4159" y="12917"/>
                    <a:pt x="4230" y="12880"/>
                    <a:pt x="4302" y="12845"/>
                  </a:cubicBezTo>
                  <a:cubicBezTo>
                    <a:pt x="5050" y="12464"/>
                    <a:pt x="5967" y="12117"/>
                    <a:pt x="6626" y="11596"/>
                  </a:cubicBezTo>
                  <a:cubicBezTo>
                    <a:pt x="7053" y="11258"/>
                    <a:pt x="7373" y="10653"/>
                    <a:pt x="7219" y="10209"/>
                  </a:cubicBezTo>
                  <a:cubicBezTo>
                    <a:pt x="7416" y="10186"/>
                    <a:pt x="7614" y="10146"/>
                    <a:pt x="7809" y="10092"/>
                  </a:cubicBezTo>
                  <a:close/>
                  <a:moveTo>
                    <a:pt x="5750" y="1"/>
                  </a:moveTo>
                  <a:cubicBezTo>
                    <a:pt x="5605" y="1"/>
                    <a:pt x="5468" y="85"/>
                    <a:pt x="5462" y="266"/>
                  </a:cubicBezTo>
                  <a:cubicBezTo>
                    <a:pt x="5362" y="3475"/>
                    <a:pt x="5981" y="6788"/>
                    <a:pt x="7537" y="9619"/>
                  </a:cubicBezTo>
                  <a:cubicBezTo>
                    <a:pt x="7247" y="9639"/>
                    <a:pt x="6961" y="9679"/>
                    <a:pt x="6680" y="9739"/>
                  </a:cubicBezTo>
                  <a:cubicBezTo>
                    <a:pt x="6649" y="9730"/>
                    <a:pt x="6614" y="9719"/>
                    <a:pt x="6577" y="9710"/>
                  </a:cubicBezTo>
                  <a:cubicBezTo>
                    <a:pt x="6552" y="9704"/>
                    <a:pt x="6526" y="9701"/>
                    <a:pt x="6501" y="9701"/>
                  </a:cubicBezTo>
                  <a:cubicBezTo>
                    <a:pt x="6407" y="9701"/>
                    <a:pt x="6318" y="9745"/>
                    <a:pt x="6259" y="9822"/>
                  </a:cubicBezTo>
                  <a:cubicBezTo>
                    <a:pt x="6161" y="9839"/>
                    <a:pt x="5926" y="9891"/>
                    <a:pt x="5809" y="9983"/>
                  </a:cubicBezTo>
                  <a:lnTo>
                    <a:pt x="5588" y="10269"/>
                  </a:lnTo>
                  <a:cubicBezTo>
                    <a:pt x="5709" y="10361"/>
                    <a:pt x="5826" y="10453"/>
                    <a:pt x="5947" y="10541"/>
                  </a:cubicBezTo>
                  <a:cubicBezTo>
                    <a:pt x="5978" y="10566"/>
                    <a:pt x="6010" y="10576"/>
                    <a:pt x="6039" y="10576"/>
                  </a:cubicBezTo>
                  <a:cubicBezTo>
                    <a:pt x="6146" y="10576"/>
                    <a:pt x="6221" y="10435"/>
                    <a:pt x="6156" y="10326"/>
                  </a:cubicBezTo>
                  <a:cubicBezTo>
                    <a:pt x="6267" y="10324"/>
                    <a:pt x="6376" y="10312"/>
                    <a:pt x="6485" y="10292"/>
                  </a:cubicBezTo>
                  <a:lnTo>
                    <a:pt x="6485" y="10292"/>
                  </a:lnTo>
                  <a:cubicBezTo>
                    <a:pt x="7121" y="10607"/>
                    <a:pt x="4975" y="11837"/>
                    <a:pt x="4912" y="11871"/>
                  </a:cubicBezTo>
                  <a:cubicBezTo>
                    <a:pt x="4417" y="12134"/>
                    <a:pt x="4121" y="12368"/>
                    <a:pt x="3645" y="12368"/>
                  </a:cubicBezTo>
                  <a:cubicBezTo>
                    <a:pt x="3545" y="12368"/>
                    <a:pt x="3438" y="12357"/>
                    <a:pt x="3319" y="12335"/>
                  </a:cubicBezTo>
                  <a:cubicBezTo>
                    <a:pt x="2574" y="12200"/>
                    <a:pt x="2514" y="11736"/>
                    <a:pt x="2216" y="11080"/>
                  </a:cubicBezTo>
                  <a:cubicBezTo>
                    <a:pt x="2035" y="10688"/>
                    <a:pt x="1866" y="10289"/>
                    <a:pt x="1714" y="9885"/>
                  </a:cubicBezTo>
                  <a:cubicBezTo>
                    <a:pt x="1070" y="8198"/>
                    <a:pt x="700" y="6473"/>
                    <a:pt x="411" y="4708"/>
                  </a:cubicBezTo>
                  <a:lnTo>
                    <a:pt x="408" y="4708"/>
                  </a:lnTo>
                  <a:lnTo>
                    <a:pt x="1" y="4776"/>
                  </a:lnTo>
                  <a:cubicBezTo>
                    <a:pt x="95" y="6315"/>
                    <a:pt x="425" y="7845"/>
                    <a:pt x="915" y="9304"/>
                  </a:cubicBezTo>
                  <a:cubicBezTo>
                    <a:pt x="1187" y="10123"/>
                    <a:pt x="1511" y="10925"/>
                    <a:pt x="1883" y="11705"/>
                  </a:cubicBezTo>
                  <a:cubicBezTo>
                    <a:pt x="2107" y="12166"/>
                    <a:pt x="2348" y="12900"/>
                    <a:pt x="2872" y="13137"/>
                  </a:cubicBezTo>
                  <a:cubicBezTo>
                    <a:pt x="2994" y="13193"/>
                    <a:pt x="3117" y="13216"/>
                    <a:pt x="3240" y="13216"/>
                  </a:cubicBezTo>
                  <a:cubicBezTo>
                    <a:pt x="3421" y="13216"/>
                    <a:pt x="3602" y="13166"/>
                    <a:pt x="3777" y="13094"/>
                  </a:cubicBezTo>
                  <a:cubicBezTo>
                    <a:pt x="3812" y="13960"/>
                    <a:pt x="4127" y="15157"/>
                    <a:pt x="4861" y="15470"/>
                  </a:cubicBezTo>
                  <a:cubicBezTo>
                    <a:pt x="4983" y="15522"/>
                    <a:pt x="5102" y="15546"/>
                    <a:pt x="5214" y="15546"/>
                  </a:cubicBezTo>
                  <a:cubicBezTo>
                    <a:pt x="5436" y="15546"/>
                    <a:pt x="5630" y="15451"/>
                    <a:pt x="5763" y="15289"/>
                  </a:cubicBezTo>
                  <a:cubicBezTo>
                    <a:pt x="6405" y="16126"/>
                    <a:pt x="7127" y="16891"/>
                    <a:pt x="7952" y="17550"/>
                  </a:cubicBezTo>
                  <a:cubicBezTo>
                    <a:pt x="8450" y="17945"/>
                    <a:pt x="9470" y="18935"/>
                    <a:pt x="10237" y="18935"/>
                  </a:cubicBezTo>
                  <a:cubicBezTo>
                    <a:pt x="10300" y="18935"/>
                    <a:pt x="10361" y="18928"/>
                    <a:pt x="10419" y="18914"/>
                  </a:cubicBezTo>
                  <a:cubicBezTo>
                    <a:pt x="11445" y="18670"/>
                    <a:pt x="11290" y="16458"/>
                    <a:pt x="11064" y="15097"/>
                  </a:cubicBezTo>
                  <a:lnTo>
                    <a:pt x="11064" y="15097"/>
                  </a:lnTo>
                  <a:cubicBezTo>
                    <a:pt x="11769" y="15819"/>
                    <a:pt x="12580" y="16427"/>
                    <a:pt x="13474" y="16897"/>
                  </a:cubicBezTo>
                  <a:cubicBezTo>
                    <a:pt x="13506" y="16914"/>
                    <a:pt x="13538" y="16922"/>
                    <a:pt x="13569" y="16922"/>
                  </a:cubicBezTo>
                  <a:cubicBezTo>
                    <a:pt x="13697" y="16922"/>
                    <a:pt x="13806" y="16791"/>
                    <a:pt x="13829" y="16673"/>
                  </a:cubicBezTo>
                  <a:cubicBezTo>
                    <a:pt x="14087" y="15493"/>
                    <a:pt x="13990" y="14261"/>
                    <a:pt x="13548" y="13137"/>
                  </a:cubicBezTo>
                  <a:lnTo>
                    <a:pt x="13548" y="13137"/>
                  </a:lnTo>
                  <a:cubicBezTo>
                    <a:pt x="13720" y="13238"/>
                    <a:pt x="13881" y="13355"/>
                    <a:pt x="14027" y="13487"/>
                  </a:cubicBezTo>
                  <a:cubicBezTo>
                    <a:pt x="14077" y="13525"/>
                    <a:pt x="14129" y="13542"/>
                    <a:pt x="14180" y="13542"/>
                  </a:cubicBezTo>
                  <a:cubicBezTo>
                    <a:pt x="14333" y="13542"/>
                    <a:pt x="14469" y="13389"/>
                    <a:pt x="14454" y="13223"/>
                  </a:cubicBezTo>
                  <a:cubicBezTo>
                    <a:pt x="14319" y="11808"/>
                    <a:pt x="13760" y="10584"/>
                    <a:pt x="12783" y="9550"/>
                  </a:cubicBezTo>
                  <a:cubicBezTo>
                    <a:pt x="12755" y="9521"/>
                    <a:pt x="12720" y="9498"/>
                    <a:pt x="12686" y="9481"/>
                  </a:cubicBezTo>
                  <a:cubicBezTo>
                    <a:pt x="12783" y="9298"/>
                    <a:pt x="12846" y="9097"/>
                    <a:pt x="12878" y="8894"/>
                  </a:cubicBezTo>
                  <a:cubicBezTo>
                    <a:pt x="12894" y="8896"/>
                    <a:pt x="12911" y="8897"/>
                    <a:pt x="12928" y="8897"/>
                  </a:cubicBezTo>
                  <a:cubicBezTo>
                    <a:pt x="13110" y="8897"/>
                    <a:pt x="13285" y="8782"/>
                    <a:pt x="13222" y="8561"/>
                  </a:cubicBezTo>
                  <a:cubicBezTo>
                    <a:pt x="13139" y="8281"/>
                    <a:pt x="13044" y="8011"/>
                    <a:pt x="12938" y="7748"/>
                  </a:cubicBezTo>
                  <a:lnTo>
                    <a:pt x="12766" y="7344"/>
                  </a:lnTo>
                  <a:cubicBezTo>
                    <a:pt x="11368" y="4292"/>
                    <a:pt x="8376" y="2418"/>
                    <a:pt x="6001" y="97"/>
                  </a:cubicBezTo>
                  <a:cubicBezTo>
                    <a:pt x="5935" y="34"/>
                    <a:pt x="5841" y="1"/>
                    <a:pt x="5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7"/>
            <p:cNvSpPr/>
            <p:nvPr/>
          </p:nvSpPr>
          <p:spPr>
            <a:xfrm>
              <a:off x="6867514" y="3859862"/>
              <a:ext cx="397552" cy="521245"/>
            </a:xfrm>
            <a:custGeom>
              <a:avLst/>
              <a:gdLst/>
              <a:ahLst/>
              <a:cxnLst/>
              <a:rect l="l" t="t" r="r" b="b"/>
              <a:pathLst>
                <a:path w="4821" h="6321" extrusionOk="0">
                  <a:moveTo>
                    <a:pt x="3370" y="0"/>
                  </a:moveTo>
                  <a:cubicBezTo>
                    <a:pt x="2658" y="760"/>
                    <a:pt x="1351" y="1081"/>
                    <a:pt x="267" y="1081"/>
                  </a:cubicBezTo>
                  <a:cubicBezTo>
                    <a:pt x="243" y="1081"/>
                    <a:pt x="219" y="1081"/>
                    <a:pt x="196" y="1080"/>
                  </a:cubicBezTo>
                  <a:cubicBezTo>
                    <a:pt x="27" y="1636"/>
                    <a:pt x="1" y="2169"/>
                    <a:pt x="144" y="2734"/>
                  </a:cubicBezTo>
                  <a:lnTo>
                    <a:pt x="330" y="2565"/>
                  </a:lnTo>
                  <a:cubicBezTo>
                    <a:pt x="374" y="2458"/>
                    <a:pt x="472" y="2405"/>
                    <a:pt x="570" y="2405"/>
                  </a:cubicBezTo>
                  <a:cubicBezTo>
                    <a:pt x="663" y="2405"/>
                    <a:pt x="756" y="2453"/>
                    <a:pt x="803" y="2550"/>
                  </a:cubicBezTo>
                  <a:cubicBezTo>
                    <a:pt x="1611" y="4155"/>
                    <a:pt x="2812" y="5433"/>
                    <a:pt x="4362" y="6321"/>
                  </a:cubicBezTo>
                  <a:cubicBezTo>
                    <a:pt x="4539" y="5103"/>
                    <a:pt x="4347" y="3940"/>
                    <a:pt x="3774" y="2820"/>
                  </a:cubicBezTo>
                  <a:cubicBezTo>
                    <a:pt x="3681" y="2637"/>
                    <a:pt x="3844" y="2439"/>
                    <a:pt x="4025" y="2439"/>
                  </a:cubicBezTo>
                  <a:cubicBezTo>
                    <a:pt x="4054" y="2439"/>
                    <a:pt x="4084" y="2445"/>
                    <a:pt x="4113" y="2456"/>
                  </a:cubicBezTo>
                  <a:cubicBezTo>
                    <a:pt x="4359" y="2547"/>
                    <a:pt x="4594" y="2659"/>
                    <a:pt x="4820" y="2791"/>
                  </a:cubicBezTo>
                  <a:cubicBezTo>
                    <a:pt x="4611" y="1736"/>
                    <a:pt x="4127" y="805"/>
                    <a:pt x="3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7"/>
            <p:cNvSpPr/>
            <p:nvPr/>
          </p:nvSpPr>
          <p:spPr>
            <a:xfrm>
              <a:off x="6461640" y="3874705"/>
              <a:ext cx="545160" cy="655907"/>
            </a:xfrm>
            <a:custGeom>
              <a:avLst/>
              <a:gdLst/>
              <a:ahLst/>
              <a:cxnLst/>
              <a:rect l="l" t="t" r="r" b="b"/>
              <a:pathLst>
                <a:path w="6611" h="7954" extrusionOk="0">
                  <a:moveTo>
                    <a:pt x="3725" y="1"/>
                  </a:moveTo>
                  <a:cubicBezTo>
                    <a:pt x="3530" y="55"/>
                    <a:pt x="3335" y="95"/>
                    <a:pt x="3135" y="118"/>
                  </a:cubicBezTo>
                  <a:cubicBezTo>
                    <a:pt x="3289" y="562"/>
                    <a:pt x="2971" y="1167"/>
                    <a:pt x="2542" y="1505"/>
                  </a:cubicBezTo>
                  <a:cubicBezTo>
                    <a:pt x="1883" y="2026"/>
                    <a:pt x="966" y="2373"/>
                    <a:pt x="218" y="2754"/>
                  </a:cubicBezTo>
                  <a:cubicBezTo>
                    <a:pt x="146" y="2789"/>
                    <a:pt x="75" y="2826"/>
                    <a:pt x="0" y="2866"/>
                  </a:cubicBezTo>
                  <a:cubicBezTo>
                    <a:pt x="49" y="3170"/>
                    <a:pt x="129" y="3470"/>
                    <a:pt x="241" y="3760"/>
                  </a:cubicBezTo>
                  <a:cubicBezTo>
                    <a:pt x="312" y="3938"/>
                    <a:pt x="390" y="4115"/>
                    <a:pt x="479" y="4287"/>
                  </a:cubicBezTo>
                  <a:lnTo>
                    <a:pt x="1381" y="4697"/>
                  </a:lnTo>
                  <a:cubicBezTo>
                    <a:pt x="1396" y="4566"/>
                    <a:pt x="1519" y="4475"/>
                    <a:pt x="1639" y="4475"/>
                  </a:cubicBezTo>
                  <a:cubicBezTo>
                    <a:pt x="1705" y="4475"/>
                    <a:pt x="1769" y="4502"/>
                    <a:pt x="1814" y="4565"/>
                  </a:cubicBezTo>
                  <a:cubicBezTo>
                    <a:pt x="2719" y="5789"/>
                    <a:pt x="3782" y="6849"/>
                    <a:pt x="5052" y="7688"/>
                  </a:cubicBezTo>
                  <a:cubicBezTo>
                    <a:pt x="5272" y="7833"/>
                    <a:pt x="5548" y="7953"/>
                    <a:pt x="5813" y="7953"/>
                  </a:cubicBezTo>
                  <a:cubicBezTo>
                    <a:pt x="6060" y="7953"/>
                    <a:pt x="6297" y="7849"/>
                    <a:pt x="6470" y="7562"/>
                  </a:cubicBezTo>
                  <a:cubicBezTo>
                    <a:pt x="6610" y="7327"/>
                    <a:pt x="6533" y="6754"/>
                    <a:pt x="6536" y="6496"/>
                  </a:cubicBezTo>
                  <a:cubicBezTo>
                    <a:pt x="6539" y="5757"/>
                    <a:pt x="6439" y="5044"/>
                    <a:pt x="6367" y="4310"/>
                  </a:cubicBezTo>
                  <a:cubicBezTo>
                    <a:pt x="6035" y="3892"/>
                    <a:pt x="5737" y="3448"/>
                    <a:pt x="5476" y="2978"/>
                  </a:cubicBezTo>
                  <a:cubicBezTo>
                    <a:pt x="5373" y="3084"/>
                    <a:pt x="5238" y="3155"/>
                    <a:pt x="5046" y="3221"/>
                  </a:cubicBezTo>
                  <a:cubicBezTo>
                    <a:pt x="5009" y="3234"/>
                    <a:pt x="4974" y="3240"/>
                    <a:pt x="4941" y="3240"/>
                  </a:cubicBezTo>
                  <a:cubicBezTo>
                    <a:pt x="4823" y="3240"/>
                    <a:pt x="4732" y="3164"/>
                    <a:pt x="4696" y="3035"/>
                  </a:cubicBezTo>
                  <a:cubicBezTo>
                    <a:pt x="4467" y="2278"/>
                    <a:pt x="4484" y="1576"/>
                    <a:pt x="4748" y="883"/>
                  </a:cubicBezTo>
                  <a:cubicBezTo>
                    <a:pt x="4608" y="872"/>
                    <a:pt x="4470" y="854"/>
                    <a:pt x="4335" y="826"/>
                  </a:cubicBezTo>
                  <a:cubicBezTo>
                    <a:pt x="4218" y="809"/>
                    <a:pt x="4126" y="717"/>
                    <a:pt x="4109" y="599"/>
                  </a:cubicBezTo>
                  <a:cubicBezTo>
                    <a:pt x="4103" y="594"/>
                    <a:pt x="4098" y="588"/>
                    <a:pt x="4095" y="582"/>
                  </a:cubicBezTo>
                  <a:cubicBezTo>
                    <a:pt x="3966" y="390"/>
                    <a:pt x="3843" y="198"/>
                    <a:pt x="3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7"/>
            <p:cNvSpPr/>
            <p:nvPr/>
          </p:nvSpPr>
          <p:spPr>
            <a:xfrm>
              <a:off x="5766491" y="1538065"/>
              <a:ext cx="1561675" cy="2327751"/>
            </a:xfrm>
            <a:custGeom>
              <a:avLst/>
              <a:gdLst/>
              <a:ahLst/>
              <a:cxnLst/>
              <a:rect l="l" t="t" r="r" b="b"/>
              <a:pathLst>
                <a:path w="18938" h="28228" extrusionOk="0">
                  <a:moveTo>
                    <a:pt x="5993" y="3920"/>
                  </a:moveTo>
                  <a:cubicBezTo>
                    <a:pt x="7412" y="3920"/>
                    <a:pt x="8817" y="4684"/>
                    <a:pt x="9390" y="6073"/>
                  </a:cubicBezTo>
                  <a:cubicBezTo>
                    <a:pt x="10198" y="8015"/>
                    <a:pt x="9198" y="10408"/>
                    <a:pt x="7155" y="11024"/>
                  </a:cubicBezTo>
                  <a:cubicBezTo>
                    <a:pt x="6790" y="11134"/>
                    <a:pt x="6418" y="11187"/>
                    <a:pt x="6050" y="11187"/>
                  </a:cubicBezTo>
                  <a:cubicBezTo>
                    <a:pt x="4476" y="11187"/>
                    <a:pt x="2984" y="10219"/>
                    <a:pt x="2525" y="8626"/>
                  </a:cubicBezTo>
                  <a:cubicBezTo>
                    <a:pt x="2196" y="7477"/>
                    <a:pt x="2550" y="4690"/>
                    <a:pt x="4118" y="4690"/>
                  </a:cubicBezTo>
                  <a:cubicBezTo>
                    <a:pt x="4138" y="4690"/>
                    <a:pt x="4158" y="4691"/>
                    <a:pt x="4178" y="4692"/>
                  </a:cubicBezTo>
                  <a:cubicBezTo>
                    <a:pt x="4069" y="4594"/>
                    <a:pt x="4092" y="4422"/>
                    <a:pt x="4221" y="4353"/>
                  </a:cubicBezTo>
                  <a:cubicBezTo>
                    <a:pt x="4771" y="4061"/>
                    <a:pt x="5383" y="3920"/>
                    <a:pt x="5993" y="3920"/>
                  </a:cubicBezTo>
                  <a:close/>
                  <a:moveTo>
                    <a:pt x="5886" y="1"/>
                  </a:moveTo>
                  <a:cubicBezTo>
                    <a:pt x="5400" y="2031"/>
                    <a:pt x="3600" y="3475"/>
                    <a:pt x="1653" y="3475"/>
                  </a:cubicBezTo>
                  <a:cubicBezTo>
                    <a:pt x="1105" y="3475"/>
                    <a:pt x="545" y="3361"/>
                    <a:pt x="0" y="3113"/>
                  </a:cubicBezTo>
                  <a:lnTo>
                    <a:pt x="0" y="3113"/>
                  </a:lnTo>
                  <a:cubicBezTo>
                    <a:pt x="92" y="6783"/>
                    <a:pt x="545" y="10439"/>
                    <a:pt x="1547" y="13990"/>
                  </a:cubicBezTo>
                  <a:cubicBezTo>
                    <a:pt x="3112" y="19494"/>
                    <a:pt x="6043" y="24282"/>
                    <a:pt x="10155" y="28228"/>
                  </a:cubicBezTo>
                  <a:cubicBezTo>
                    <a:pt x="10275" y="28139"/>
                    <a:pt x="10510" y="28087"/>
                    <a:pt x="10608" y="28067"/>
                  </a:cubicBezTo>
                  <a:cubicBezTo>
                    <a:pt x="10665" y="27990"/>
                    <a:pt x="10756" y="27947"/>
                    <a:pt x="10850" y="27947"/>
                  </a:cubicBezTo>
                  <a:cubicBezTo>
                    <a:pt x="10874" y="27947"/>
                    <a:pt x="10899" y="27950"/>
                    <a:pt x="10923" y="27955"/>
                  </a:cubicBezTo>
                  <a:cubicBezTo>
                    <a:pt x="10960" y="27964"/>
                    <a:pt x="10995" y="27978"/>
                    <a:pt x="11029" y="27987"/>
                  </a:cubicBezTo>
                  <a:cubicBezTo>
                    <a:pt x="11310" y="27927"/>
                    <a:pt x="11596" y="27884"/>
                    <a:pt x="11886" y="27867"/>
                  </a:cubicBezTo>
                  <a:cubicBezTo>
                    <a:pt x="10330" y="25036"/>
                    <a:pt x="9708" y="21723"/>
                    <a:pt x="9811" y="18511"/>
                  </a:cubicBezTo>
                  <a:cubicBezTo>
                    <a:pt x="9816" y="18332"/>
                    <a:pt x="9952" y="18247"/>
                    <a:pt x="10096" y="18247"/>
                  </a:cubicBezTo>
                  <a:cubicBezTo>
                    <a:pt x="10187" y="18247"/>
                    <a:pt x="10281" y="18281"/>
                    <a:pt x="10347" y="18345"/>
                  </a:cubicBezTo>
                  <a:cubicBezTo>
                    <a:pt x="12722" y="20663"/>
                    <a:pt x="15714" y="22537"/>
                    <a:pt x="17115" y="25586"/>
                  </a:cubicBezTo>
                  <a:cubicBezTo>
                    <a:pt x="17384" y="25443"/>
                    <a:pt x="17657" y="25302"/>
                    <a:pt x="17914" y="25136"/>
                  </a:cubicBezTo>
                  <a:cubicBezTo>
                    <a:pt x="18227" y="24935"/>
                    <a:pt x="18508" y="24689"/>
                    <a:pt x="18814" y="24485"/>
                  </a:cubicBezTo>
                  <a:cubicBezTo>
                    <a:pt x="18851" y="24465"/>
                    <a:pt x="18894" y="24451"/>
                    <a:pt x="18937" y="24451"/>
                  </a:cubicBezTo>
                  <a:cubicBezTo>
                    <a:pt x="18871" y="24030"/>
                    <a:pt x="18803" y="23520"/>
                    <a:pt x="18791" y="23388"/>
                  </a:cubicBezTo>
                  <a:cubicBezTo>
                    <a:pt x="18771" y="23076"/>
                    <a:pt x="18742" y="22766"/>
                    <a:pt x="18711" y="22457"/>
                  </a:cubicBezTo>
                  <a:cubicBezTo>
                    <a:pt x="18634" y="21715"/>
                    <a:pt x="18528" y="20978"/>
                    <a:pt x="18396" y="20242"/>
                  </a:cubicBezTo>
                  <a:cubicBezTo>
                    <a:pt x="18124" y="18740"/>
                    <a:pt x="17737" y="17262"/>
                    <a:pt x="17241" y="15821"/>
                  </a:cubicBezTo>
                  <a:cubicBezTo>
                    <a:pt x="16278" y="13015"/>
                    <a:pt x="14940" y="10351"/>
                    <a:pt x="13270" y="7901"/>
                  </a:cubicBezTo>
                  <a:cubicBezTo>
                    <a:pt x="11230" y="4904"/>
                    <a:pt x="8740" y="2239"/>
                    <a:pt x="5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7"/>
            <p:cNvSpPr/>
            <p:nvPr/>
          </p:nvSpPr>
          <p:spPr>
            <a:xfrm>
              <a:off x="6624666" y="3123560"/>
              <a:ext cx="529822" cy="778611"/>
            </a:xfrm>
            <a:custGeom>
              <a:avLst/>
              <a:gdLst/>
              <a:ahLst/>
              <a:cxnLst/>
              <a:rect l="l" t="t" r="r" b="b"/>
              <a:pathLst>
                <a:path w="6425" h="9442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3342"/>
                    <a:pt x="926" y="6416"/>
                    <a:pt x="2353" y="9442"/>
                  </a:cubicBezTo>
                  <a:cubicBezTo>
                    <a:pt x="2992" y="9313"/>
                    <a:pt x="3682" y="9413"/>
                    <a:pt x="4327" y="9273"/>
                  </a:cubicBezTo>
                  <a:cubicBezTo>
                    <a:pt x="5315" y="9061"/>
                    <a:pt x="5868" y="8557"/>
                    <a:pt x="6313" y="7683"/>
                  </a:cubicBezTo>
                  <a:cubicBezTo>
                    <a:pt x="6330" y="7645"/>
                    <a:pt x="6358" y="7614"/>
                    <a:pt x="6390" y="7591"/>
                  </a:cubicBezTo>
                  <a:cubicBezTo>
                    <a:pt x="6327" y="7493"/>
                    <a:pt x="6338" y="7365"/>
                    <a:pt x="6424" y="7284"/>
                  </a:cubicBezTo>
                  <a:cubicBezTo>
                    <a:pt x="5333" y="4121"/>
                    <a:pt x="2393" y="219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7"/>
            <p:cNvSpPr/>
            <p:nvPr/>
          </p:nvSpPr>
          <p:spPr>
            <a:xfrm>
              <a:off x="6156780" y="3418939"/>
              <a:ext cx="555632" cy="643537"/>
            </a:xfrm>
            <a:custGeom>
              <a:avLst/>
              <a:gdLst/>
              <a:ahLst/>
              <a:cxnLst/>
              <a:rect l="l" t="t" r="r" b="b"/>
              <a:pathLst>
                <a:path w="6738" h="7804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46"/>
                    <a:pt x="18" y="95"/>
                    <a:pt x="24" y="144"/>
                  </a:cubicBezTo>
                  <a:lnTo>
                    <a:pt x="27" y="144"/>
                  </a:lnTo>
                  <a:cubicBezTo>
                    <a:pt x="316" y="1909"/>
                    <a:pt x="683" y="3634"/>
                    <a:pt x="1327" y="5321"/>
                  </a:cubicBezTo>
                  <a:cubicBezTo>
                    <a:pt x="1482" y="5722"/>
                    <a:pt x="1651" y="6121"/>
                    <a:pt x="1829" y="6516"/>
                  </a:cubicBezTo>
                  <a:cubicBezTo>
                    <a:pt x="2130" y="7169"/>
                    <a:pt x="2190" y="7634"/>
                    <a:pt x="2935" y="7771"/>
                  </a:cubicBezTo>
                  <a:cubicBezTo>
                    <a:pt x="3054" y="7793"/>
                    <a:pt x="3161" y="7804"/>
                    <a:pt x="3261" y="7804"/>
                  </a:cubicBezTo>
                  <a:cubicBezTo>
                    <a:pt x="3737" y="7804"/>
                    <a:pt x="4033" y="7570"/>
                    <a:pt x="4528" y="7304"/>
                  </a:cubicBezTo>
                  <a:cubicBezTo>
                    <a:pt x="4591" y="7270"/>
                    <a:pt x="6737" y="6040"/>
                    <a:pt x="6101" y="5725"/>
                  </a:cubicBezTo>
                  <a:lnTo>
                    <a:pt x="6101" y="5725"/>
                  </a:lnTo>
                  <a:cubicBezTo>
                    <a:pt x="5992" y="5745"/>
                    <a:pt x="5883" y="5760"/>
                    <a:pt x="5772" y="5762"/>
                  </a:cubicBezTo>
                  <a:cubicBezTo>
                    <a:pt x="5837" y="5869"/>
                    <a:pt x="5762" y="6012"/>
                    <a:pt x="5654" y="6012"/>
                  </a:cubicBezTo>
                  <a:cubicBezTo>
                    <a:pt x="5625" y="6012"/>
                    <a:pt x="5594" y="6002"/>
                    <a:pt x="5562" y="5977"/>
                  </a:cubicBezTo>
                  <a:cubicBezTo>
                    <a:pt x="5442" y="5889"/>
                    <a:pt x="5325" y="5797"/>
                    <a:pt x="5204" y="5705"/>
                  </a:cubicBezTo>
                  <a:cubicBezTo>
                    <a:pt x="3107" y="4075"/>
                    <a:pt x="1390" y="21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7"/>
            <p:cNvSpPr/>
            <p:nvPr/>
          </p:nvSpPr>
          <p:spPr>
            <a:xfrm>
              <a:off x="5988064" y="1896527"/>
              <a:ext cx="574764" cy="531801"/>
            </a:xfrm>
            <a:custGeom>
              <a:avLst/>
              <a:gdLst/>
              <a:ahLst/>
              <a:cxnLst/>
              <a:rect l="l" t="t" r="r" b="b"/>
              <a:pathLst>
                <a:path w="6970" h="6449" extrusionOk="0">
                  <a:moveTo>
                    <a:pt x="3163" y="1092"/>
                  </a:moveTo>
                  <a:cubicBezTo>
                    <a:pt x="3856" y="1092"/>
                    <a:pt x="4552" y="1360"/>
                    <a:pt x="5047" y="1875"/>
                  </a:cubicBezTo>
                  <a:cubicBezTo>
                    <a:pt x="5995" y="2860"/>
                    <a:pt x="5749" y="4431"/>
                    <a:pt x="4800" y="5322"/>
                  </a:cubicBezTo>
                  <a:cubicBezTo>
                    <a:pt x="4345" y="5752"/>
                    <a:pt x="3791" y="5954"/>
                    <a:pt x="3239" y="5954"/>
                  </a:cubicBezTo>
                  <a:cubicBezTo>
                    <a:pt x="2537" y="5954"/>
                    <a:pt x="1837" y="5627"/>
                    <a:pt x="1345" y="5024"/>
                  </a:cubicBezTo>
                  <a:cubicBezTo>
                    <a:pt x="508" y="3995"/>
                    <a:pt x="631" y="2703"/>
                    <a:pt x="1471" y="1835"/>
                  </a:cubicBezTo>
                  <a:cubicBezTo>
                    <a:pt x="1468" y="1769"/>
                    <a:pt x="1497" y="1706"/>
                    <a:pt x="1548" y="1665"/>
                  </a:cubicBezTo>
                  <a:cubicBezTo>
                    <a:pt x="2005" y="1279"/>
                    <a:pt x="2583" y="1092"/>
                    <a:pt x="3163" y="1092"/>
                  </a:cubicBezTo>
                  <a:close/>
                  <a:moveTo>
                    <a:pt x="3346" y="0"/>
                  </a:moveTo>
                  <a:cubicBezTo>
                    <a:pt x="2784" y="0"/>
                    <a:pt x="2217" y="124"/>
                    <a:pt x="1709" y="365"/>
                  </a:cubicBezTo>
                  <a:cubicBezTo>
                    <a:pt x="1763" y="379"/>
                    <a:pt x="1820" y="390"/>
                    <a:pt x="1881" y="408"/>
                  </a:cubicBezTo>
                  <a:cubicBezTo>
                    <a:pt x="1970" y="435"/>
                    <a:pt x="1941" y="578"/>
                    <a:pt x="1857" y="578"/>
                  </a:cubicBezTo>
                  <a:cubicBezTo>
                    <a:pt x="1853" y="578"/>
                    <a:pt x="1848" y="577"/>
                    <a:pt x="1843" y="577"/>
                  </a:cubicBezTo>
                  <a:cubicBezTo>
                    <a:pt x="1776" y="565"/>
                    <a:pt x="1711" y="559"/>
                    <a:pt x="1649" y="559"/>
                  </a:cubicBezTo>
                  <a:cubicBezTo>
                    <a:pt x="602" y="559"/>
                    <a:pt x="135" y="2152"/>
                    <a:pt x="70" y="2906"/>
                  </a:cubicBezTo>
                  <a:cubicBezTo>
                    <a:pt x="1" y="3746"/>
                    <a:pt x="265" y="4668"/>
                    <a:pt x="806" y="5322"/>
                  </a:cubicBezTo>
                  <a:cubicBezTo>
                    <a:pt x="1422" y="6066"/>
                    <a:pt x="2377" y="6448"/>
                    <a:pt x="3331" y="6448"/>
                  </a:cubicBezTo>
                  <a:cubicBezTo>
                    <a:pt x="3992" y="6448"/>
                    <a:pt x="4652" y="6265"/>
                    <a:pt x="5199" y="5892"/>
                  </a:cubicBezTo>
                  <a:cubicBezTo>
                    <a:pt x="6548" y="4963"/>
                    <a:pt x="6969" y="3024"/>
                    <a:pt x="6190" y="1585"/>
                  </a:cubicBezTo>
                  <a:cubicBezTo>
                    <a:pt x="5607" y="509"/>
                    <a:pt x="4485" y="0"/>
                    <a:pt x="3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7"/>
            <p:cNvSpPr/>
            <p:nvPr/>
          </p:nvSpPr>
          <p:spPr>
            <a:xfrm>
              <a:off x="5947576" y="1861234"/>
              <a:ext cx="659865" cy="599420"/>
            </a:xfrm>
            <a:custGeom>
              <a:avLst/>
              <a:gdLst/>
              <a:ahLst/>
              <a:cxnLst/>
              <a:rect l="l" t="t" r="r" b="b"/>
              <a:pathLst>
                <a:path w="8002" h="7269" extrusionOk="0">
                  <a:moveTo>
                    <a:pt x="3840" y="429"/>
                  </a:moveTo>
                  <a:cubicBezTo>
                    <a:pt x="4978" y="429"/>
                    <a:pt x="6098" y="938"/>
                    <a:pt x="6681" y="2013"/>
                  </a:cubicBezTo>
                  <a:cubicBezTo>
                    <a:pt x="7460" y="3452"/>
                    <a:pt x="7039" y="5391"/>
                    <a:pt x="5690" y="6320"/>
                  </a:cubicBezTo>
                  <a:cubicBezTo>
                    <a:pt x="5143" y="6693"/>
                    <a:pt x="4482" y="6877"/>
                    <a:pt x="3821" y="6877"/>
                  </a:cubicBezTo>
                  <a:cubicBezTo>
                    <a:pt x="2868" y="6877"/>
                    <a:pt x="1914" y="6496"/>
                    <a:pt x="1297" y="5750"/>
                  </a:cubicBezTo>
                  <a:cubicBezTo>
                    <a:pt x="756" y="5099"/>
                    <a:pt x="492" y="4177"/>
                    <a:pt x="561" y="3334"/>
                  </a:cubicBezTo>
                  <a:cubicBezTo>
                    <a:pt x="625" y="2583"/>
                    <a:pt x="1093" y="989"/>
                    <a:pt x="2138" y="989"/>
                  </a:cubicBezTo>
                  <a:cubicBezTo>
                    <a:pt x="2201" y="989"/>
                    <a:pt x="2267" y="995"/>
                    <a:pt x="2334" y="1007"/>
                  </a:cubicBezTo>
                  <a:cubicBezTo>
                    <a:pt x="2339" y="1008"/>
                    <a:pt x="2344" y="1009"/>
                    <a:pt x="2348" y="1009"/>
                  </a:cubicBezTo>
                  <a:cubicBezTo>
                    <a:pt x="2432" y="1009"/>
                    <a:pt x="2461" y="866"/>
                    <a:pt x="2372" y="838"/>
                  </a:cubicBezTo>
                  <a:cubicBezTo>
                    <a:pt x="2311" y="821"/>
                    <a:pt x="2254" y="807"/>
                    <a:pt x="2200" y="795"/>
                  </a:cubicBezTo>
                  <a:cubicBezTo>
                    <a:pt x="2709" y="554"/>
                    <a:pt x="3276" y="429"/>
                    <a:pt x="3840" y="429"/>
                  </a:cubicBezTo>
                  <a:close/>
                  <a:moveTo>
                    <a:pt x="3797" y="1"/>
                  </a:moveTo>
                  <a:cubicBezTo>
                    <a:pt x="3187" y="1"/>
                    <a:pt x="2575" y="142"/>
                    <a:pt x="2025" y="434"/>
                  </a:cubicBezTo>
                  <a:cubicBezTo>
                    <a:pt x="1896" y="500"/>
                    <a:pt x="1873" y="675"/>
                    <a:pt x="1982" y="773"/>
                  </a:cubicBezTo>
                  <a:cubicBezTo>
                    <a:pt x="1961" y="772"/>
                    <a:pt x="1940" y="771"/>
                    <a:pt x="1920" y="771"/>
                  </a:cubicBezTo>
                  <a:cubicBezTo>
                    <a:pt x="354" y="771"/>
                    <a:pt x="0" y="3558"/>
                    <a:pt x="329" y="4704"/>
                  </a:cubicBezTo>
                  <a:cubicBezTo>
                    <a:pt x="788" y="6299"/>
                    <a:pt x="2280" y="7268"/>
                    <a:pt x="3854" y="7268"/>
                  </a:cubicBezTo>
                  <a:cubicBezTo>
                    <a:pt x="4222" y="7268"/>
                    <a:pt x="4594" y="7215"/>
                    <a:pt x="4959" y="7105"/>
                  </a:cubicBezTo>
                  <a:cubicBezTo>
                    <a:pt x="7002" y="6489"/>
                    <a:pt x="8002" y="4099"/>
                    <a:pt x="7197" y="2154"/>
                  </a:cubicBezTo>
                  <a:cubicBezTo>
                    <a:pt x="6622" y="765"/>
                    <a:pt x="5216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7"/>
            <p:cNvSpPr/>
            <p:nvPr/>
          </p:nvSpPr>
          <p:spPr>
            <a:xfrm>
              <a:off x="6029955" y="1986576"/>
              <a:ext cx="452554" cy="401015"/>
            </a:xfrm>
            <a:custGeom>
              <a:avLst/>
              <a:gdLst/>
              <a:ahLst/>
              <a:cxnLst/>
              <a:rect l="l" t="t" r="r" b="b"/>
              <a:pathLst>
                <a:path w="5488" h="4863" extrusionOk="0">
                  <a:moveTo>
                    <a:pt x="2667" y="456"/>
                  </a:moveTo>
                  <a:cubicBezTo>
                    <a:pt x="3180" y="456"/>
                    <a:pt x="3695" y="632"/>
                    <a:pt x="4095" y="986"/>
                  </a:cubicBezTo>
                  <a:cubicBezTo>
                    <a:pt x="4937" y="1731"/>
                    <a:pt x="4822" y="2972"/>
                    <a:pt x="4115" y="3765"/>
                  </a:cubicBezTo>
                  <a:cubicBezTo>
                    <a:pt x="3723" y="4203"/>
                    <a:pt x="3217" y="4419"/>
                    <a:pt x="2708" y="4419"/>
                  </a:cubicBezTo>
                  <a:cubicBezTo>
                    <a:pt x="2207" y="4419"/>
                    <a:pt x="1704" y="4210"/>
                    <a:pt x="1307" y="3800"/>
                  </a:cubicBezTo>
                  <a:cubicBezTo>
                    <a:pt x="456" y="2920"/>
                    <a:pt x="582" y="1843"/>
                    <a:pt x="1204" y="963"/>
                  </a:cubicBezTo>
                  <a:cubicBezTo>
                    <a:pt x="1246" y="960"/>
                    <a:pt x="1289" y="943"/>
                    <a:pt x="1324" y="917"/>
                  </a:cubicBezTo>
                  <a:cubicBezTo>
                    <a:pt x="1707" y="610"/>
                    <a:pt x="2187" y="456"/>
                    <a:pt x="2667" y="456"/>
                  </a:cubicBezTo>
                  <a:close/>
                  <a:moveTo>
                    <a:pt x="2655" y="0"/>
                  </a:moveTo>
                  <a:cubicBezTo>
                    <a:pt x="2075" y="0"/>
                    <a:pt x="1497" y="187"/>
                    <a:pt x="1040" y="573"/>
                  </a:cubicBezTo>
                  <a:cubicBezTo>
                    <a:pt x="989" y="614"/>
                    <a:pt x="960" y="677"/>
                    <a:pt x="963" y="743"/>
                  </a:cubicBezTo>
                  <a:cubicBezTo>
                    <a:pt x="123" y="1611"/>
                    <a:pt x="0" y="2903"/>
                    <a:pt x="837" y="3932"/>
                  </a:cubicBezTo>
                  <a:cubicBezTo>
                    <a:pt x="1329" y="4535"/>
                    <a:pt x="2029" y="4862"/>
                    <a:pt x="2731" y="4862"/>
                  </a:cubicBezTo>
                  <a:cubicBezTo>
                    <a:pt x="3283" y="4862"/>
                    <a:pt x="3837" y="4660"/>
                    <a:pt x="4292" y="4230"/>
                  </a:cubicBezTo>
                  <a:cubicBezTo>
                    <a:pt x="5241" y="3339"/>
                    <a:pt x="5487" y="1768"/>
                    <a:pt x="4539" y="783"/>
                  </a:cubicBezTo>
                  <a:cubicBezTo>
                    <a:pt x="4044" y="268"/>
                    <a:pt x="3348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7"/>
            <p:cNvSpPr/>
            <p:nvPr/>
          </p:nvSpPr>
          <p:spPr>
            <a:xfrm>
              <a:off x="6067475" y="2024096"/>
              <a:ext cx="369679" cy="326799"/>
            </a:xfrm>
            <a:custGeom>
              <a:avLst/>
              <a:gdLst/>
              <a:ahLst/>
              <a:cxnLst/>
              <a:rect l="l" t="t" r="r" b="b"/>
              <a:pathLst>
                <a:path w="4483" h="3963" extrusionOk="0">
                  <a:moveTo>
                    <a:pt x="2212" y="1"/>
                  </a:moveTo>
                  <a:cubicBezTo>
                    <a:pt x="1732" y="1"/>
                    <a:pt x="1252" y="155"/>
                    <a:pt x="869" y="462"/>
                  </a:cubicBezTo>
                  <a:cubicBezTo>
                    <a:pt x="834" y="488"/>
                    <a:pt x="791" y="505"/>
                    <a:pt x="749" y="508"/>
                  </a:cubicBezTo>
                  <a:cubicBezTo>
                    <a:pt x="127" y="1388"/>
                    <a:pt x="1" y="2465"/>
                    <a:pt x="852" y="3345"/>
                  </a:cubicBezTo>
                  <a:cubicBezTo>
                    <a:pt x="1250" y="3754"/>
                    <a:pt x="1753" y="3963"/>
                    <a:pt x="2254" y="3963"/>
                  </a:cubicBezTo>
                  <a:cubicBezTo>
                    <a:pt x="2762" y="3963"/>
                    <a:pt x="3269" y="3748"/>
                    <a:pt x="3660" y="3310"/>
                  </a:cubicBezTo>
                  <a:cubicBezTo>
                    <a:pt x="4367" y="2517"/>
                    <a:pt x="4482" y="1276"/>
                    <a:pt x="3640" y="531"/>
                  </a:cubicBezTo>
                  <a:cubicBezTo>
                    <a:pt x="3240" y="177"/>
                    <a:pt x="2725" y="1"/>
                    <a:pt x="2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7"/>
            <p:cNvSpPr/>
            <p:nvPr/>
          </p:nvSpPr>
          <p:spPr>
            <a:xfrm>
              <a:off x="5762945" y="1236585"/>
              <a:ext cx="453709" cy="545407"/>
            </a:xfrm>
            <a:custGeom>
              <a:avLst/>
              <a:gdLst/>
              <a:ahLst/>
              <a:cxnLst/>
              <a:rect l="l" t="t" r="r" b="b"/>
              <a:pathLst>
                <a:path w="5502" h="6614" extrusionOk="0">
                  <a:moveTo>
                    <a:pt x="235" y="1"/>
                  </a:moveTo>
                  <a:cubicBezTo>
                    <a:pt x="75" y="2121"/>
                    <a:pt x="0" y="4250"/>
                    <a:pt x="37" y="6376"/>
                  </a:cubicBezTo>
                  <a:cubicBezTo>
                    <a:pt x="534" y="6536"/>
                    <a:pt x="1036" y="6614"/>
                    <a:pt x="1525" y="6614"/>
                  </a:cubicBezTo>
                  <a:cubicBezTo>
                    <a:pt x="3393" y="6614"/>
                    <a:pt x="5069" y="5476"/>
                    <a:pt x="5476" y="3388"/>
                  </a:cubicBezTo>
                  <a:cubicBezTo>
                    <a:pt x="5482" y="3368"/>
                    <a:pt x="5490" y="3345"/>
                    <a:pt x="5502" y="3325"/>
                  </a:cubicBezTo>
                  <a:cubicBezTo>
                    <a:pt x="3848" y="2064"/>
                    <a:pt x="2086" y="952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57"/>
          <p:cNvSpPr/>
          <p:nvPr/>
        </p:nvSpPr>
        <p:spPr>
          <a:xfrm rot="-1035027">
            <a:off x="7795851" y="2549819"/>
            <a:ext cx="983529" cy="887550"/>
          </a:xfrm>
          <a:custGeom>
            <a:avLst/>
            <a:gdLst/>
            <a:ahLst/>
            <a:cxnLst/>
            <a:rect l="l" t="t" r="r" b="b"/>
            <a:pathLst>
              <a:path w="9614" h="8676" extrusionOk="0">
                <a:moveTo>
                  <a:pt x="4171" y="3302"/>
                </a:moveTo>
                <a:cubicBezTo>
                  <a:pt x="4634" y="3302"/>
                  <a:pt x="5379" y="3659"/>
                  <a:pt x="5533" y="3779"/>
                </a:cubicBezTo>
                <a:cubicBezTo>
                  <a:pt x="5808" y="3985"/>
                  <a:pt x="6023" y="4260"/>
                  <a:pt x="6158" y="4576"/>
                </a:cubicBezTo>
                <a:cubicBezTo>
                  <a:pt x="6144" y="4578"/>
                  <a:pt x="6129" y="4581"/>
                  <a:pt x="6115" y="4584"/>
                </a:cubicBezTo>
                <a:cubicBezTo>
                  <a:pt x="5937" y="4606"/>
                  <a:pt x="5753" y="4621"/>
                  <a:pt x="5570" y="4621"/>
                </a:cubicBezTo>
                <a:cubicBezTo>
                  <a:pt x="5340" y="4621"/>
                  <a:pt x="5111" y="4598"/>
                  <a:pt x="4892" y="4536"/>
                </a:cubicBezTo>
                <a:cubicBezTo>
                  <a:pt x="4651" y="4467"/>
                  <a:pt x="3485" y="3951"/>
                  <a:pt x="3843" y="3429"/>
                </a:cubicBezTo>
                <a:cubicBezTo>
                  <a:pt x="3905" y="3338"/>
                  <a:pt x="4024" y="3302"/>
                  <a:pt x="4171" y="3302"/>
                </a:cubicBezTo>
                <a:close/>
                <a:moveTo>
                  <a:pt x="7590" y="1"/>
                </a:moveTo>
                <a:cubicBezTo>
                  <a:pt x="7491" y="1"/>
                  <a:pt x="7451" y="150"/>
                  <a:pt x="7559" y="180"/>
                </a:cubicBezTo>
                <a:cubicBezTo>
                  <a:pt x="9339" y="653"/>
                  <a:pt x="9190" y="2897"/>
                  <a:pt x="7957" y="3851"/>
                </a:cubicBezTo>
                <a:cubicBezTo>
                  <a:pt x="7516" y="4189"/>
                  <a:pt x="7000" y="4418"/>
                  <a:pt x="6450" y="4527"/>
                </a:cubicBezTo>
                <a:cubicBezTo>
                  <a:pt x="6090" y="3701"/>
                  <a:pt x="5203" y="3130"/>
                  <a:pt x="4238" y="3130"/>
                </a:cubicBezTo>
                <a:cubicBezTo>
                  <a:pt x="3981" y="3130"/>
                  <a:pt x="3718" y="3171"/>
                  <a:pt x="3459" y="3258"/>
                </a:cubicBezTo>
                <a:cubicBezTo>
                  <a:pt x="3381" y="3278"/>
                  <a:pt x="3339" y="3358"/>
                  <a:pt x="3356" y="3435"/>
                </a:cubicBezTo>
                <a:cubicBezTo>
                  <a:pt x="3686" y="4525"/>
                  <a:pt x="4630" y="4952"/>
                  <a:pt x="5654" y="4952"/>
                </a:cubicBezTo>
                <a:cubicBezTo>
                  <a:pt x="5855" y="4952"/>
                  <a:pt x="6058" y="4936"/>
                  <a:pt x="6261" y="4905"/>
                </a:cubicBezTo>
                <a:lnTo>
                  <a:pt x="6261" y="4905"/>
                </a:lnTo>
                <a:cubicBezTo>
                  <a:pt x="6453" y="5785"/>
                  <a:pt x="5998" y="6627"/>
                  <a:pt x="5287" y="7132"/>
                </a:cubicBezTo>
                <a:cubicBezTo>
                  <a:pt x="4626" y="7601"/>
                  <a:pt x="3871" y="7755"/>
                  <a:pt x="3096" y="7755"/>
                </a:cubicBezTo>
                <a:cubicBezTo>
                  <a:pt x="2688" y="7755"/>
                  <a:pt x="2274" y="7712"/>
                  <a:pt x="1866" y="7650"/>
                </a:cubicBezTo>
                <a:cubicBezTo>
                  <a:pt x="1937" y="7538"/>
                  <a:pt x="1901" y="7365"/>
                  <a:pt x="1750" y="7365"/>
                </a:cubicBezTo>
                <a:cubicBezTo>
                  <a:pt x="1743" y="7365"/>
                  <a:pt x="1736" y="7366"/>
                  <a:pt x="1728" y="7366"/>
                </a:cubicBezTo>
                <a:cubicBezTo>
                  <a:pt x="1442" y="7398"/>
                  <a:pt x="1155" y="7430"/>
                  <a:pt x="869" y="7464"/>
                </a:cubicBezTo>
                <a:lnTo>
                  <a:pt x="722" y="7435"/>
                </a:lnTo>
                <a:cubicBezTo>
                  <a:pt x="712" y="7433"/>
                  <a:pt x="702" y="7433"/>
                  <a:pt x="692" y="7433"/>
                </a:cubicBezTo>
                <a:cubicBezTo>
                  <a:pt x="637" y="7433"/>
                  <a:pt x="584" y="7458"/>
                  <a:pt x="551" y="7504"/>
                </a:cubicBezTo>
                <a:lnTo>
                  <a:pt x="235" y="7541"/>
                </a:lnTo>
                <a:cubicBezTo>
                  <a:pt x="55" y="7561"/>
                  <a:pt x="0" y="7759"/>
                  <a:pt x="146" y="7868"/>
                </a:cubicBezTo>
                <a:cubicBezTo>
                  <a:pt x="625" y="8235"/>
                  <a:pt x="1167" y="8504"/>
                  <a:pt x="1745" y="8667"/>
                </a:cubicBezTo>
                <a:cubicBezTo>
                  <a:pt x="1764" y="8673"/>
                  <a:pt x="1782" y="8676"/>
                  <a:pt x="1799" y="8676"/>
                </a:cubicBezTo>
                <a:cubicBezTo>
                  <a:pt x="1951" y="8676"/>
                  <a:pt x="2003" y="8459"/>
                  <a:pt x="1874" y="8364"/>
                </a:cubicBezTo>
                <a:cubicBezTo>
                  <a:pt x="1651" y="8197"/>
                  <a:pt x="1442" y="8031"/>
                  <a:pt x="1235" y="7859"/>
                </a:cubicBezTo>
                <a:lnTo>
                  <a:pt x="1235" y="7859"/>
                </a:lnTo>
                <a:cubicBezTo>
                  <a:pt x="1820" y="7961"/>
                  <a:pt x="2456" y="8040"/>
                  <a:pt x="3081" y="8040"/>
                </a:cubicBezTo>
                <a:cubicBezTo>
                  <a:pt x="4467" y="8040"/>
                  <a:pt x="5801" y="7651"/>
                  <a:pt x="6419" y="6255"/>
                </a:cubicBezTo>
                <a:cubicBezTo>
                  <a:pt x="6639" y="5759"/>
                  <a:pt x="6668" y="5278"/>
                  <a:pt x="6562" y="4848"/>
                </a:cubicBezTo>
                <a:cubicBezTo>
                  <a:pt x="7221" y="4696"/>
                  <a:pt x="7846" y="4398"/>
                  <a:pt x="8296" y="4011"/>
                </a:cubicBezTo>
                <a:cubicBezTo>
                  <a:pt x="9614" y="2871"/>
                  <a:pt x="9571" y="392"/>
                  <a:pt x="7608" y="2"/>
                </a:cubicBezTo>
                <a:cubicBezTo>
                  <a:pt x="7602" y="1"/>
                  <a:pt x="7595" y="1"/>
                  <a:pt x="75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" name="Google Shape;3323;p113"/>
          <p:cNvSpPr txBox="1">
            <a:spLocks noGrp="1"/>
          </p:cNvSpPr>
          <p:nvPr>
            <p:ph type="title"/>
          </p:nvPr>
        </p:nvSpPr>
        <p:spPr>
          <a:xfrm>
            <a:off x="2895022" y="2286656"/>
            <a:ext cx="3060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3326" name="Google Shape;3326;p113"/>
          <p:cNvSpPr txBox="1"/>
          <p:nvPr/>
        </p:nvSpPr>
        <p:spPr>
          <a:xfrm>
            <a:off x="5431275" y="4345700"/>
            <a:ext cx="29997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Please keep this slide for attribution.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3336" name="Google Shape;3336;p113"/>
          <p:cNvGrpSpPr/>
          <p:nvPr/>
        </p:nvGrpSpPr>
        <p:grpSpPr>
          <a:xfrm>
            <a:off x="3130350" y="756552"/>
            <a:ext cx="1915210" cy="1400449"/>
            <a:chOff x="3348925" y="3556225"/>
            <a:chExt cx="776300" cy="567650"/>
          </a:xfrm>
        </p:grpSpPr>
        <p:sp>
          <p:nvSpPr>
            <p:cNvPr id="3337" name="Google Shape;3337;p113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3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3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3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3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3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3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3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3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3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3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8" name="Google Shape;3348;p113"/>
          <p:cNvSpPr/>
          <p:nvPr/>
        </p:nvSpPr>
        <p:spPr>
          <a:xfrm rot="623763">
            <a:off x="8099874" y="2521616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13"/>
          <p:cNvSpPr/>
          <p:nvPr/>
        </p:nvSpPr>
        <p:spPr>
          <a:xfrm rot="2102819">
            <a:off x="4643084" y="4398323"/>
            <a:ext cx="428126" cy="41156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3980;p116"/>
          <p:cNvGrpSpPr/>
          <p:nvPr/>
        </p:nvGrpSpPr>
        <p:grpSpPr>
          <a:xfrm rot="20914942">
            <a:off x="802226" y="3761256"/>
            <a:ext cx="1363597" cy="810743"/>
            <a:chOff x="4582100" y="3095150"/>
            <a:chExt cx="581650" cy="417350"/>
          </a:xfrm>
        </p:grpSpPr>
        <p:sp>
          <p:nvSpPr>
            <p:cNvPr id="30" name="Google Shape;3981;p116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82;p116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83;p116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84;p116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85;p116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86;p116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87;p116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88;p116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89;p116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90;p116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91;p116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92;p116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93;p116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94;p116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95;p116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96;p116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97;p116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98;p116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99;p116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00;p116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01;p116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02;p116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03;p116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04;p116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3348;p113"/>
          <p:cNvSpPr/>
          <p:nvPr/>
        </p:nvSpPr>
        <p:spPr>
          <a:xfrm rot="623763">
            <a:off x="896484" y="860433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247266" y="3305427"/>
            <a:ext cx="3768375" cy="168289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57" name="Google Shape;457;p56"/>
          <p:cNvSpPr txBox="1">
            <a:spLocks noGrp="1"/>
          </p:cNvSpPr>
          <p:nvPr>
            <p:ph type="subTitle" idx="1"/>
          </p:nvPr>
        </p:nvSpPr>
        <p:spPr>
          <a:xfrm>
            <a:off x="760702" y="335635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RESEARCH</a:t>
            </a:r>
            <a:endParaRPr dirty="0"/>
          </a:p>
        </p:txBody>
      </p:sp>
      <p:sp>
        <p:nvSpPr>
          <p:cNvPr id="459" name="Google Shape;459;p56"/>
          <p:cNvSpPr txBox="1">
            <a:spLocks noGrp="1"/>
          </p:cNvSpPr>
          <p:nvPr>
            <p:ph type="subTitle" idx="5"/>
          </p:nvPr>
        </p:nvSpPr>
        <p:spPr>
          <a:xfrm>
            <a:off x="2678525" y="3352988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FIRST PARAGRAPH</a:t>
            </a:r>
            <a:endParaRPr dirty="0"/>
          </a:p>
        </p:txBody>
      </p:sp>
      <p:sp>
        <p:nvSpPr>
          <p:cNvPr id="461" name="Google Shape;461;p56"/>
          <p:cNvSpPr txBox="1">
            <a:spLocks noGrp="1"/>
          </p:cNvSpPr>
          <p:nvPr>
            <p:ph type="subTitle" idx="8"/>
          </p:nvPr>
        </p:nvSpPr>
        <p:spPr>
          <a:xfrm>
            <a:off x="4695119" y="3352988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MAIN BODY</a:t>
            </a:r>
            <a:endParaRPr dirty="0"/>
          </a:p>
        </p:txBody>
      </p:sp>
      <p:sp>
        <p:nvSpPr>
          <p:cNvPr id="463" name="Google Shape;463;p56"/>
          <p:cNvSpPr txBox="1">
            <a:spLocks noGrp="1"/>
          </p:cNvSpPr>
          <p:nvPr>
            <p:ph type="subTitle" idx="14"/>
          </p:nvPr>
        </p:nvSpPr>
        <p:spPr>
          <a:xfrm>
            <a:off x="6649835" y="3352988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CONCLUSION</a:t>
            </a:r>
            <a:endParaRPr dirty="0"/>
          </a:p>
        </p:txBody>
      </p:sp>
      <p:sp>
        <p:nvSpPr>
          <p:cNvPr id="465" name="Google Shape;465;p56"/>
          <p:cNvSpPr/>
          <p:nvPr/>
        </p:nvSpPr>
        <p:spPr>
          <a:xfrm>
            <a:off x="997625" y="1552190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6"/>
          <p:cNvSpPr/>
          <p:nvPr/>
        </p:nvSpPr>
        <p:spPr>
          <a:xfrm>
            <a:off x="299267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6"/>
          <p:cNvSpPr/>
          <p:nvPr/>
        </p:nvSpPr>
        <p:spPr>
          <a:xfrm>
            <a:off x="495082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6"/>
          <p:cNvSpPr/>
          <p:nvPr/>
        </p:nvSpPr>
        <p:spPr>
          <a:xfrm>
            <a:off x="6922600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6"/>
          <p:cNvSpPr txBox="1">
            <a:spLocks noGrp="1"/>
          </p:cNvSpPr>
          <p:nvPr>
            <p:ph type="title" idx="2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70" name="Google Shape;470;p56"/>
          <p:cNvSpPr txBox="1">
            <a:spLocks noGrp="1"/>
          </p:cNvSpPr>
          <p:nvPr>
            <p:ph type="title" idx="4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71" name="Google Shape;471;p56"/>
          <p:cNvSpPr txBox="1">
            <a:spLocks noGrp="1"/>
          </p:cNvSpPr>
          <p:nvPr>
            <p:ph type="title" idx="7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72" name="Google Shape;472;p56"/>
          <p:cNvSpPr txBox="1">
            <a:spLocks noGrp="1"/>
          </p:cNvSpPr>
          <p:nvPr>
            <p:ph type="title" idx="13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73" name="Google Shape;473;p56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56"/>
          <p:cNvGrpSpPr/>
          <p:nvPr/>
        </p:nvGrpSpPr>
        <p:grpSpPr>
          <a:xfrm>
            <a:off x="7514172" y="133331"/>
            <a:ext cx="1486776" cy="1768848"/>
            <a:chOff x="2775625" y="1435725"/>
            <a:chExt cx="662025" cy="787625"/>
          </a:xfrm>
        </p:grpSpPr>
        <p:sp>
          <p:nvSpPr>
            <p:cNvPr id="475" name="Google Shape;475;p56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6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6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6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6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6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6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6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6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6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6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6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6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6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2"/>
          <p:cNvSpPr/>
          <p:nvPr/>
        </p:nvSpPr>
        <p:spPr>
          <a:xfrm>
            <a:off x="684315" y="1096929"/>
            <a:ext cx="1586017" cy="15860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2"/>
          <p:cNvSpPr txBox="1">
            <a:spLocks noGrp="1"/>
          </p:cNvSpPr>
          <p:nvPr>
            <p:ph type="title"/>
          </p:nvPr>
        </p:nvSpPr>
        <p:spPr>
          <a:xfrm>
            <a:off x="748650" y="2949475"/>
            <a:ext cx="373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RESEARCH</a:t>
            </a:r>
            <a:endParaRPr dirty="0"/>
          </a:p>
        </p:txBody>
      </p:sp>
      <p:sp>
        <p:nvSpPr>
          <p:cNvPr id="598" name="Google Shape;598;p62"/>
          <p:cNvSpPr txBox="1">
            <a:spLocks noGrp="1"/>
          </p:cNvSpPr>
          <p:nvPr>
            <p:ph type="title" idx="2"/>
          </p:nvPr>
        </p:nvSpPr>
        <p:spPr>
          <a:xfrm>
            <a:off x="883500" y="1150888"/>
            <a:ext cx="16497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01</a:t>
            </a:r>
            <a:endParaRPr dirty="0"/>
          </a:p>
        </p:txBody>
      </p:sp>
      <p:pic>
        <p:nvPicPr>
          <p:cNvPr id="599" name="Google Shape;599;p62"/>
          <p:cNvPicPr preferRelativeResize="0"/>
          <p:nvPr/>
        </p:nvPicPr>
        <p:blipFill rotWithShape="1">
          <a:blip r:embed="rId3">
            <a:alphaModFix/>
          </a:blip>
          <a:srcRect l="4337" r="4346"/>
          <a:stretch/>
        </p:blipFill>
        <p:spPr>
          <a:xfrm>
            <a:off x="5326525" y="885300"/>
            <a:ext cx="3080100" cy="33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00" name="Google Shape;600;p62"/>
          <p:cNvGrpSpPr/>
          <p:nvPr/>
        </p:nvGrpSpPr>
        <p:grpSpPr>
          <a:xfrm rot="-489574">
            <a:off x="3215936" y="1438666"/>
            <a:ext cx="1070034" cy="1042210"/>
            <a:chOff x="3807050" y="3407250"/>
            <a:chExt cx="846075" cy="824075"/>
          </a:xfrm>
        </p:grpSpPr>
        <p:sp>
          <p:nvSpPr>
            <p:cNvPr id="601" name="Google Shape;601;p62"/>
            <p:cNvSpPr/>
            <p:nvPr/>
          </p:nvSpPr>
          <p:spPr>
            <a:xfrm>
              <a:off x="3940000" y="3407250"/>
              <a:ext cx="713125" cy="306475"/>
            </a:xfrm>
            <a:custGeom>
              <a:avLst/>
              <a:gdLst/>
              <a:ahLst/>
              <a:cxnLst/>
              <a:rect l="l" t="t" r="r" b="b"/>
              <a:pathLst>
                <a:path w="28525" h="12259" extrusionOk="0">
                  <a:moveTo>
                    <a:pt x="5559" y="1032"/>
                  </a:moveTo>
                  <a:cubicBezTo>
                    <a:pt x="6107" y="1032"/>
                    <a:pt x="6605" y="1074"/>
                    <a:pt x="7100" y="1188"/>
                  </a:cubicBezTo>
                  <a:cubicBezTo>
                    <a:pt x="8009" y="1389"/>
                    <a:pt x="8920" y="1581"/>
                    <a:pt x="9803" y="1881"/>
                  </a:cubicBezTo>
                  <a:cubicBezTo>
                    <a:pt x="11413" y="2432"/>
                    <a:pt x="13089" y="2678"/>
                    <a:pt x="14754" y="2996"/>
                  </a:cubicBezTo>
                  <a:cubicBezTo>
                    <a:pt x="16719" y="3380"/>
                    <a:pt x="18671" y="3858"/>
                    <a:pt x="20625" y="4297"/>
                  </a:cubicBezTo>
                  <a:cubicBezTo>
                    <a:pt x="20682" y="4308"/>
                    <a:pt x="20731" y="4351"/>
                    <a:pt x="20906" y="4446"/>
                  </a:cubicBezTo>
                  <a:lnTo>
                    <a:pt x="20903" y="4446"/>
                  </a:lnTo>
                  <a:cubicBezTo>
                    <a:pt x="20651" y="4457"/>
                    <a:pt x="20505" y="4472"/>
                    <a:pt x="20364" y="4475"/>
                  </a:cubicBezTo>
                  <a:cubicBezTo>
                    <a:pt x="20329" y="4475"/>
                    <a:pt x="20293" y="4475"/>
                    <a:pt x="20258" y="4475"/>
                  </a:cubicBezTo>
                  <a:cubicBezTo>
                    <a:pt x="18102" y="4475"/>
                    <a:pt x="15945" y="4303"/>
                    <a:pt x="13814" y="3964"/>
                  </a:cubicBezTo>
                  <a:cubicBezTo>
                    <a:pt x="13060" y="3844"/>
                    <a:pt x="12295" y="3798"/>
                    <a:pt x="11533" y="3764"/>
                  </a:cubicBezTo>
                  <a:cubicBezTo>
                    <a:pt x="9820" y="3689"/>
                    <a:pt x="8100" y="3727"/>
                    <a:pt x="6390" y="3543"/>
                  </a:cubicBezTo>
                  <a:cubicBezTo>
                    <a:pt x="6103" y="3515"/>
                    <a:pt x="5951" y="3414"/>
                    <a:pt x="5817" y="3171"/>
                  </a:cubicBezTo>
                  <a:cubicBezTo>
                    <a:pt x="5444" y="2506"/>
                    <a:pt x="5241" y="1761"/>
                    <a:pt x="4668" y="1062"/>
                  </a:cubicBezTo>
                  <a:cubicBezTo>
                    <a:pt x="4982" y="1043"/>
                    <a:pt x="5277" y="1032"/>
                    <a:pt x="5559" y="1032"/>
                  </a:cubicBezTo>
                  <a:close/>
                  <a:moveTo>
                    <a:pt x="5731" y="4345"/>
                  </a:moveTo>
                  <a:cubicBezTo>
                    <a:pt x="5770" y="4345"/>
                    <a:pt x="5809" y="4346"/>
                    <a:pt x="5848" y="4348"/>
                  </a:cubicBezTo>
                  <a:cubicBezTo>
                    <a:pt x="6656" y="4394"/>
                    <a:pt x="7459" y="4500"/>
                    <a:pt x="8264" y="4543"/>
                  </a:cubicBezTo>
                  <a:cubicBezTo>
                    <a:pt x="10103" y="4641"/>
                    <a:pt x="11957" y="4566"/>
                    <a:pt x="13780" y="4873"/>
                  </a:cubicBezTo>
                  <a:cubicBezTo>
                    <a:pt x="16570" y="5343"/>
                    <a:pt x="19384" y="5389"/>
                    <a:pt x="22204" y="5403"/>
                  </a:cubicBezTo>
                  <a:cubicBezTo>
                    <a:pt x="22757" y="5406"/>
                    <a:pt x="23316" y="5446"/>
                    <a:pt x="23871" y="5472"/>
                  </a:cubicBezTo>
                  <a:cubicBezTo>
                    <a:pt x="23877" y="5512"/>
                    <a:pt x="23880" y="5555"/>
                    <a:pt x="23886" y="5595"/>
                  </a:cubicBezTo>
                  <a:lnTo>
                    <a:pt x="23883" y="5595"/>
                  </a:lnTo>
                  <a:cubicBezTo>
                    <a:pt x="23341" y="5778"/>
                    <a:pt x="22774" y="5893"/>
                    <a:pt x="22210" y="5982"/>
                  </a:cubicBezTo>
                  <a:cubicBezTo>
                    <a:pt x="21596" y="6076"/>
                    <a:pt x="20986" y="6177"/>
                    <a:pt x="20384" y="6351"/>
                  </a:cubicBezTo>
                  <a:cubicBezTo>
                    <a:pt x="19066" y="6727"/>
                    <a:pt x="17694" y="6807"/>
                    <a:pt x="16358" y="7099"/>
                  </a:cubicBezTo>
                  <a:cubicBezTo>
                    <a:pt x="15184" y="7360"/>
                    <a:pt x="13992" y="7457"/>
                    <a:pt x="12797" y="7566"/>
                  </a:cubicBezTo>
                  <a:cubicBezTo>
                    <a:pt x="9095" y="7893"/>
                    <a:pt x="5390" y="7870"/>
                    <a:pt x="1682" y="7873"/>
                  </a:cubicBezTo>
                  <a:cubicBezTo>
                    <a:pt x="1640" y="7873"/>
                    <a:pt x="1597" y="7877"/>
                    <a:pt x="1553" y="7877"/>
                  </a:cubicBezTo>
                  <a:cubicBezTo>
                    <a:pt x="1472" y="7877"/>
                    <a:pt x="1386" y="7864"/>
                    <a:pt x="1295" y="7790"/>
                  </a:cubicBezTo>
                  <a:cubicBezTo>
                    <a:pt x="1333" y="7566"/>
                    <a:pt x="1519" y="7426"/>
                    <a:pt x="1676" y="7280"/>
                  </a:cubicBezTo>
                  <a:cubicBezTo>
                    <a:pt x="2181" y="6818"/>
                    <a:pt x="2676" y="6348"/>
                    <a:pt x="3235" y="5950"/>
                  </a:cubicBezTo>
                  <a:cubicBezTo>
                    <a:pt x="3708" y="5615"/>
                    <a:pt x="4166" y="5251"/>
                    <a:pt x="4570" y="4838"/>
                  </a:cubicBezTo>
                  <a:cubicBezTo>
                    <a:pt x="4904" y="4505"/>
                    <a:pt x="5269" y="4345"/>
                    <a:pt x="5731" y="4345"/>
                  </a:cubicBezTo>
                  <a:close/>
                  <a:moveTo>
                    <a:pt x="18086" y="7638"/>
                  </a:moveTo>
                  <a:lnTo>
                    <a:pt x="18086" y="7638"/>
                  </a:lnTo>
                  <a:cubicBezTo>
                    <a:pt x="17969" y="7922"/>
                    <a:pt x="17808" y="7922"/>
                    <a:pt x="17682" y="7970"/>
                  </a:cubicBezTo>
                  <a:lnTo>
                    <a:pt x="17682" y="7967"/>
                  </a:lnTo>
                  <a:cubicBezTo>
                    <a:pt x="15903" y="8649"/>
                    <a:pt x="14095" y="9243"/>
                    <a:pt x="12270" y="9781"/>
                  </a:cubicBezTo>
                  <a:cubicBezTo>
                    <a:pt x="11089" y="10128"/>
                    <a:pt x="10020" y="10727"/>
                    <a:pt x="8891" y="11188"/>
                  </a:cubicBezTo>
                  <a:cubicBezTo>
                    <a:pt x="8641" y="11294"/>
                    <a:pt x="8391" y="11363"/>
                    <a:pt x="8127" y="11363"/>
                  </a:cubicBezTo>
                  <a:cubicBezTo>
                    <a:pt x="8082" y="11363"/>
                    <a:pt x="8037" y="11361"/>
                    <a:pt x="7992" y="11357"/>
                  </a:cubicBezTo>
                  <a:cubicBezTo>
                    <a:pt x="7857" y="11343"/>
                    <a:pt x="7742" y="11311"/>
                    <a:pt x="7728" y="11151"/>
                  </a:cubicBezTo>
                  <a:cubicBezTo>
                    <a:pt x="7642" y="10351"/>
                    <a:pt x="7361" y="9586"/>
                    <a:pt x="7218" y="8730"/>
                  </a:cubicBezTo>
                  <a:cubicBezTo>
                    <a:pt x="10868" y="8615"/>
                    <a:pt x="14482" y="8520"/>
                    <a:pt x="18086" y="7638"/>
                  </a:cubicBezTo>
                  <a:close/>
                  <a:moveTo>
                    <a:pt x="5724" y="0"/>
                  </a:moveTo>
                  <a:cubicBezTo>
                    <a:pt x="5560" y="0"/>
                    <a:pt x="5393" y="5"/>
                    <a:pt x="5224" y="13"/>
                  </a:cubicBezTo>
                  <a:lnTo>
                    <a:pt x="4227" y="13"/>
                  </a:lnTo>
                  <a:cubicBezTo>
                    <a:pt x="4186" y="13"/>
                    <a:pt x="4143" y="16"/>
                    <a:pt x="4103" y="19"/>
                  </a:cubicBezTo>
                  <a:cubicBezTo>
                    <a:pt x="3559" y="76"/>
                    <a:pt x="3387" y="320"/>
                    <a:pt x="3502" y="861"/>
                  </a:cubicBezTo>
                  <a:cubicBezTo>
                    <a:pt x="3565" y="1174"/>
                    <a:pt x="3728" y="1443"/>
                    <a:pt x="3923" y="1681"/>
                  </a:cubicBezTo>
                  <a:cubicBezTo>
                    <a:pt x="4341" y="2188"/>
                    <a:pt x="4539" y="2807"/>
                    <a:pt x="4825" y="3377"/>
                  </a:cubicBezTo>
                  <a:cubicBezTo>
                    <a:pt x="4897" y="3523"/>
                    <a:pt x="4920" y="3641"/>
                    <a:pt x="4748" y="3741"/>
                  </a:cubicBezTo>
                  <a:cubicBezTo>
                    <a:pt x="3951" y="4225"/>
                    <a:pt x="3295" y="4904"/>
                    <a:pt x="2545" y="5449"/>
                  </a:cubicBezTo>
                  <a:cubicBezTo>
                    <a:pt x="1759" y="6022"/>
                    <a:pt x="1006" y="6646"/>
                    <a:pt x="430" y="7449"/>
                  </a:cubicBezTo>
                  <a:cubicBezTo>
                    <a:pt x="298" y="7635"/>
                    <a:pt x="161" y="7816"/>
                    <a:pt x="95" y="8039"/>
                  </a:cubicBezTo>
                  <a:cubicBezTo>
                    <a:pt x="0" y="8360"/>
                    <a:pt x="106" y="8563"/>
                    <a:pt x="421" y="8661"/>
                  </a:cubicBezTo>
                  <a:cubicBezTo>
                    <a:pt x="643" y="8729"/>
                    <a:pt x="872" y="8736"/>
                    <a:pt x="1102" y="8736"/>
                  </a:cubicBezTo>
                  <a:cubicBezTo>
                    <a:pt x="1164" y="8736"/>
                    <a:pt x="1225" y="8735"/>
                    <a:pt x="1287" y="8735"/>
                  </a:cubicBezTo>
                  <a:cubicBezTo>
                    <a:pt x="2216" y="8735"/>
                    <a:pt x="3146" y="8740"/>
                    <a:pt x="4076" y="8740"/>
                  </a:cubicBezTo>
                  <a:cubicBezTo>
                    <a:pt x="4658" y="8740"/>
                    <a:pt x="5239" y="8738"/>
                    <a:pt x="5820" y="8732"/>
                  </a:cubicBezTo>
                  <a:cubicBezTo>
                    <a:pt x="5824" y="8732"/>
                    <a:pt x="5829" y="8732"/>
                    <a:pt x="5833" y="8732"/>
                  </a:cubicBezTo>
                  <a:cubicBezTo>
                    <a:pt x="6177" y="8732"/>
                    <a:pt x="6348" y="8840"/>
                    <a:pt x="6427" y="9188"/>
                  </a:cubicBezTo>
                  <a:cubicBezTo>
                    <a:pt x="6585" y="9916"/>
                    <a:pt x="6802" y="10629"/>
                    <a:pt x="6880" y="11374"/>
                  </a:cubicBezTo>
                  <a:cubicBezTo>
                    <a:pt x="6951" y="12051"/>
                    <a:pt x="7149" y="12222"/>
                    <a:pt x="7834" y="12254"/>
                  </a:cubicBezTo>
                  <a:cubicBezTo>
                    <a:pt x="7891" y="12257"/>
                    <a:pt x="7949" y="12258"/>
                    <a:pt x="8006" y="12258"/>
                  </a:cubicBezTo>
                  <a:cubicBezTo>
                    <a:pt x="8444" y="12258"/>
                    <a:pt x="8879" y="12172"/>
                    <a:pt x="9284" y="12005"/>
                  </a:cubicBezTo>
                  <a:cubicBezTo>
                    <a:pt x="10184" y="11632"/>
                    <a:pt x="11023" y="11125"/>
                    <a:pt x="11954" y="10833"/>
                  </a:cubicBezTo>
                  <a:cubicBezTo>
                    <a:pt x="13969" y="10202"/>
                    <a:pt x="15983" y="9575"/>
                    <a:pt x="17963" y="8841"/>
                  </a:cubicBezTo>
                  <a:cubicBezTo>
                    <a:pt x="19204" y="8380"/>
                    <a:pt x="20502" y="8093"/>
                    <a:pt x="21720" y="7552"/>
                  </a:cubicBezTo>
                  <a:cubicBezTo>
                    <a:pt x="23307" y="6844"/>
                    <a:pt x="24934" y="6245"/>
                    <a:pt x="26636" y="5859"/>
                  </a:cubicBezTo>
                  <a:cubicBezTo>
                    <a:pt x="26832" y="5816"/>
                    <a:pt x="27014" y="5778"/>
                    <a:pt x="27200" y="5778"/>
                  </a:cubicBezTo>
                  <a:cubicBezTo>
                    <a:pt x="27327" y="5778"/>
                    <a:pt x="27456" y="5796"/>
                    <a:pt x="27594" y="5841"/>
                  </a:cubicBezTo>
                  <a:cubicBezTo>
                    <a:pt x="27705" y="5877"/>
                    <a:pt x="27805" y="5895"/>
                    <a:pt x="27895" y="5895"/>
                  </a:cubicBezTo>
                  <a:cubicBezTo>
                    <a:pt x="28154" y="5895"/>
                    <a:pt x="28325" y="5751"/>
                    <a:pt x="28410" y="5506"/>
                  </a:cubicBezTo>
                  <a:cubicBezTo>
                    <a:pt x="28525" y="5165"/>
                    <a:pt x="28356" y="4890"/>
                    <a:pt x="27897" y="4735"/>
                  </a:cubicBezTo>
                  <a:cubicBezTo>
                    <a:pt x="27052" y="4457"/>
                    <a:pt x="26207" y="4182"/>
                    <a:pt x="25336" y="3993"/>
                  </a:cubicBezTo>
                  <a:cubicBezTo>
                    <a:pt x="23877" y="3672"/>
                    <a:pt x="22407" y="3452"/>
                    <a:pt x="20946" y="3159"/>
                  </a:cubicBezTo>
                  <a:cubicBezTo>
                    <a:pt x="18897" y="2752"/>
                    <a:pt x="16877" y="2185"/>
                    <a:pt x="14817" y="1850"/>
                  </a:cubicBezTo>
                  <a:cubicBezTo>
                    <a:pt x="12868" y="1532"/>
                    <a:pt x="10977" y="1036"/>
                    <a:pt x="9083" y="515"/>
                  </a:cubicBezTo>
                  <a:cubicBezTo>
                    <a:pt x="8013" y="220"/>
                    <a:pt x="6924" y="0"/>
                    <a:pt x="5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2"/>
            <p:cNvSpPr/>
            <p:nvPr/>
          </p:nvSpPr>
          <p:spPr>
            <a:xfrm>
              <a:off x="3972375" y="3515875"/>
              <a:ext cx="564700" cy="88700"/>
            </a:xfrm>
            <a:custGeom>
              <a:avLst/>
              <a:gdLst/>
              <a:ahLst/>
              <a:cxnLst/>
              <a:rect l="l" t="t" r="r" b="b"/>
              <a:pathLst>
                <a:path w="22588" h="3548" extrusionOk="0">
                  <a:moveTo>
                    <a:pt x="4435" y="0"/>
                  </a:moveTo>
                  <a:cubicBezTo>
                    <a:pt x="3973" y="0"/>
                    <a:pt x="3608" y="158"/>
                    <a:pt x="3275" y="493"/>
                  </a:cubicBezTo>
                  <a:cubicBezTo>
                    <a:pt x="2868" y="903"/>
                    <a:pt x="2413" y="1267"/>
                    <a:pt x="1937" y="1605"/>
                  </a:cubicBezTo>
                  <a:cubicBezTo>
                    <a:pt x="1379" y="2001"/>
                    <a:pt x="883" y="2473"/>
                    <a:pt x="381" y="2935"/>
                  </a:cubicBezTo>
                  <a:cubicBezTo>
                    <a:pt x="224" y="3081"/>
                    <a:pt x="38" y="3221"/>
                    <a:pt x="0" y="3445"/>
                  </a:cubicBezTo>
                  <a:cubicBezTo>
                    <a:pt x="89" y="3519"/>
                    <a:pt x="174" y="3532"/>
                    <a:pt x="256" y="3532"/>
                  </a:cubicBezTo>
                  <a:cubicBezTo>
                    <a:pt x="301" y="3532"/>
                    <a:pt x="344" y="3528"/>
                    <a:pt x="387" y="3528"/>
                  </a:cubicBezTo>
                  <a:cubicBezTo>
                    <a:pt x="4092" y="3525"/>
                    <a:pt x="7800" y="3548"/>
                    <a:pt x="11499" y="3221"/>
                  </a:cubicBezTo>
                  <a:cubicBezTo>
                    <a:pt x="12697" y="3112"/>
                    <a:pt x="13889" y="3012"/>
                    <a:pt x="15063" y="2754"/>
                  </a:cubicBezTo>
                  <a:cubicBezTo>
                    <a:pt x="16396" y="2462"/>
                    <a:pt x="17771" y="2382"/>
                    <a:pt x="19089" y="2003"/>
                  </a:cubicBezTo>
                  <a:cubicBezTo>
                    <a:pt x="19688" y="1832"/>
                    <a:pt x="20298" y="1731"/>
                    <a:pt x="20912" y="1637"/>
                  </a:cubicBezTo>
                  <a:cubicBezTo>
                    <a:pt x="21479" y="1548"/>
                    <a:pt x="22046" y="1433"/>
                    <a:pt x="22588" y="1250"/>
                  </a:cubicBezTo>
                  <a:cubicBezTo>
                    <a:pt x="22582" y="1207"/>
                    <a:pt x="22579" y="1164"/>
                    <a:pt x="22574" y="1124"/>
                  </a:cubicBezTo>
                  <a:cubicBezTo>
                    <a:pt x="22018" y="1101"/>
                    <a:pt x="21462" y="1061"/>
                    <a:pt x="20906" y="1058"/>
                  </a:cubicBezTo>
                  <a:cubicBezTo>
                    <a:pt x="18089" y="1041"/>
                    <a:pt x="15278" y="995"/>
                    <a:pt x="12485" y="525"/>
                  </a:cubicBezTo>
                  <a:cubicBezTo>
                    <a:pt x="10659" y="218"/>
                    <a:pt x="8808" y="293"/>
                    <a:pt x="6969" y="198"/>
                  </a:cubicBezTo>
                  <a:cubicBezTo>
                    <a:pt x="6161" y="155"/>
                    <a:pt x="5358" y="49"/>
                    <a:pt x="4553" y="3"/>
                  </a:cubicBezTo>
                  <a:cubicBezTo>
                    <a:pt x="4513" y="1"/>
                    <a:pt x="4473" y="0"/>
                    <a:pt x="4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2"/>
            <p:cNvSpPr/>
            <p:nvPr/>
          </p:nvSpPr>
          <p:spPr>
            <a:xfrm>
              <a:off x="4056675" y="3433000"/>
              <a:ext cx="405900" cy="86050"/>
            </a:xfrm>
            <a:custGeom>
              <a:avLst/>
              <a:gdLst/>
              <a:ahLst/>
              <a:cxnLst/>
              <a:rect l="l" t="t" r="r" b="b"/>
              <a:pathLst>
                <a:path w="16236" h="3442" extrusionOk="0">
                  <a:moveTo>
                    <a:pt x="894" y="1"/>
                  </a:moveTo>
                  <a:cubicBezTo>
                    <a:pt x="611" y="1"/>
                    <a:pt x="316" y="12"/>
                    <a:pt x="1" y="32"/>
                  </a:cubicBezTo>
                  <a:cubicBezTo>
                    <a:pt x="571" y="731"/>
                    <a:pt x="777" y="1476"/>
                    <a:pt x="1147" y="2141"/>
                  </a:cubicBezTo>
                  <a:cubicBezTo>
                    <a:pt x="1282" y="2381"/>
                    <a:pt x="1433" y="2482"/>
                    <a:pt x="1720" y="2510"/>
                  </a:cubicBezTo>
                  <a:cubicBezTo>
                    <a:pt x="3431" y="2694"/>
                    <a:pt x="5150" y="2657"/>
                    <a:pt x="6863" y="2731"/>
                  </a:cubicBezTo>
                  <a:cubicBezTo>
                    <a:pt x="7628" y="2768"/>
                    <a:pt x="8391" y="2811"/>
                    <a:pt x="9147" y="2934"/>
                  </a:cubicBezTo>
                  <a:cubicBezTo>
                    <a:pt x="11278" y="3273"/>
                    <a:pt x="13431" y="3442"/>
                    <a:pt x="15587" y="3442"/>
                  </a:cubicBezTo>
                  <a:cubicBezTo>
                    <a:pt x="15622" y="3442"/>
                    <a:pt x="15658" y="3442"/>
                    <a:pt x="15694" y="3442"/>
                  </a:cubicBezTo>
                  <a:cubicBezTo>
                    <a:pt x="15838" y="3442"/>
                    <a:pt x="15984" y="3427"/>
                    <a:pt x="16236" y="3416"/>
                  </a:cubicBezTo>
                  <a:cubicBezTo>
                    <a:pt x="16064" y="3321"/>
                    <a:pt x="16012" y="3278"/>
                    <a:pt x="15958" y="3264"/>
                  </a:cubicBezTo>
                  <a:cubicBezTo>
                    <a:pt x="14001" y="2826"/>
                    <a:pt x="12052" y="2347"/>
                    <a:pt x="10084" y="1966"/>
                  </a:cubicBezTo>
                  <a:cubicBezTo>
                    <a:pt x="8419" y="1645"/>
                    <a:pt x="6746" y="1402"/>
                    <a:pt x="5133" y="849"/>
                  </a:cubicBezTo>
                  <a:cubicBezTo>
                    <a:pt x="4250" y="551"/>
                    <a:pt x="3339" y="356"/>
                    <a:pt x="2433" y="155"/>
                  </a:cubicBezTo>
                  <a:cubicBezTo>
                    <a:pt x="1937" y="44"/>
                    <a:pt x="1440" y="1"/>
                    <a:pt x="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2"/>
            <p:cNvSpPr/>
            <p:nvPr/>
          </p:nvSpPr>
          <p:spPr>
            <a:xfrm>
              <a:off x="4120425" y="3598175"/>
              <a:ext cx="271825" cy="93100"/>
            </a:xfrm>
            <a:custGeom>
              <a:avLst/>
              <a:gdLst/>
              <a:ahLst/>
              <a:cxnLst/>
              <a:rect l="l" t="t" r="r" b="b"/>
              <a:pathLst>
                <a:path w="10873" h="3724" extrusionOk="0">
                  <a:moveTo>
                    <a:pt x="10872" y="1"/>
                  </a:moveTo>
                  <a:cubicBezTo>
                    <a:pt x="7265" y="883"/>
                    <a:pt x="3651" y="978"/>
                    <a:pt x="1" y="1090"/>
                  </a:cubicBezTo>
                  <a:cubicBezTo>
                    <a:pt x="147" y="1946"/>
                    <a:pt x="425" y="2712"/>
                    <a:pt x="511" y="3514"/>
                  </a:cubicBezTo>
                  <a:cubicBezTo>
                    <a:pt x="528" y="3671"/>
                    <a:pt x="640" y="3703"/>
                    <a:pt x="775" y="3717"/>
                  </a:cubicBezTo>
                  <a:cubicBezTo>
                    <a:pt x="821" y="3721"/>
                    <a:pt x="866" y="3723"/>
                    <a:pt x="911" y="3723"/>
                  </a:cubicBezTo>
                  <a:cubicBezTo>
                    <a:pt x="1176" y="3723"/>
                    <a:pt x="1424" y="3654"/>
                    <a:pt x="1674" y="3551"/>
                  </a:cubicBezTo>
                  <a:cubicBezTo>
                    <a:pt x="2806" y="3087"/>
                    <a:pt x="3872" y="2488"/>
                    <a:pt x="5053" y="2141"/>
                  </a:cubicBezTo>
                  <a:cubicBezTo>
                    <a:pt x="6881" y="1606"/>
                    <a:pt x="8686" y="1012"/>
                    <a:pt x="10465" y="330"/>
                  </a:cubicBezTo>
                  <a:cubicBezTo>
                    <a:pt x="10591" y="282"/>
                    <a:pt x="10752" y="282"/>
                    <a:pt x="10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2"/>
            <p:cNvSpPr/>
            <p:nvPr/>
          </p:nvSpPr>
          <p:spPr>
            <a:xfrm>
              <a:off x="4229650" y="3741300"/>
              <a:ext cx="56075" cy="37525"/>
            </a:xfrm>
            <a:custGeom>
              <a:avLst/>
              <a:gdLst/>
              <a:ahLst/>
              <a:cxnLst/>
              <a:rect l="l" t="t" r="r" b="b"/>
              <a:pathLst>
                <a:path w="2243" h="1501" extrusionOk="0">
                  <a:moveTo>
                    <a:pt x="1652" y="9"/>
                  </a:moveTo>
                  <a:cubicBezTo>
                    <a:pt x="1096" y="90"/>
                    <a:pt x="575" y="333"/>
                    <a:pt x="156" y="712"/>
                  </a:cubicBezTo>
                  <a:cubicBezTo>
                    <a:pt x="45" y="812"/>
                    <a:pt x="10" y="955"/>
                    <a:pt x="7" y="1104"/>
                  </a:cubicBezTo>
                  <a:cubicBezTo>
                    <a:pt x="0" y="1333"/>
                    <a:pt x="123" y="1501"/>
                    <a:pt x="302" y="1501"/>
                  </a:cubicBezTo>
                  <a:cubicBezTo>
                    <a:pt x="342" y="1501"/>
                    <a:pt x="386" y="1492"/>
                    <a:pt x="431" y="1474"/>
                  </a:cubicBezTo>
                  <a:cubicBezTo>
                    <a:pt x="941" y="1256"/>
                    <a:pt x="1440" y="1010"/>
                    <a:pt x="1921" y="734"/>
                  </a:cubicBezTo>
                  <a:cubicBezTo>
                    <a:pt x="2102" y="637"/>
                    <a:pt x="2242" y="402"/>
                    <a:pt x="2185" y="213"/>
                  </a:cubicBezTo>
                  <a:cubicBezTo>
                    <a:pt x="2119" y="1"/>
                    <a:pt x="1844" y="47"/>
                    <a:pt x="1652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2"/>
            <p:cNvSpPr/>
            <p:nvPr/>
          </p:nvSpPr>
          <p:spPr>
            <a:xfrm>
              <a:off x="4228025" y="3949750"/>
              <a:ext cx="27475" cy="69300"/>
            </a:xfrm>
            <a:custGeom>
              <a:avLst/>
              <a:gdLst/>
              <a:ahLst/>
              <a:cxnLst/>
              <a:rect l="l" t="t" r="r" b="b"/>
              <a:pathLst>
                <a:path w="1099" h="2772" extrusionOk="0">
                  <a:moveTo>
                    <a:pt x="697" y="0"/>
                  </a:moveTo>
                  <a:cubicBezTo>
                    <a:pt x="690" y="0"/>
                    <a:pt x="682" y="1"/>
                    <a:pt x="674" y="1"/>
                  </a:cubicBezTo>
                  <a:cubicBezTo>
                    <a:pt x="476" y="13"/>
                    <a:pt x="428" y="193"/>
                    <a:pt x="382" y="351"/>
                  </a:cubicBezTo>
                  <a:cubicBezTo>
                    <a:pt x="367" y="411"/>
                    <a:pt x="356" y="471"/>
                    <a:pt x="350" y="534"/>
                  </a:cubicBezTo>
                  <a:cubicBezTo>
                    <a:pt x="256" y="1101"/>
                    <a:pt x="221" y="1680"/>
                    <a:pt x="55" y="2236"/>
                  </a:cubicBezTo>
                  <a:cubicBezTo>
                    <a:pt x="1" y="2417"/>
                    <a:pt x="9" y="2603"/>
                    <a:pt x="153" y="2772"/>
                  </a:cubicBezTo>
                  <a:cubicBezTo>
                    <a:pt x="485" y="2669"/>
                    <a:pt x="749" y="2483"/>
                    <a:pt x="863" y="2153"/>
                  </a:cubicBezTo>
                  <a:cubicBezTo>
                    <a:pt x="1070" y="1557"/>
                    <a:pt x="1098" y="944"/>
                    <a:pt x="981" y="328"/>
                  </a:cubicBezTo>
                  <a:cubicBezTo>
                    <a:pt x="948" y="165"/>
                    <a:pt x="88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2"/>
            <p:cNvSpPr/>
            <p:nvPr/>
          </p:nvSpPr>
          <p:spPr>
            <a:xfrm>
              <a:off x="4190200" y="3803075"/>
              <a:ext cx="63725" cy="89500"/>
            </a:xfrm>
            <a:custGeom>
              <a:avLst/>
              <a:gdLst/>
              <a:ahLst/>
              <a:cxnLst/>
              <a:rect l="l" t="t" r="r" b="b"/>
              <a:pathLst>
                <a:path w="2549" h="3580" extrusionOk="0">
                  <a:moveTo>
                    <a:pt x="486" y="1"/>
                  </a:moveTo>
                  <a:cubicBezTo>
                    <a:pt x="421" y="1"/>
                    <a:pt x="353" y="21"/>
                    <a:pt x="282" y="71"/>
                  </a:cubicBezTo>
                  <a:cubicBezTo>
                    <a:pt x="1" y="272"/>
                    <a:pt x="204" y="527"/>
                    <a:pt x="316" y="731"/>
                  </a:cubicBezTo>
                  <a:cubicBezTo>
                    <a:pt x="766" y="1541"/>
                    <a:pt x="1316" y="2295"/>
                    <a:pt x="1677" y="3155"/>
                  </a:cubicBezTo>
                  <a:cubicBezTo>
                    <a:pt x="1723" y="3246"/>
                    <a:pt x="1780" y="3335"/>
                    <a:pt x="1852" y="3410"/>
                  </a:cubicBezTo>
                  <a:cubicBezTo>
                    <a:pt x="1934" y="3507"/>
                    <a:pt x="2034" y="3579"/>
                    <a:pt x="2153" y="3579"/>
                  </a:cubicBezTo>
                  <a:cubicBezTo>
                    <a:pt x="2196" y="3579"/>
                    <a:pt x="2240" y="3570"/>
                    <a:pt x="2287" y="3550"/>
                  </a:cubicBezTo>
                  <a:cubicBezTo>
                    <a:pt x="2482" y="3467"/>
                    <a:pt x="2548" y="3301"/>
                    <a:pt x="2548" y="3083"/>
                  </a:cubicBezTo>
                  <a:cubicBezTo>
                    <a:pt x="2534" y="3006"/>
                    <a:pt x="2514" y="2934"/>
                    <a:pt x="2488" y="2862"/>
                  </a:cubicBezTo>
                  <a:cubicBezTo>
                    <a:pt x="2101" y="1925"/>
                    <a:pt x="1574" y="1054"/>
                    <a:pt x="918" y="281"/>
                  </a:cubicBezTo>
                  <a:cubicBezTo>
                    <a:pt x="803" y="147"/>
                    <a:pt x="657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2"/>
            <p:cNvSpPr/>
            <p:nvPr/>
          </p:nvSpPr>
          <p:spPr>
            <a:xfrm>
              <a:off x="4133400" y="3856425"/>
              <a:ext cx="49375" cy="64350"/>
            </a:xfrm>
            <a:custGeom>
              <a:avLst/>
              <a:gdLst/>
              <a:ahLst/>
              <a:cxnLst/>
              <a:rect l="l" t="t" r="r" b="b"/>
              <a:pathLst>
                <a:path w="1975" h="2574" extrusionOk="0">
                  <a:moveTo>
                    <a:pt x="1684" y="1"/>
                  </a:moveTo>
                  <a:cubicBezTo>
                    <a:pt x="1638" y="1"/>
                    <a:pt x="1588" y="13"/>
                    <a:pt x="1536" y="41"/>
                  </a:cubicBezTo>
                  <a:cubicBezTo>
                    <a:pt x="863" y="387"/>
                    <a:pt x="379" y="940"/>
                    <a:pt x="35" y="1608"/>
                  </a:cubicBezTo>
                  <a:cubicBezTo>
                    <a:pt x="1" y="1677"/>
                    <a:pt x="15" y="1771"/>
                    <a:pt x="6" y="1872"/>
                  </a:cubicBezTo>
                  <a:cubicBezTo>
                    <a:pt x="21" y="1978"/>
                    <a:pt x="18" y="2104"/>
                    <a:pt x="55" y="2218"/>
                  </a:cubicBezTo>
                  <a:cubicBezTo>
                    <a:pt x="112" y="2396"/>
                    <a:pt x="201" y="2574"/>
                    <a:pt x="428" y="2574"/>
                  </a:cubicBezTo>
                  <a:cubicBezTo>
                    <a:pt x="430" y="2574"/>
                    <a:pt x="432" y="2574"/>
                    <a:pt x="434" y="2574"/>
                  </a:cubicBezTo>
                  <a:cubicBezTo>
                    <a:pt x="617" y="2574"/>
                    <a:pt x="772" y="2449"/>
                    <a:pt x="794" y="2296"/>
                  </a:cubicBezTo>
                  <a:cubicBezTo>
                    <a:pt x="877" y="1754"/>
                    <a:pt x="1299" y="1465"/>
                    <a:pt x="1608" y="1087"/>
                  </a:cubicBezTo>
                  <a:cubicBezTo>
                    <a:pt x="1777" y="880"/>
                    <a:pt x="1946" y="668"/>
                    <a:pt x="1963" y="385"/>
                  </a:cubicBezTo>
                  <a:cubicBezTo>
                    <a:pt x="1975" y="165"/>
                    <a:pt x="1852" y="1"/>
                    <a:pt x="1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2"/>
            <p:cNvSpPr/>
            <p:nvPr/>
          </p:nvSpPr>
          <p:spPr>
            <a:xfrm>
              <a:off x="4104250" y="4067175"/>
              <a:ext cx="73800" cy="30625"/>
            </a:xfrm>
            <a:custGeom>
              <a:avLst/>
              <a:gdLst/>
              <a:ahLst/>
              <a:cxnLst/>
              <a:rect l="l" t="t" r="r" b="b"/>
              <a:pathLst>
                <a:path w="2952" h="1225" extrusionOk="0">
                  <a:moveTo>
                    <a:pt x="2407" y="0"/>
                  </a:moveTo>
                  <a:cubicBezTo>
                    <a:pt x="1917" y="58"/>
                    <a:pt x="1402" y="104"/>
                    <a:pt x="909" y="253"/>
                  </a:cubicBezTo>
                  <a:cubicBezTo>
                    <a:pt x="674" y="324"/>
                    <a:pt x="442" y="410"/>
                    <a:pt x="215" y="508"/>
                  </a:cubicBezTo>
                  <a:cubicBezTo>
                    <a:pt x="75" y="568"/>
                    <a:pt x="0" y="700"/>
                    <a:pt x="15" y="857"/>
                  </a:cubicBezTo>
                  <a:cubicBezTo>
                    <a:pt x="29" y="1018"/>
                    <a:pt x="129" y="1118"/>
                    <a:pt x="281" y="1161"/>
                  </a:cubicBezTo>
                  <a:cubicBezTo>
                    <a:pt x="379" y="1190"/>
                    <a:pt x="486" y="1224"/>
                    <a:pt x="590" y="1224"/>
                  </a:cubicBezTo>
                  <a:cubicBezTo>
                    <a:pt x="608" y="1224"/>
                    <a:pt x="625" y="1223"/>
                    <a:pt x="642" y="1221"/>
                  </a:cubicBezTo>
                  <a:cubicBezTo>
                    <a:pt x="1336" y="1147"/>
                    <a:pt x="2012" y="935"/>
                    <a:pt x="2622" y="594"/>
                  </a:cubicBezTo>
                  <a:cubicBezTo>
                    <a:pt x="2786" y="505"/>
                    <a:pt x="2952" y="344"/>
                    <a:pt x="2900" y="149"/>
                  </a:cubicBezTo>
                  <a:cubicBezTo>
                    <a:pt x="2868" y="27"/>
                    <a:pt x="2789" y="4"/>
                    <a:pt x="2695" y="4"/>
                  </a:cubicBezTo>
                  <a:cubicBezTo>
                    <a:pt x="2637" y="4"/>
                    <a:pt x="2573" y="13"/>
                    <a:pt x="2512" y="13"/>
                  </a:cubicBezTo>
                  <a:cubicBezTo>
                    <a:pt x="2476" y="13"/>
                    <a:pt x="2440" y="1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2"/>
            <p:cNvSpPr/>
            <p:nvPr/>
          </p:nvSpPr>
          <p:spPr>
            <a:xfrm>
              <a:off x="4048150" y="3756850"/>
              <a:ext cx="123025" cy="41125"/>
            </a:xfrm>
            <a:custGeom>
              <a:avLst/>
              <a:gdLst/>
              <a:ahLst/>
              <a:cxnLst/>
              <a:rect l="l" t="t" r="r" b="b"/>
              <a:pathLst>
                <a:path w="4921" h="1645" extrusionOk="0">
                  <a:moveTo>
                    <a:pt x="3663" y="1"/>
                  </a:moveTo>
                  <a:cubicBezTo>
                    <a:pt x="3233" y="49"/>
                    <a:pt x="2700" y="110"/>
                    <a:pt x="2164" y="153"/>
                  </a:cubicBezTo>
                  <a:cubicBezTo>
                    <a:pt x="1462" y="207"/>
                    <a:pt x="869" y="557"/>
                    <a:pt x="319" y="975"/>
                  </a:cubicBezTo>
                  <a:cubicBezTo>
                    <a:pt x="150" y="1107"/>
                    <a:pt x="1" y="1293"/>
                    <a:pt x="93" y="1508"/>
                  </a:cubicBezTo>
                  <a:cubicBezTo>
                    <a:pt x="138" y="1612"/>
                    <a:pt x="208" y="1645"/>
                    <a:pt x="285" y="1645"/>
                  </a:cubicBezTo>
                  <a:cubicBezTo>
                    <a:pt x="383" y="1645"/>
                    <a:pt x="493" y="1592"/>
                    <a:pt x="580" y="1568"/>
                  </a:cubicBezTo>
                  <a:cubicBezTo>
                    <a:pt x="1497" y="1313"/>
                    <a:pt x="2408" y="1058"/>
                    <a:pt x="3370" y="1029"/>
                  </a:cubicBezTo>
                  <a:cubicBezTo>
                    <a:pt x="3574" y="1026"/>
                    <a:pt x="3780" y="986"/>
                    <a:pt x="3984" y="958"/>
                  </a:cubicBezTo>
                  <a:cubicBezTo>
                    <a:pt x="4210" y="929"/>
                    <a:pt x="4434" y="883"/>
                    <a:pt x="4634" y="769"/>
                  </a:cubicBezTo>
                  <a:cubicBezTo>
                    <a:pt x="4752" y="697"/>
                    <a:pt x="4921" y="648"/>
                    <a:pt x="4906" y="468"/>
                  </a:cubicBezTo>
                  <a:cubicBezTo>
                    <a:pt x="4901" y="330"/>
                    <a:pt x="4763" y="279"/>
                    <a:pt x="4660" y="213"/>
                  </a:cubicBezTo>
                  <a:cubicBezTo>
                    <a:pt x="4385" y="55"/>
                    <a:pt x="4078" y="4"/>
                    <a:pt x="3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2"/>
            <p:cNvSpPr/>
            <p:nvPr/>
          </p:nvSpPr>
          <p:spPr>
            <a:xfrm>
              <a:off x="4087125" y="3970325"/>
              <a:ext cx="19800" cy="59525"/>
            </a:xfrm>
            <a:custGeom>
              <a:avLst/>
              <a:gdLst/>
              <a:ahLst/>
              <a:cxnLst/>
              <a:rect l="l" t="t" r="r" b="b"/>
              <a:pathLst>
                <a:path w="792" h="2381" extrusionOk="0">
                  <a:moveTo>
                    <a:pt x="588" y="0"/>
                  </a:moveTo>
                  <a:cubicBezTo>
                    <a:pt x="207" y="32"/>
                    <a:pt x="29" y="238"/>
                    <a:pt x="15" y="565"/>
                  </a:cubicBezTo>
                  <a:cubicBezTo>
                    <a:pt x="1" y="975"/>
                    <a:pt x="6" y="1390"/>
                    <a:pt x="18" y="1800"/>
                  </a:cubicBezTo>
                  <a:cubicBezTo>
                    <a:pt x="23" y="2041"/>
                    <a:pt x="135" y="2241"/>
                    <a:pt x="364" y="2341"/>
                  </a:cubicBezTo>
                  <a:cubicBezTo>
                    <a:pt x="415" y="2364"/>
                    <a:pt x="468" y="2380"/>
                    <a:pt x="516" y="2380"/>
                  </a:cubicBezTo>
                  <a:cubicBezTo>
                    <a:pt x="596" y="2380"/>
                    <a:pt x="660" y="2334"/>
                    <a:pt x="665" y="2190"/>
                  </a:cubicBezTo>
                  <a:cubicBezTo>
                    <a:pt x="694" y="1473"/>
                    <a:pt x="791" y="751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2"/>
            <p:cNvSpPr/>
            <p:nvPr/>
          </p:nvSpPr>
          <p:spPr>
            <a:xfrm>
              <a:off x="3968150" y="3854200"/>
              <a:ext cx="43150" cy="72200"/>
            </a:xfrm>
            <a:custGeom>
              <a:avLst/>
              <a:gdLst/>
              <a:ahLst/>
              <a:cxnLst/>
              <a:rect l="l" t="t" r="r" b="b"/>
              <a:pathLst>
                <a:path w="1726" h="2888" extrusionOk="0">
                  <a:moveTo>
                    <a:pt x="1588" y="1"/>
                  </a:moveTo>
                  <a:cubicBezTo>
                    <a:pt x="633" y="611"/>
                    <a:pt x="129" y="1433"/>
                    <a:pt x="6" y="2496"/>
                  </a:cubicBezTo>
                  <a:cubicBezTo>
                    <a:pt x="0" y="2580"/>
                    <a:pt x="12" y="2660"/>
                    <a:pt x="40" y="2737"/>
                  </a:cubicBezTo>
                  <a:cubicBezTo>
                    <a:pt x="69" y="2827"/>
                    <a:pt x="114" y="2888"/>
                    <a:pt x="175" y="2888"/>
                  </a:cubicBezTo>
                  <a:cubicBezTo>
                    <a:pt x="211" y="2888"/>
                    <a:pt x="253" y="2866"/>
                    <a:pt x="301" y="2817"/>
                  </a:cubicBezTo>
                  <a:cubicBezTo>
                    <a:pt x="883" y="2219"/>
                    <a:pt x="1244" y="1479"/>
                    <a:pt x="1619" y="754"/>
                  </a:cubicBezTo>
                  <a:cubicBezTo>
                    <a:pt x="1725" y="551"/>
                    <a:pt x="1714" y="310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2"/>
            <p:cNvSpPr/>
            <p:nvPr/>
          </p:nvSpPr>
          <p:spPr>
            <a:xfrm>
              <a:off x="3885050" y="4050925"/>
              <a:ext cx="48025" cy="68400"/>
            </a:xfrm>
            <a:custGeom>
              <a:avLst/>
              <a:gdLst/>
              <a:ahLst/>
              <a:cxnLst/>
              <a:rect l="l" t="t" r="r" b="b"/>
              <a:pathLst>
                <a:path w="1921" h="2736" extrusionOk="0">
                  <a:moveTo>
                    <a:pt x="1680" y="0"/>
                  </a:moveTo>
                  <a:lnTo>
                    <a:pt x="1680" y="0"/>
                  </a:lnTo>
                  <a:cubicBezTo>
                    <a:pt x="935" y="544"/>
                    <a:pt x="445" y="1238"/>
                    <a:pt x="101" y="2043"/>
                  </a:cubicBezTo>
                  <a:cubicBezTo>
                    <a:pt x="0" y="2269"/>
                    <a:pt x="66" y="2490"/>
                    <a:pt x="273" y="2648"/>
                  </a:cubicBezTo>
                  <a:cubicBezTo>
                    <a:pt x="345" y="2704"/>
                    <a:pt x="425" y="2736"/>
                    <a:pt x="496" y="2736"/>
                  </a:cubicBezTo>
                  <a:cubicBezTo>
                    <a:pt x="581" y="2736"/>
                    <a:pt x="654" y="2691"/>
                    <a:pt x="688" y="2590"/>
                  </a:cubicBezTo>
                  <a:cubicBezTo>
                    <a:pt x="883" y="1983"/>
                    <a:pt x="1353" y="1553"/>
                    <a:pt x="1657" y="1020"/>
                  </a:cubicBezTo>
                  <a:cubicBezTo>
                    <a:pt x="1828" y="725"/>
                    <a:pt x="1920" y="415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2"/>
            <p:cNvSpPr/>
            <p:nvPr/>
          </p:nvSpPr>
          <p:spPr>
            <a:xfrm>
              <a:off x="3807050" y="4181350"/>
              <a:ext cx="46925" cy="49975"/>
            </a:xfrm>
            <a:custGeom>
              <a:avLst/>
              <a:gdLst/>
              <a:ahLst/>
              <a:cxnLst/>
              <a:rect l="l" t="t" r="r" b="b"/>
              <a:pathLst>
                <a:path w="1877" h="1999" extrusionOk="0">
                  <a:moveTo>
                    <a:pt x="1453" y="1"/>
                  </a:moveTo>
                  <a:cubicBezTo>
                    <a:pt x="1235" y="1"/>
                    <a:pt x="1049" y="84"/>
                    <a:pt x="920" y="256"/>
                  </a:cubicBezTo>
                  <a:cubicBezTo>
                    <a:pt x="653" y="623"/>
                    <a:pt x="398" y="992"/>
                    <a:pt x="149" y="1368"/>
                  </a:cubicBezTo>
                  <a:cubicBezTo>
                    <a:pt x="26" y="1554"/>
                    <a:pt x="0" y="1760"/>
                    <a:pt x="203" y="1912"/>
                  </a:cubicBezTo>
                  <a:cubicBezTo>
                    <a:pt x="285" y="1972"/>
                    <a:pt x="366" y="1999"/>
                    <a:pt x="442" y="1999"/>
                  </a:cubicBezTo>
                  <a:cubicBezTo>
                    <a:pt x="559" y="1999"/>
                    <a:pt x="668" y="1937"/>
                    <a:pt x="759" y="1840"/>
                  </a:cubicBezTo>
                  <a:cubicBezTo>
                    <a:pt x="1146" y="1413"/>
                    <a:pt x="1487" y="949"/>
                    <a:pt x="1739" y="434"/>
                  </a:cubicBezTo>
                  <a:cubicBezTo>
                    <a:pt x="1877" y="156"/>
                    <a:pt x="1754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62"/>
          <p:cNvGrpSpPr/>
          <p:nvPr/>
        </p:nvGrpSpPr>
        <p:grpSpPr>
          <a:xfrm rot="649731">
            <a:off x="7941250" y="3733309"/>
            <a:ext cx="613743" cy="841673"/>
            <a:chOff x="2233250" y="1888675"/>
            <a:chExt cx="481250" cy="659975"/>
          </a:xfrm>
        </p:grpSpPr>
        <p:sp>
          <p:nvSpPr>
            <p:cNvPr id="616" name="Google Shape;616;p62"/>
            <p:cNvSpPr/>
            <p:nvPr/>
          </p:nvSpPr>
          <p:spPr>
            <a:xfrm>
              <a:off x="2260025" y="1911050"/>
              <a:ext cx="413925" cy="481125"/>
            </a:xfrm>
            <a:custGeom>
              <a:avLst/>
              <a:gdLst/>
              <a:ahLst/>
              <a:cxnLst/>
              <a:rect l="l" t="t" r="r" b="b"/>
              <a:pathLst>
                <a:path w="16557" h="19245" extrusionOk="0">
                  <a:moveTo>
                    <a:pt x="7225" y="1"/>
                  </a:moveTo>
                  <a:cubicBezTo>
                    <a:pt x="4767" y="1"/>
                    <a:pt x="2207" y="979"/>
                    <a:pt x="1138" y="3144"/>
                  </a:cubicBezTo>
                  <a:cubicBezTo>
                    <a:pt x="1" y="5459"/>
                    <a:pt x="287" y="9700"/>
                    <a:pt x="2528" y="11348"/>
                  </a:cubicBezTo>
                  <a:cubicBezTo>
                    <a:pt x="3201" y="10408"/>
                    <a:pt x="3969" y="9442"/>
                    <a:pt x="4774" y="8631"/>
                  </a:cubicBezTo>
                  <a:cubicBezTo>
                    <a:pt x="4795" y="8611"/>
                    <a:pt x="4815" y="8605"/>
                    <a:pt x="4829" y="8591"/>
                  </a:cubicBezTo>
                  <a:cubicBezTo>
                    <a:pt x="3479" y="7806"/>
                    <a:pt x="3888" y="3859"/>
                    <a:pt x="6240" y="3859"/>
                  </a:cubicBezTo>
                  <a:cubicBezTo>
                    <a:pt x="6480" y="3859"/>
                    <a:pt x="6740" y="3900"/>
                    <a:pt x="7021" y="3989"/>
                  </a:cubicBezTo>
                  <a:cubicBezTo>
                    <a:pt x="10643" y="5141"/>
                    <a:pt x="10118" y="10224"/>
                    <a:pt x="7127" y="11714"/>
                  </a:cubicBezTo>
                  <a:cubicBezTo>
                    <a:pt x="7068" y="11744"/>
                    <a:pt x="7005" y="11759"/>
                    <a:pt x="6941" y="11759"/>
                  </a:cubicBezTo>
                  <a:cubicBezTo>
                    <a:pt x="6930" y="11759"/>
                    <a:pt x="6920" y="11758"/>
                    <a:pt x="6909" y="11757"/>
                  </a:cubicBezTo>
                  <a:lnTo>
                    <a:pt x="6909" y="11757"/>
                  </a:lnTo>
                  <a:cubicBezTo>
                    <a:pt x="7012" y="14290"/>
                    <a:pt x="7201" y="16726"/>
                    <a:pt x="7542" y="19245"/>
                  </a:cubicBezTo>
                  <a:cubicBezTo>
                    <a:pt x="8010" y="19196"/>
                    <a:pt x="8533" y="19129"/>
                    <a:pt x="9030" y="19129"/>
                  </a:cubicBezTo>
                  <a:cubicBezTo>
                    <a:pt x="9238" y="19129"/>
                    <a:pt x="9441" y="19141"/>
                    <a:pt x="9634" y="19170"/>
                  </a:cubicBezTo>
                  <a:cubicBezTo>
                    <a:pt x="9663" y="17620"/>
                    <a:pt x="9600" y="16061"/>
                    <a:pt x="9743" y="14520"/>
                  </a:cubicBezTo>
                  <a:cubicBezTo>
                    <a:pt x="9479" y="14322"/>
                    <a:pt x="9465" y="13823"/>
                    <a:pt x="9875" y="13717"/>
                  </a:cubicBezTo>
                  <a:cubicBezTo>
                    <a:pt x="16557" y="11921"/>
                    <a:pt x="16333" y="2872"/>
                    <a:pt x="10193" y="519"/>
                  </a:cubicBezTo>
                  <a:cubicBezTo>
                    <a:pt x="9305" y="179"/>
                    <a:pt x="8274" y="1"/>
                    <a:pt x="7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2"/>
            <p:cNvSpPr/>
            <p:nvPr/>
          </p:nvSpPr>
          <p:spPr>
            <a:xfrm>
              <a:off x="2423500" y="2439225"/>
              <a:ext cx="104600" cy="109425"/>
            </a:xfrm>
            <a:custGeom>
              <a:avLst/>
              <a:gdLst/>
              <a:ahLst/>
              <a:cxnLst/>
              <a:rect l="l" t="t" r="r" b="b"/>
              <a:pathLst>
                <a:path w="4184" h="4377" extrusionOk="0">
                  <a:moveTo>
                    <a:pt x="3313" y="868"/>
                  </a:moveTo>
                  <a:lnTo>
                    <a:pt x="3313" y="3427"/>
                  </a:lnTo>
                  <a:cubicBezTo>
                    <a:pt x="2980" y="3436"/>
                    <a:pt x="2654" y="3444"/>
                    <a:pt x="2327" y="3461"/>
                  </a:cubicBezTo>
                  <a:cubicBezTo>
                    <a:pt x="2158" y="3465"/>
                    <a:pt x="1762" y="3534"/>
                    <a:pt x="1433" y="3534"/>
                  </a:cubicBezTo>
                  <a:cubicBezTo>
                    <a:pt x="1221" y="3534"/>
                    <a:pt x="1037" y="3506"/>
                    <a:pt x="958" y="3413"/>
                  </a:cubicBezTo>
                  <a:cubicBezTo>
                    <a:pt x="829" y="3258"/>
                    <a:pt x="963" y="2427"/>
                    <a:pt x="966" y="2224"/>
                  </a:cubicBezTo>
                  <a:cubicBezTo>
                    <a:pt x="972" y="1800"/>
                    <a:pt x="978" y="1378"/>
                    <a:pt x="980" y="954"/>
                  </a:cubicBezTo>
                  <a:cubicBezTo>
                    <a:pt x="1760" y="949"/>
                    <a:pt x="2539" y="908"/>
                    <a:pt x="3313" y="868"/>
                  </a:cubicBezTo>
                  <a:close/>
                  <a:moveTo>
                    <a:pt x="3780" y="0"/>
                  </a:moveTo>
                  <a:cubicBezTo>
                    <a:pt x="3767" y="0"/>
                    <a:pt x="3753" y="1"/>
                    <a:pt x="3740" y="3"/>
                  </a:cubicBezTo>
                  <a:cubicBezTo>
                    <a:pt x="2789" y="126"/>
                    <a:pt x="1829" y="241"/>
                    <a:pt x="883" y="410"/>
                  </a:cubicBezTo>
                  <a:cubicBezTo>
                    <a:pt x="800" y="319"/>
                    <a:pt x="678" y="273"/>
                    <a:pt x="556" y="273"/>
                  </a:cubicBezTo>
                  <a:cubicBezTo>
                    <a:pt x="367" y="273"/>
                    <a:pt x="178" y="383"/>
                    <a:pt x="132" y="602"/>
                  </a:cubicBezTo>
                  <a:cubicBezTo>
                    <a:pt x="84" y="662"/>
                    <a:pt x="75" y="745"/>
                    <a:pt x="107" y="814"/>
                  </a:cubicBezTo>
                  <a:cubicBezTo>
                    <a:pt x="101" y="1453"/>
                    <a:pt x="92" y="2098"/>
                    <a:pt x="84" y="2734"/>
                  </a:cubicBezTo>
                  <a:cubicBezTo>
                    <a:pt x="75" y="3186"/>
                    <a:pt x="1" y="3734"/>
                    <a:pt x="333" y="4092"/>
                  </a:cubicBezTo>
                  <a:cubicBezTo>
                    <a:pt x="555" y="4332"/>
                    <a:pt x="855" y="4377"/>
                    <a:pt x="1160" y="4377"/>
                  </a:cubicBezTo>
                  <a:cubicBezTo>
                    <a:pt x="1291" y="4377"/>
                    <a:pt x="1423" y="4368"/>
                    <a:pt x="1551" y="4364"/>
                  </a:cubicBezTo>
                  <a:lnTo>
                    <a:pt x="3748" y="4290"/>
                  </a:lnTo>
                  <a:cubicBezTo>
                    <a:pt x="3981" y="4278"/>
                    <a:pt x="4184" y="4095"/>
                    <a:pt x="4184" y="3854"/>
                  </a:cubicBezTo>
                  <a:lnTo>
                    <a:pt x="4158" y="424"/>
                  </a:lnTo>
                  <a:cubicBezTo>
                    <a:pt x="4158" y="227"/>
                    <a:pt x="3988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2"/>
            <p:cNvSpPr/>
            <p:nvPr/>
          </p:nvSpPr>
          <p:spPr>
            <a:xfrm>
              <a:off x="2233250" y="1888675"/>
              <a:ext cx="481250" cy="527925"/>
            </a:xfrm>
            <a:custGeom>
              <a:avLst/>
              <a:gdLst/>
              <a:ahLst/>
              <a:cxnLst/>
              <a:rect l="l" t="t" r="r" b="b"/>
              <a:pathLst>
                <a:path w="19250" h="21117" extrusionOk="0">
                  <a:moveTo>
                    <a:pt x="8296" y="896"/>
                  </a:moveTo>
                  <a:cubicBezTo>
                    <a:pt x="9345" y="896"/>
                    <a:pt x="10376" y="1074"/>
                    <a:pt x="11264" y="1414"/>
                  </a:cubicBezTo>
                  <a:cubicBezTo>
                    <a:pt x="17404" y="3767"/>
                    <a:pt x="17628" y="12816"/>
                    <a:pt x="10946" y="14612"/>
                  </a:cubicBezTo>
                  <a:cubicBezTo>
                    <a:pt x="10536" y="14721"/>
                    <a:pt x="10550" y="15217"/>
                    <a:pt x="10811" y="15412"/>
                  </a:cubicBezTo>
                  <a:cubicBezTo>
                    <a:pt x="10668" y="16956"/>
                    <a:pt x="10734" y="18515"/>
                    <a:pt x="10705" y="20062"/>
                  </a:cubicBezTo>
                  <a:cubicBezTo>
                    <a:pt x="10512" y="20034"/>
                    <a:pt x="10309" y="20022"/>
                    <a:pt x="10102" y="20022"/>
                  </a:cubicBezTo>
                  <a:cubicBezTo>
                    <a:pt x="9603" y="20022"/>
                    <a:pt x="9080" y="20088"/>
                    <a:pt x="8611" y="20137"/>
                  </a:cubicBezTo>
                  <a:cubicBezTo>
                    <a:pt x="8270" y="17618"/>
                    <a:pt x="8083" y="15185"/>
                    <a:pt x="7977" y="12652"/>
                  </a:cubicBezTo>
                  <a:lnTo>
                    <a:pt x="7977" y="12652"/>
                  </a:lnTo>
                  <a:cubicBezTo>
                    <a:pt x="7987" y="12653"/>
                    <a:pt x="7997" y="12653"/>
                    <a:pt x="8007" y="12653"/>
                  </a:cubicBezTo>
                  <a:cubicBezTo>
                    <a:pt x="8073" y="12653"/>
                    <a:pt x="8138" y="12637"/>
                    <a:pt x="8195" y="12607"/>
                  </a:cubicBezTo>
                  <a:cubicBezTo>
                    <a:pt x="11189" y="11117"/>
                    <a:pt x="11714" y="6036"/>
                    <a:pt x="8092" y="4882"/>
                  </a:cubicBezTo>
                  <a:cubicBezTo>
                    <a:pt x="7811" y="4792"/>
                    <a:pt x="7551" y="4751"/>
                    <a:pt x="7311" y="4751"/>
                  </a:cubicBezTo>
                  <a:cubicBezTo>
                    <a:pt x="4958" y="4751"/>
                    <a:pt x="4548" y="8698"/>
                    <a:pt x="5900" y="9483"/>
                  </a:cubicBezTo>
                  <a:cubicBezTo>
                    <a:pt x="5886" y="9500"/>
                    <a:pt x="5866" y="9503"/>
                    <a:pt x="5845" y="9523"/>
                  </a:cubicBezTo>
                  <a:cubicBezTo>
                    <a:pt x="5040" y="10334"/>
                    <a:pt x="4272" y="11300"/>
                    <a:pt x="3599" y="12240"/>
                  </a:cubicBezTo>
                  <a:cubicBezTo>
                    <a:pt x="1358" y="10592"/>
                    <a:pt x="1072" y="6354"/>
                    <a:pt x="2209" y="4039"/>
                  </a:cubicBezTo>
                  <a:cubicBezTo>
                    <a:pt x="3278" y="1874"/>
                    <a:pt x="5838" y="896"/>
                    <a:pt x="8296" y="896"/>
                  </a:cubicBezTo>
                  <a:close/>
                  <a:moveTo>
                    <a:pt x="8396" y="0"/>
                  </a:moveTo>
                  <a:cubicBezTo>
                    <a:pt x="5484" y="0"/>
                    <a:pt x="2235" y="1219"/>
                    <a:pt x="1118" y="3913"/>
                  </a:cubicBezTo>
                  <a:cubicBezTo>
                    <a:pt x="0" y="6615"/>
                    <a:pt x="559" y="11297"/>
                    <a:pt x="3292" y="12830"/>
                  </a:cubicBezTo>
                  <a:cubicBezTo>
                    <a:pt x="3342" y="12863"/>
                    <a:pt x="3398" y="12879"/>
                    <a:pt x="3454" y="12879"/>
                  </a:cubicBezTo>
                  <a:cubicBezTo>
                    <a:pt x="3536" y="12879"/>
                    <a:pt x="3616" y="12846"/>
                    <a:pt x="3674" y="12781"/>
                  </a:cubicBezTo>
                  <a:cubicBezTo>
                    <a:pt x="3680" y="12782"/>
                    <a:pt x="3686" y="12782"/>
                    <a:pt x="3693" y="12782"/>
                  </a:cubicBezTo>
                  <a:cubicBezTo>
                    <a:pt x="3749" y="12782"/>
                    <a:pt x="3804" y="12760"/>
                    <a:pt x="3845" y="12721"/>
                  </a:cubicBezTo>
                  <a:cubicBezTo>
                    <a:pt x="4737" y="11925"/>
                    <a:pt x="5656" y="11019"/>
                    <a:pt x="6404" y="10085"/>
                  </a:cubicBezTo>
                  <a:cubicBezTo>
                    <a:pt x="6519" y="9950"/>
                    <a:pt x="6533" y="9758"/>
                    <a:pt x="6444" y="9609"/>
                  </a:cubicBezTo>
                  <a:cubicBezTo>
                    <a:pt x="6573" y="9578"/>
                    <a:pt x="6651" y="9406"/>
                    <a:pt x="6536" y="9311"/>
                  </a:cubicBezTo>
                  <a:cubicBezTo>
                    <a:pt x="5934" y="8798"/>
                    <a:pt x="5969" y="7773"/>
                    <a:pt x="6052" y="7051"/>
                  </a:cubicBezTo>
                  <a:cubicBezTo>
                    <a:pt x="6055" y="6758"/>
                    <a:pt x="6126" y="6469"/>
                    <a:pt x="6255" y="6205"/>
                  </a:cubicBezTo>
                  <a:cubicBezTo>
                    <a:pt x="6725" y="6022"/>
                    <a:pt x="7201" y="5839"/>
                    <a:pt x="7671" y="5655"/>
                  </a:cubicBezTo>
                  <a:cubicBezTo>
                    <a:pt x="8258" y="5675"/>
                    <a:pt x="8966" y="6432"/>
                    <a:pt x="9252" y="6873"/>
                  </a:cubicBezTo>
                  <a:cubicBezTo>
                    <a:pt x="10447" y="8715"/>
                    <a:pt x="9585" y="10887"/>
                    <a:pt x="7739" y="11830"/>
                  </a:cubicBezTo>
                  <a:cubicBezTo>
                    <a:pt x="7631" y="11882"/>
                    <a:pt x="7550" y="11982"/>
                    <a:pt x="7522" y="12099"/>
                  </a:cubicBezTo>
                  <a:cubicBezTo>
                    <a:pt x="7473" y="12134"/>
                    <a:pt x="7439" y="12185"/>
                    <a:pt x="7427" y="12245"/>
                  </a:cubicBezTo>
                  <a:cubicBezTo>
                    <a:pt x="6943" y="14939"/>
                    <a:pt x="7121" y="17988"/>
                    <a:pt x="7888" y="20612"/>
                  </a:cubicBezTo>
                  <a:cubicBezTo>
                    <a:pt x="7948" y="20812"/>
                    <a:pt x="8088" y="20896"/>
                    <a:pt x="8232" y="20896"/>
                  </a:cubicBezTo>
                  <a:cubicBezTo>
                    <a:pt x="8317" y="20896"/>
                    <a:pt x="8404" y="20866"/>
                    <a:pt x="8476" y="20813"/>
                  </a:cubicBezTo>
                  <a:cubicBezTo>
                    <a:pt x="8977" y="20862"/>
                    <a:pt x="9548" y="20938"/>
                    <a:pt x="10091" y="20938"/>
                  </a:cubicBezTo>
                  <a:cubicBezTo>
                    <a:pt x="10306" y="20938"/>
                    <a:pt x="10517" y="20926"/>
                    <a:pt x="10717" y="20896"/>
                  </a:cubicBezTo>
                  <a:cubicBezTo>
                    <a:pt x="10774" y="21043"/>
                    <a:pt x="10922" y="21116"/>
                    <a:pt x="11073" y="21116"/>
                  </a:cubicBezTo>
                  <a:cubicBezTo>
                    <a:pt x="11274" y="21116"/>
                    <a:pt x="11481" y="20987"/>
                    <a:pt x="11496" y="20727"/>
                  </a:cubicBezTo>
                  <a:cubicBezTo>
                    <a:pt x="11596" y="18991"/>
                    <a:pt x="11654" y="17174"/>
                    <a:pt x="11244" y="15472"/>
                  </a:cubicBezTo>
                  <a:cubicBezTo>
                    <a:pt x="19250" y="13306"/>
                    <a:pt x="18235" y="2013"/>
                    <a:pt x="10493" y="228"/>
                  </a:cubicBezTo>
                  <a:cubicBezTo>
                    <a:pt x="9842" y="78"/>
                    <a:pt x="9130" y="0"/>
                    <a:pt x="8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2"/>
            <p:cNvSpPr/>
            <p:nvPr/>
          </p:nvSpPr>
          <p:spPr>
            <a:xfrm>
              <a:off x="2444200" y="2460925"/>
              <a:ext cx="62125" cy="66675"/>
            </a:xfrm>
            <a:custGeom>
              <a:avLst/>
              <a:gdLst/>
              <a:ahLst/>
              <a:cxnLst/>
              <a:rect l="l" t="t" r="r" b="b"/>
              <a:pathLst>
                <a:path w="2485" h="2667" extrusionOk="0">
                  <a:moveTo>
                    <a:pt x="2485" y="0"/>
                  </a:moveTo>
                  <a:cubicBezTo>
                    <a:pt x="1711" y="40"/>
                    <a:pt x="932" y="78"/>
                    <a:pt x="152" y="86"/>
                  </a:cubicBezTo>
                  <a:cubicBezTo>
                    <a:pt x="150" y="510"/>
                    <a:pt x="144" y="932"/>
                    <a:pt x="138" y="1356"/>
                  </a:cubicBezTo>
                  <a:cubicBezTo>
                    <a:pt x="135" y="1559"/>
                    <a:pt x="1" y="2390"/>
                    <a:pt x="130" y="2545"/>
                  </a:cubicBezTo>
                  <a:cubicBezTo>
                    <a:pt x="209" y="2638"/>
                    <a:pt x="393" y="2666"/>
                    <a:pt x="605" y="2666"/>
                  </a:cubicBezTo>
                  <a:cubicBezTo>
                    <a:pt x="934" y="2666"/>
                    <a:pt x="1330" y="2597"/>
                    <a:pt x="1499" y="2593"/>
                  </a:cubicBezTo>
                  <a:cubicBezTo>
                    <a:pt x="1826" y="2576"/>
                    <a:pt x="2152" y="2568"/>
                    <a:pt x="2485" y="2559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62"/>
          <p:cNvSpPr/>
          <p:nvPr/>
        </p:nvSpPr>
        <p:spPr>
          <a:xfrm>
            <a:off x="5256960" y="733282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2"/>
          <p:cNvSpPr/>
          <p:nvPr/>
        </p:nvSpPr>
        <p:spPr>
          <a:xfrm rot="-1177723">
            <a:off x="4632546" y="389444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62"/>
          <p:cNvSpPr/>
          <p:nvPr/>
        </p:nvSpPr>
        <p:spPr>
          <a:xfrm>
            <a:off x="1329690" y="3581101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6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5"/>
          <p:cNvSpPr/>
          <p:nvPr/>
        </p:nvSpPr>
        <p:spPr>
          <a:xfrm>
            <a:off x="4314668" y="162129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65"/>
          <p:cNvSpPr/>
          <p:nvPr/>
        </p:nvSpPr>
        <p:spPr>
          <a:xfrm>
            <a:off x="4314668" y="1913544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65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697" name="Google Shape;697;p65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698" name="Google Shape;698;p65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65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65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65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65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65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65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65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" name="Google Shape;707;p65"/>
          <p:cNvSpPr txBox="1">
            <a:spLocks noGrp="1"/>
          </p:cNvSpPr>
          <p:nvPr>
            <p:ph type="title" idx="2"/>
          </p:nvPr>
        </p:nvSpPr>
        <p:spPr>
          <a:xfrm>
            <a:off x="4414033" y="37699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08" name="Google Shape;708;p65"/>
          <p:cNvSpPr txBox="1">
            <a:spLocks noGrp="1"/>
          </p:cNvSpPr>
          <p:nvPr>
            <p:ph type="subTitle" idx="1"/>
          </p:nvPr>
        </p:nvSpPr>
        <p:spPr>
          <a:xfrm>
            <a:off x="5394669" y="695663"/>
            <a:ext cx="2908081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</a:t>
            </a:r>
            <a:r>
              <a:rPr lang="en" dirty="0" smtClean="0"/>
              <a:t>tart by researching about what you chose to review.</a:t>
            </a:r>
            <a:endParaRPr dirty="0"/>
          </a:p>
        </p:txBody>
      </p:sp>
      <p:sp>
        <p:nvSpPr>
          <p:cNvPr id="710" name="Google Shape;710;p65"/>
          <p:cNvSpPr txBox="1">
            <a:spLocks noGrp="1"/>
          </p:cNvSpPr>
          <p:nvPr>
            <p:ph type="title" idx="4"/>
          </p:nvPr>
        </p:nvSpPr>
        <p:spPr>
          <a:xfrm>
            <a:off x="4372627" y="2099759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11" name="Google Shape;711;p65"/>
          <p:cNvSpPr txBox="1">
            <a:spLocks noGrp="1"/>
          </p:cNvSpPr>
          <p:nvPr>
            <p:ph type="subTitle" idx="5"/>
          </p:nvPr>
        </p:nvSpPr>
        <p:spPr>
          <a:xfrm>
            <a:off x="5482352" y="2272777"/>
            <a:ext cx="2820398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Plan how you are going to structure  your review</a:t>
            </a:r>
            <a:endParaRPr dirty="0"/>
          </a:p>
        </p:txBody>
      </p:sp>
      <p:sp>
        <p:nvSpPr>
          <p:cNvPr id="712" name="Google Shape;712;p65"/>
          <p:cNvSpPr txBox="1">
            <a:spLocks noGrp="1"/>
          </p:cNvSpPr>
          <p:nvPr>
            <p:ph type="subTitle" idx="6"/>
          </p:nvPr>
        </p:nvSpPr>
        <p:spPr>
          <a:xfrm>
            <a:off x="5211510" y="1152587"/>
            <a:ext cx="3405509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/>
              <a:t>TIP: make sure to write down some notes as you go along!</a:t>
            </a:r>
            <a:endParaRPr i="1" dirty="0"/>
          </a:p>
        </p:txBody>
      </p:sp>
      <p:sp>
        <p:nvSpPr>
          <p:cNvPr id="715" name="Google Shape;715;p65"/>
          <p:cNvSpPr txBox="1">
            <a:spLocks noGrp="1"/>
          </p:cNvSpPr>
          <p:nvPr>
            <p:ph type="subTitle" idx="9"/>
          </p:nvPr>
        </p:nvSpPr>
        <p:spPr>
          <a:xfrm>
            <a:off x="4723562" y="2895595"/>
            <a:ext cx="3863469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/>
              <a:t>Example: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 smtClean="0"/>
              <a:t>Title or name of product to be reviewed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 smtClean="0"/>
              <a:t>Summary: introduction/ general overview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 smtClean="0"/>
              <a:t>Body paragraphs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 smtClean="0"/>
              <a:t>conclusion</a:t>
            </a:r>
          </a:p>
        </p:txBody>
      </p:sp>
      <p:grpSp>
        <p:nvGrpSpPr>
          <p:cNvPr id="717" name="Google Shape;717;p65"/>
          <p:cNvGrpSpPr/>
          <p:nvPr/>
        </p:nvGrpSpPr>
        <p:grpSpPr>
          <a:xfrm>
            <a:off x="2732768" y="274358"/>
            <a:ext cx="1196349" cy="1006757"/>
            <a:chOff x="6075750" y="3009125"/>
            <a:chExt cx="550400" cy="463175"/>
          </a:xfrm>
        </p:grpSpPr>
        <p:sp>
          <p:nvSpPr>
            <p:cNvPr id="718" name="Google Shape;718;p6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65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211;p76"/>
          <p:cNvGrpSpPr/>
          <p:nvPr/>
        </p:nvGrpSpPr>
        <p:grpSpPr>
          <a:xfrm>
            <a:off x="1126024" y="2077744"/>
            <a:ext cx="1759329" cy="1286465"/>
            <a:chOff x="3348925" y="3556225"/>
            <a:chExt cx="776300" cy="567650"/>
          </a:xfrm>
        </p:grpSpPr>
        <p:sp>
          <p:nvSpPr>
            <p:cNvPr id="41" name="Google Shape;1212;p76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13;p76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14;p76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15;p76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16;p76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17;p76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18;p76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19;p76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0;p76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1;p76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2;p76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726;p65"/>
          <p:cNvSpPr/>
          <p:nvPr/>
        </p:nvSpPr>
        <p:spPr>
          <a:xfrm rot="2006702">
            <a:off x="667073" y="389752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9"/>
          <p:cNvSpPr/>
          <p:nvPr/>
        </p:nvSpPr>
        <p:spPr>
          <a:xfrm rot="-129175">
            <a:off x="1791621" y="1157774"/>
            <a:ext cx="6472054" cy="3074415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9"/>
          <p:cNvSpPr/>
          <p:nvPr/>
        </p:nvSpPr>
        <p:spPr>
          <a:xfrm rot="-129175">
            <a:off x="1595197" y="924202"/>
            <a:ext cx="6629630" cy="3040236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9"/>
          <p:cNvSpPr/>
          <p:nvPr/>
        </p:nvSpPr>
        <p:spPr>
          <a:xfrm>
            <a:off x="3153474" y="226030"/>
            <a:ext cx="3172170" cy="9032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9"/>
          <p:cNvSpPr txBox="1">
            <a:spLocks noGrp="1"/>
          </p:cNvSpPr>
          <p:nvPr>
            <p:ph type="title"/>
          </p:nvPr>
        </p:nvSpPr>
        <p:spPr>
          <a:xfrm>
            <a:off x="3090844" y="287825"/>
            <a:ext cx="3297430" cy="7397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Useful language to use!</a:t>
            </a:r>
            <a:endParaRPr dirty="0"/>
          </a:p>
        </p:txBody>
      </p:sp>
      <p:sp>
        <p:nvSpPr>
          <p:cNvPr id="547" name="Google Shape;547;p59"/>
          <p:cNvSpPr txBox="1">
            <a:spLocks noGrp="1"/>
          </p:cNvSpPr>
          <p:nvPr>
            <p:ph type="subTitle" idx="1"/>
          </p:nvPr>
        </p:nvSpPr>
        <p:spPr>
          <a:xfrm>
            <a:off x="1661713" y="1417677"/>
            <a:ext cx="6637653" cy="2242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M</a:t>
            </a:r>
            <a:r>
              <a:rPr lang="en" sz="2400" dirty="0" smtClean="0"/>
              <a:t>ake sure to use :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</a:t>
            </a:r>
            <a:r>
              <a:rPr lang="en" sz="2400" b="1" dirty="0" smtClean="0"/>
              <a:t>hrases</a:t>
            </a:r>
            <a:r>
              <a:rPr lang="en" sz="2400" dirty="0" smtClean="0"/>
              <a:t>: It tells the story of… It delivers an experience that… What really makes it special…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</a:t>
            </a:r>
            <a:r>
              <a:rPr lang="en" sz="2400" b="1" dirty="0" smtClean="0"/>
              <a:t>djectives</a:t>
            </a:r>
            <a:r>
              <a:rPr lang="en" sz="2400" dirty="0" smtClean="0"/>
              <a:t>: catchy, powerful, creative, unique…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Topic words: </a:t>
            </a:r>
            <a:r>
              <a:rPr lang="en-US" sz="2400" dirty="0" smtClean="0"/>
              <a:t>(related to what you are reviewing).</a:t>
            </a:r>
            <a:endParaRPr lang="en" sz="2400" dirty="0" smtClean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grpSp>
        <p:nvGrpSpPr>
          <p:cNvPr id="548" name="Google Shape;548;p59"/>
          <p:cNvGrpSpPr/>
          <p:nvPr/>
        </p:nvGrpSpPr>
        <p:grpSpPr>
          <a:xfrm>
            <a:off x="930765" y="489363"/>
            <a:ext cx="1663844" cy="1216701"/>
            <a:chOff x="3348925" y="3556225"/>
            <a:chExt cx="776300" cy="567650"/>
          </a:xfrm>
        </p:grpSpPr>
        <p:sp>
          <p:nvSpPr>
            <p:cNvPr id="549" name="Google Shape;549;p5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2"/>
          <p:cNvSpPr/>
          <p:nvPr/>
        </p:nvSpPr>
        <p:spPr>
          <a:xfrm>
            <a:off x="684315" y="1096929"/>
            <a:ext cx="1586017" cy="15860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2"/>
          <p:cNvSpPr txBox="1">
            <a:spLocks noGrp="1"/>
          </p:cNvSpPr>
          <p:nvPr>
            <p:ph type="title"/>
          </p:nvPr>
        </p:nvSpPr>
        <p:spPr>
          <a:xfrm>
            <a:off x="748650" y="2949475"/>
            <a:ext cx="373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FIRST PARAGRAPH </a:t>
            </a:r>
            <a:endParaRPr dirty="0"/>
          </a:p>
        </p:txBody>
      </p:sp>
      <p:sp>
        <p:nvSpPr>
          <p:cNvPr id="598" name="Google Shape;598;p62"/>
          <p:cNvSpPr txBox="1">
            <a:spLocks noGrp="1"/>
          </p:cNvSpPr>
          <p:nvPr>
            <p:ph type="title" idx="2"/>
          </p:nvPr>
        </p:nvSpPr>
        <p:spPr>
          <a:xfrm>
            <a:off x="883500" y="1150888"/>
            <a:ext cx="16497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599" name="Google Shape;599;p62"/>
          <p:cNvPicPr preferRelativeResize="0"/>
          <p:nvPr/>
        </p:nvPicPr>
        <p:blipFill rotWithShape="1">
          <a:blip r:embed="rId3">
            <a:alphaModFix/>
          </a:blip>
          <a:srcRect l="4337" r="4346"/>
          <a:stretch/>
        </p:blipFill>
        <p:spPr>
          <a:xfrm>
            <a:off x="5326525" y="885300"/>
            <a:ext cx="3080100" cy="33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00" name="Google Shape;600;p62"/>
          <p:cNvGrpSpPr/>
          <p:nvPr/>
        </p:nvGrpSpPr>
        <p:grpSpPr>
          <a:xfrm rot="-489574">
            <a:off x="3215936" y="1438666"/>
            <a:ext cx="1070034" cy="1042210"/>
            <a:chOff x="3807050" y="3407250"/>
            <a:chExt cx="846075" cy="824075"/>
          </a:xfrm>
        </p:grpSpPr>
        <p:sp>
          <p:nvSpPr>
            <p:cNvPr id="601" name="Google Shape;601;p62"/>
            <p:cNvSpPr/>
            <p:nvPr/>
          </p:nvSpPr>
          <p:spPr>
            <a:xfrm>
              <a:off x="3940000" y="3407250"/>
              <a:ext cx="713125" cy="306475"/>
            </a:xfrm>
            <a:custGeom>
              <a:avLst/>
              <a:gdLst/>
              <a:ahLst/>
              <a:cxnLst/>
              <a:rect l="l" t="t" r="r" b="b"/>
              <a:pathLst>
                <a:path w="28525" h="12259" extrusionOk="0">
                  <a:moveTo>
                    <a:pt x="5559" y="1032"/>
                  </a:moveTo>
                  <a:cubicBezTo>
                    <a:pt x="6107" y="1032"/>
                    <a:pt x="6605" y="1074"/>
                    <a:pt x="7100" y="1188"/>
                  </a:cubicBezTo>
                  <a:cubicBezTo>
                    <a:pt x="8009" y="1389"/>
                    <a:pt x="8920" y="1581"/>
                    <a:pt x="9803" y="1881"/>
                  </a:cubicBezTo>
                  <a:cubicBezTo>
                    <a:pt x="11413" y="2432"/>
                    <a:pt x="13089" y="2678"/>
                    <a:pt x="14754" y="2996"/>
                  </a:cubicBezTo>
                  <a:cubicBezTo>
                    <a:pt x="16719" y="3380"/>
                    <a:pt x="18671" y="3858"/>
                    <a:pt x="20625" y="4297"/>
                  </a:cubicBezTo>
                  <a:cubicBezTo>
                    <a:pt x="20682" y="4308"/>
                    <a:pt x="20731" y="4351"/>
                    <a:pt x="20906" y="4446"/>
                  </a:cubicBezTo>
                  <a:lnTo>
                    <a:pt x="20903" y="4446"/>
                  </a:lnTo>
                  <a:cubicBezTo>
                    <a:pt x="20651" y="4457"/>
                    <a:pt x="20505" y="4472"/>
                    <a:pt x="20364" y="4475"/>
                  </a:cubicBezTo>
                  <a:cubicBezTo>
                    <a:pt x="20329" y="4475"/>
                    <a:pt x="20293" y="4475"/>
                    <a:pt x="20258" y="4475"/>
                  </a:cubicBezTo>
                  <a:cubicBezTo>
                    <a:pt x="18102" y="4475"/>
                    <a:pt x="15945" y="4303"/>
                    <a:pt x="13814" y="3964"/>
                  </a:cubicBezTo>
                  <a:cubicBezTo>
                    <a:pt x="13060" y="3844"/>
                    <a:pt x="12295" y="3798"/>
                    <a:pt x="11533" y="3764"/>
                  </a:cubicBezTo>
                  <a:cubicBezTo>
                    <a:pt x="9820" y="3689"/>
                    <a:pt x="8100" y="3727"/>
                    <a:pt x="6390" y="3543"/>
                  </a:cubicBezTo>
                  <a:cubicBezTo>
                    <a:pt x="6103" y="3515"/>
                    <a:pt x="5951" y="3414"/>
                    <a:pt x="5817" y="3171"/>
                  </a:cubicBezTo>
                  <a:cubicBezTo>
                    <a:pt x="5444" y="2506"/>
                    <a:pt x="5241" y="1761"/>
                    <a:pt x="4668" y="1062"/>
                  </a:cubicBezTo>
                  <a:cubicBezTo>
                    <a:pt x="4982" y="1043"/>
                    <a:pt x="5277" y="1032"/>
                    <a:pt x="5559" y="1032"/>
                  </a:cubicBezTo>
                  <a:close/>
                  <a:moveTo>
                    <a:pt x="5731" y="4345"/>
                  </a:moveTo>
                  <a:cubicBezTo>
                    <a:pt x="5770" y="4345"/>
                    <a:pt x="5809" y="4346"/>
                    <a:pt x="5848" y="4348"/>
                  </a:cubicBezTo>
                  <a:cubicBezTo>
                    <a:pt x="6656" y="4394"/>
                    <a:pt x="7459" y="4500"/>
                    <a:pt x="8264" y="4543"/>
                  </a:cubicBezTo>
                  <a:cubicBezTo>
                    <a:pt x="10103" y="4641"/>
                    <a:pt x="11957" y="4566"/>
                    <a:pt x="13780" y="4873"/>
                  </a:cubicBezTo>
                  <a:cubicBezTo>
                    <a:pt x="16570" y="5343"/>
                    <a:pt x="19384" y="5389"/>
                    <a:pt x="22204" y="5403"/>
                  </a:cubicBezTo>
                  <a:cubicBezTo>
                    <a:pt x="22757" y="5406"/>
                    <a:pt x="23316" y="5446"/>
                    <a:pt x="23871" y="5472"/>
                  </a:cubicBezTo>
                  <a:cubicBezTo>
                    <a:pt x="23877" y="5512"/>
                    <a:pt x="23880" y="5555"/>
                    <a:pt x="23886" y="5595"/>
                  </a:cubicBezTo>
                  <a:lnTo>
                    <a:pt x="23883" y="5595"/>
                  </a:lnTo>
                  <a:cubicBezTo>
                    <a:pt x="23341" y="5778"/>
                    <a:pt x="22774" y="5893"/>
                    <a:pt x="22210" y="5982"/>
                  </a:cubicBezTo>
                  <a:cubicBezTo>
                    <a:pt x="21596" y="6076"/>
                    <a:pt x="20986" y="6177"/>
                    <a:pt x="20384" y="6351"/>
                  </a:cubicBezTo>
                  <a:cubicBezTo>
                    <a:pt x="19066" y="6727"/>
                    <a:pt x="17694" y="6807"/>
                    <a:pt x="16358" y="7099"/>
                  </a:cubicBezTo>
                  <a:cubicBezTo>
                    <a:pt x="15184" y="7360"/>
                    <a:pt x="13992" y="7457"/>
                    <a:pt x="12797" y="7566"/>
                  </a:cubicBezTo>
                  <a:cubicBezTo>
                    <a:pt x="9095" y="7893"/>
                    <a:pt x="5390" y="7870"/>
                    <a:pt x="1682" y="7873"/>
                  </a:cubicBezTo>
                  <a:cubicBezTo>
                    <a:pt x="1640" y="7873"/>
                    <a:pt x="1597" y="7877"/>
                    <a:pt x="1553" y="7877"/>
                  </a:cubicBezTo>
                  <a:cubicBezTo>
                    <a:pt x="1472" y="7877"/>
                    <a:pt x="1386" y="7864"/>
                    <a:pt x="1295" y="7790"/>
                  </a:cubicBezTo>
                  <a:cubicBezTo>
                    <a:pt x="1333" y="7566"/>
                    <a:pt x="1519" y="7426"/>
                    <a:pt x="1676" y="7280"/>
                  </a:cubicBezTo>
                  <a:cubicBezTo>
                    <a:pt x="2181" y="6818"/>
                    <a:pt x="2676" y="6348"/>
                    <a:pt x="3235" y="5950"/>
                  </a:cubicBezTo>
                  <a:cubicBezTo>
                    <a:pt x="3708" y="5615"/>
                    <a:pt x="4166" y="5251"/>
                    <a:pt x="4570" y="4838"/>
                  </a:cubicBezTo>
                  <a:cubicBezTo>
                    <a:pt x="4904" y="4505"/>
                    <a:pt x="5269" y="4345"/>
                    <a:pt x="5731" y="4345"/>
                  </a:cubicBezTo>
                  <a:close/>
                  <a:moveTo>
                    <a:pt x="18086" y="7638"/>
                  </a:moveTo>
                  <a:lnTo>
                    <a:pt x="18086" y="7638"/>
                  </a:lnTo>
                  <a:cubicBezTo>
                    <a:pt x="17969" y="7922"/>
                    <a:pt x="17808" y="7922"/>
                    <a:pt x="17682" y="7970"/>
                  </a:cubicBezTo>
                  <a:lnTo>
                    <a:pt x="17682" y="7967"/>
                  </a:lnTo>
                  <a:cubicBezTo>
                    <a:pt x="15903" y="8649"/>
                    <a:pt x="14095" y="9243"/>
                    <a:pt x="12270" y="9781"/>
                  </a:cubicBezTo>
                  <a:cubicBezTo>
                    <a:pt x="11089" y="10128"/>
                    <a:pt x="10020" y="10727"/>
                    <a:pt x="8891" y="11188"/>
                  </a:cubicBezTo>
                  <a:cubicBezTo>
                    <a:pt x="8641" y="11294"/>
                    <a:pt x="8391" y="11363"/>
                    <a:pt x="8127" y="11363"/>
                  </a:cubicBezTo>
                  <a:cubicBezTo>
                    <a:pt x="8082" y="11363"/>
                    <a:pt x="8037" y="11361"/>
                    <a:pt x="7992" y="11357"/>
                  </a:cubicBezTo>
                  <a:cubicBezTo>
                    <a:pt x="7857" y="11343"/>
                    <a:pt x="7742" y="11311"/>
                    <a:pt x="7728" y="11151"/>
                  </a:cubicBezTo>
                  <a:cubicBezTo>
                    <a:pt x="7642" y="10351"/>
                    <a:pt x="7361" y="9586"/>
                    <a:pt x="7218" y="8730"/>
                  </a:cubicBezTo>
                  <a:cubicBezTo>
                    <a:pt x="10868" y="8615"/>
                    <a:pt x="14482" y="8520"/>
                    <a:pt x="18086" y="7638"/>
                  </a:cubicBezTo>
                  <a:close/>
                  <a:moveTo>
                    <a:pt x="5724" y="0"/>
                  </a:moveTo>
                  <a:cubicBezTo>
                    <a:pt x="5560" y="0"/>
                    <a:pt x="5393" y="5"/>
                    <a:pt x="5224" y="13"/>
                  </a:cubicBezTo>
                  <a:lnTo>
                    <a:pt x="4227" y="13"/>
                  </a:lnTo>
                  <a:cubicBezTo>
                    <a:pt x="4186" y="13"/>
                    <a:pt x="4143" y="16"/>
                    <a:pt x="4103" y="19"/>
                  </a:cubicBezTo>
                  <a:cubicBezTo>
                    <a:pt x="3559" y="76"/>
                    <a:pt x="3387" y="320"/>
                    <a:pt x="3502" y="861"/>
                  </a:cubicBezTo>
                  <a:cubicBezTo>
                    <a:pt x="3565" y="1174"/>
                    <a:pt x="3728" y="1443"/>
                    <a:pt x="3923" y="1681"/>
                  </a:cubicBezTo>
                  <a:cubicBezTo>
                    <a:pt x="4341" y="2188"/>
                    <a:pt x="4539" y="2807"/>
                    <a:pt x="4825" y="3377"/>
                  </a:cubicBezTo>
                  <a:cubicBezTo>
                    <a:pt x="4897" y="3523"/>
                    <a:pt x="4920" y="3641"/>
                    <a:pt x="4748" y="3741"/>
                  </a:cubicBezTo>
                  <a:cubicBezTo>
                    <a:pt x="3951" y="4225"/>
                    <a:pt x="3295" y="4904"/>
                    <a:pt x="2545" y="5449"/>
                  </a:cubicBezTo>
                  <a:cubicBezTo>
                    <a:pt x="1759" y="6022"/>
                    <a:pt x="1006" y="6646"/>
                    <a:pt x="430" y="7449"/>
                  </a:cubicBezTo>
                  <a:cubicBezTo>
                    <a:pt x="298" y="7635"/>
                    <a:pt x="161" y="7816"/>
                    <a:pt x="95" y="8039"/>
                  </a:cubicBezTo>
                  <a:cubicBezTo>
                    <a:pt x="0" y="8360"/>
                    <a:pt x="106" y="8563"/>
                    <a:pt x="421" y="8661"/>
                  </a:cubicBezTo>
                  <a:cubicBezTo>
                    <a:pt x="643" y="8729"/>
                    <a:pt x="872" y="8736"/>
                    <a:pt x="1102" y="8736"/>
                  </a:cubicBezTo>
                  <a:cubicBezTo>
                    <a:pt x="1164" y="8736"/>
                    <a:pt x="1225" y="8735"/>
                    <a:pt x="1287" y="8735"/>
                  </a:cubicBezTo>
                  <a:cubicBezTo>
                    <a:pt x="2216" y="8735"/>
                    <a:pt x="3146" y="8740"/>
                    <a:pt x="4076" y="8740"/>
                  </a:cubicBezTo>
                  <a:cubicBezTo>
                    <a:pt x="4658" y="8740"/>
                    <a:pt x="5239" y="8738"/>
                    <a:pt x="5820" y="8732"/>
                  </a:cubicBezTo>
                  <a:cubicBezTo>
                    <a:pt x="5824" y="8732"/>
                    <a:pt x="5829" y="8732"/>
                    <a:pt x="5833" y="8732"/>
                  </a:cubicBezTo>
                  <a:cubicBezTo>
                    <a:pt x="6177" y="8732"/>
                    <a:pt x="6348" y="8840"/>
                    <a:pt x="6427" y="9188"/>
                  </a:cubicBezTo>
                  <a:cubicBezTo>
                    <a:pt x="6585" y="9916"/>
                    <a:pt x="6802" y="10629"/>
                    <a:pt x="6880" y="11374"/>
                  </a:cubicBezTo>
                  <a:cubicBezTo>
                    <a:pt x="6951" y="12051"/>
                    <a:pt x="7149" y="12222"/>
                    <a:pt x="7834" y="12254"/>
                  </a:cubicBezTo>
                  <a:cubicBezTo>
                    <a:pt x="7891" y="12257"/>
                    <a:pt x="7949" y="12258"/>
                    <a:pt x="8006" y="12258"/>
                  </a:cubicBezTo>
                  <a:cubicBezTo>
                    <a:pt x="8444" y="12258"/>
                    <a:pt x="8879" y="12172"/>
                    <a:pt x="9284" y="12005"/>
                  </a:cubicBezTo>
                  <a:cubicBezTo>
                    <a:pt x="10184" y="11632"/>
                    <a:pt x="11023" y="11125"/>
                    <a:pt x="11954" y="10833"/>
                  </a:cubicBezTo>
                  <a:cubicBezTo>
                    <a:pt x="13969" y="10202"/>
                    <a:pt x="15983" y="9575"/>
                    <a:pt x="17963" y="8841"/>
                  </a:cubicBezTo>
                  <a:cubicBezTo>
                    <a:pt x="19204" y="8380"/>
                    <a:pt x="20502" y="8093"/>
                    <a:pt x="21720" y="7552"/>
                  </a:cubicBezTo>
                  <a:cubicBezTo>
                    <a:pt x="23307" y="6844"/>
                    <a:pt x="24934" y="6245"/>
                    <a:pt x="26636" y="5859"/>
                  </a:cubicBezTo>
                  <a:cubicBezTo>
                    <a:pt x="26832" y="5816"/>
                    <a:pt x="27014" y="5778"/>
                    <a:pt x="27200" y="5778"/>
                  </a:cubicBezTo>
                  <a:cubicBezTo>
                    <a:pt x="27327" y="5778"/>
                    <a:pt x="27456" y="5796"/>
                    <a:pt x="27594" y="5841"/>
                  </a:cubicBezTo>
                  <a:cubicBezTo>
                    <a:pt x="27705" y="5877"/>
                    <a:pt x="27805" y="5895"/>
                    <a:pt x="27895" y="5895"/>
                  </a:cubicBezTo>
                  <a:cubicBezTo>
                    <a:pt x="28154" y="5895"/>
                    <a:pt x="28325" y="5751"/>
                    <a:pt x="28410" y="5506"/>
                  </a:cubicBezTo>
                  <a:cubicBezTo>
                    <a:pt x="28525" y="5165"/>
                    <a:pt x="28356" y="4890"/>
                    <a:pt x="27897" y="4735"/>
                  </a:cubicBezTo>
                  <a:cubicBezTo>
                    <a:pt x="27052" y="4457"/>
                    <a:pt x="26207" y="4182"/>
                    <a:pt x="25336" y="3993"/>
                  </a:cubicBezTo>
                  <a:cubicBezTo>
                    <a:pt x="23877" y="3672"/>
                    <a:pt x="22407" y="3452"/>
                    <a:pt x="20946" y="3159"/>
                  </a:cubicBezTo>
                  <a:cubicBezTo>
                    <a:pt x="18897" y="2752"/>
                    <a:pt x="16877" y="2185"/>
                    <a:pt x="14817" y="1850"/>
                  </a:cubicBezTo>
                  <a:cubicBezTo>
                    <a:pt x="12868" y="1532"/>
                    <a:pt x="10977" y="1036"/>
                    <a:pt x="9083" y="515"/>
                  </a:cubicBezTo>
                  <a:cubicBezTo>
                    <a:pt x="8013" y="220"/>
                    <a:pt x="6924" y="0"/>
                    <a:pt x="5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2"/>
            <p:cNvSpPr/>
            <p:nvPr/>
          </p:nvSpPr>
          <p:spPr>
            <a:xfrm>
              <a:off x="3972375" y="3515875"/>
              <a:ext cx="564700" cy="88700"/>
            </a:xfrm>
            <a:custGeom>
              <a:avLst/>
              <a:gdLst/>
              <a:ahLst/>
              <a:cxnLst/>
              <a:rect l="l" t="t" r="r" b="b"/>
              <a:pathLst>
                <a:path w="22588" h="3548" extrusionOk="0">
                  <a:moveTo>
                    <a:pt x="4435" y="0"/>
                  </a:moveTo>
                  <a:cubicBezTo>
                    <a:pt x="3973" y="0"/>
                    <a:pt x="3608" y="158"/>
                    <a:pt x="3275" y="493"/>
                  </a:cubicBezTo>
                  <a:cubicBezTo>
                    <a:pt x="2868" y="903"/>
                    <a:pt x="2413" y="1267"/>
                    <a:pt x="1937" y="1605"/>
                  </a:cubicBezTo>
                  <a:cubicBezTo>
                    <a:pt x="1379" y="2001"/>
                    <a:pt x="883" y="2473"/>
                    <a:pt x="381" y="2935"/>
                  </a:cubicBezTo>
                  <a:cubicBezTo>
                    <a:pt x="224" y="3081"/>
                    <a:pt x="38" y="3221"/>
                    <a:pt x="0" y="3445"/>
                  </a:cubicBezTo>
                  <a:cubicBezTo>
                    <a:pt x="89" y="3519"/>
                    <a:pt x="174" y="3532"/>
                    <a:pt x="256" y="3532"/>
                  </a:cubicBezTo>
                  <a:cubicBezTo>
                    <a:pt x="301" y="3532"/>
                    <a:pt x="344" y="3528"/>
                    <a:pt x="387" y="3528"/>
                  </a:cubicBezTo>
                  <a:cubicBezTo>
                    <a:pt x="4092" y="3525"/>
                    <a:pt x="7800" y="3548"/>
                    <a:pt x="11499" y="3221"/>
                  </a:cubicBezTo>
                  <a:cubicBezTo>
                    <a:pt x="12697" y="3112"/>
                    <a:pt x="13889" y="3012"/>
                    <a:pt x="15063" y="2754"/>
                  </a:cubicBezTo>
                  <a:cubicBezTo>
                    <a:pt x="16396" y="2462"/>
                    <a:pt x="17771" y="2382"/>
                    <a:pt x="19089" y="2003"/>
                  </a:cubicBezTo>
                  <a:cubicBezTo>
                    <a:pt x="19688" y="1832"/>
                    <a:pt x="20298" y="1731"/>
                    <a:pt x="20912" y="1637"/>
                  </a:cubicBezTo>
                  <a:cubicBezTo>
                    <a:pt x="21479" y="1548"/>
                    <a:pt x="22046" y="1433"/>
                    <a:pt x="22588" y="1250"/>
                  </a:cubicBezTo>
                  <a:cubicBezTo>
                    <a:pt x="22582" y="1207"/>
                    <a:pt x="22579" y="1164"/>
                    <a:pt x="22574" y="1124"/>
                  </a:cubicBezTo>
                  <a:cubicBezTo>
                    <a:pt x="22018" y="1101"/>
                    <a:pt x="21462" y="1061"/>
                    <a:pt x="20906" y="1058"/>
                  </a:cubicBezTo>
                  <a:cubicBezTo>
                    <a:pt x="18089" y="1041"/>
                    <a:pt x="15278" y="995"/>
                    <a:pt x="12485" y="525"/>
                  </a:cubicBezTo>
                  <a:cubicBezTo>
                    <a:pt x="10659" y="218"/>
                    <a:pt x="8808" y="293"/>
                    <a:pt x="6969" y="198"/>
                  </a:cubicBezTo>
                  <a:cubicBezTo>
                    <a:pt x="6161" y="155"/>
                    <a:pt x="5358" y="49"/>
                    <a:pt x="4553" y="3"/>
                  </a:cubicBezTo>
                  <a:cubicBezTo>
                    <a:pt x="4513" y="1"/>
                    <a:pt x="4473" y="0"/>
                    <a:pt x="4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2"/>
            <p:cNvSpPr/>
            <p:nvPr/>
          </p:nvSpPr>
          <p:spPr>
            <a:xfrm>
              <a:off x="4056675" y="3433000"/>
              <a:ext cx="405900" cy="86050"/>
            </a:xfrm>
            <a:custGeom>
              <a:avLst/>
              <a:gdLst/>
              <a:ahLst/>
              <a:cxnLst/>
              <a:rect l="l" t="t" r="r" b="b"/>
              <a:pathLst>
                <a:path w="16236" h="3442" extrusionOk="0">
                  <a:moveTo>
                    <a:pt x="894" y="1"/>
                  </a:moveTo>
                  <a:cubicBezTo>
                    <a:pt x="611" y="1"/>
                    <a:pt x="316" y="12"/>
                    <a:pt x="1" y="32"/>
                  </a:cubicBezTo>
                  <a:cubicBezTo>
                    <a:pt x="571" y="731"/>
                    <a:pt x="777" y="1476"/>
                    <a:pt x="1147" y="2141"/>
                  </a:cubicBezTo>
                  <a:cubicBezTo>
                    <a:pt x="1282" y="2381"/>
                    <a:pt x="1433" y="2482"/>
                    <a:pt x="1720" y="2510"/>
                  </a:cubicBezTo>
                  <a:cubicBezTo>
                    <a:pt x="3431" y="2694"/>
                    <a:pt x="5150" y="2657"/>
                    <a:pt x="6863" y="2731"/>
                  </a:cubicBezTo>
                  <a:cubicBezTo>
                    <a:pt x="7628" y="2768"/>
                    <a:pt x="8391" y="2811"/>
                    <a:pt x="9147" y="2934"/>
                  </a:cubicBezTo>
                  <a:cubicBezTo>
                    <a:pt x="11278" y="3273"/>
                    <a:pt x="13431" y="3442"/>
                    <a:pt x="15587" y="3442"/>
                  </a:cubicBezTo>
                  <a:cubicBezTo>
                    <a:pt x="15622" y="3442"/>
                    <a:pt x="15658" y="3442"/>
                    <a:pt x="15694" y="3442"/>
                  </a:cubicBezTo>
                  <a:cubicBezTo>
                    <a:pt x="15838" y="3442"/>
                    <a:pt x="15984" y="3427"/>
                    <a:pt x="16236" y="3416"/>
                  </a:cubicBezTo>
                  <a:cubicBezTo>
                    <a:pt x="16064" y="3321"/>
                    <a:pt x="16012" y="3278"/>
                    <a:pt x="15958" y="3264"/>
                  </a:cubicBezTo>
                  <a:cubicBezTo>
                    <a:pt x="14001" y="2826"/>
                    <a:pt x="12052" y="2347"/>
                    <a:pt x="10084" y="1966"/>
                  </a:cubicBezTo>
                  <a:cubicBezTo>
                    <a:pt x="8419" y="1645"/>
                    <a:pt x="6746" y="1402"/>
                    <a:pt x="5133" y="849"/>
                  </a:cubicBezTo>
                  <a:cubicBezTo>
                    <a:pt x="4250" y="551"/>
                    <a:pt x="3339" y="356"/>
                    <a:pt x="2433" y="155"/>
                  </a:cubicBezTo>
                  <a:cubicBezTo>
                    <a:pt x="1937" y="44"/>
                    <a:pt x="1440" y="1"/>
                    <a:pt x="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2"/>
            <p:cNvSpPr/>
            <p:nvPr/>
          </p:nvSpPr>
          <p:spPr>
            <a:xfrm>
              <a:off x="4120425" y="3598175"/>
              <a:ext cx="271825" cy="93100"/>
            </a:xfrm>
            <a:custGeom>
              <a:avLst/>
              <a:gdLst/>
              <a:ahLst/>
              <a:cxnLst/>
              <a:rect l="l" t="t" r="r" b="b"/>
              <a:pathLst>
                <a:path w="10873" h="3724" extrusionOk="0">
                  <a:moveTo>
                    <a:pt x="10872" y="1"/>
                  </a:moveTo>
                  <a:cubicBezTo>
                    <a:pt x="7265" y="883"/>
                    <a:pt x="3651" y="978"/>
                    <a:pt x="1" y="1090"/>
                  </a:cubicBezTo>
                  <a:cubicBezTo>
                    <a:pt x="147" y="1946"/>
                    <a:pt x="425" y="2712"/>
                    <a:pt x="511" y="3514"/>
                  </a:cubicBezTo>
                  <a:cubicBezTo>
                    <a:pt x="528" y="3671"/>
                    <a:pt x="640" y="3703"/>
                    <a:pt x="775" y="3717"/>
                  </a:cubicBezTo>
                  <a:cubicBezTo>
                    <a:pt x="821" y="3721"/>
                    <a:pt x="866" y="3723"/>
                    <a:pt x="911" y="3723"/>
                  </a:cubicBezTo>
                  <a:cubicBezTo>
                    <a:pt x="1176" y="3723"/>
                    <a:pt x="1424" y="3654"/>
                    <a:pt x="1674" y="3551"/>
                  </a:cubicBezTo>
                  <a:cubicBezTo>
                    <a:pt x="2806" y="3087"/>
                    <a:pt x="3872" y="2488"/>
                    <a:pt x="5053" y="2141"/>
                  </a:cubicBezTo>
                  <a:cubicBezTo>
                    <a:pt x="6881" y="1606"/>
                    <a:pt x="8686" y="1012"/>
                    <a:pt x="10465" y="330"/>
                  </a:cubicBezTo>
                  <a:cubicBezTo>
                    <a:pt x="10591" y="282"/>
                    <a:pt x="10752" y="282"/>
                    <a:pt x="10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2"/>
            <p:cNvSpPr/>
            <p:nvPr/>
          </p:nvSpPr>
          <p:spPr>
            <a:xfrm>
              <a:off x="4229650" y="3741300"/>
              <a:ext cx="56075" cy="37525"/>
            </a:xfrm>
            <a:custGeom>
              <a:avLst/>
              <a:gdLst/>
              <a:ahLst/>
              <a:cxnLst/>
              <a:rect l="l" t="t" r="r" b="b"/>
              <a:pathLst>
                <a:path w="2243" h="1501" extrusionOk="0">
                  <a:moveTo>
                    <a:pt x="1652" y="9"/>
                  </a:moveTo>
                  <a:cubicBezTo>
                    <a:pt x="1096" y="90"/>
                    <a:pt x="575" y="333"/>
                    <a:pt x="156" y="712"/>
                  </a:cubicBezTo>
                  <a:cubicBezTo>
                    <a:pt x="45" y="812"/>
                    <a:pt x="10" y="955"/>
                    <a:pt x="7" y="1104"/>
                  </a:cubicBezTo>
                  <a:cubicBezTo>
                    <a:pt x="0" y="1333"/>
                    <a:pt x="123" y="1501"/>
                    <a:pt x="302" y="1501"/>
                  </a:cubicBezTo>
                  <a:cubicBezTo>
                    <a:pt x="342" y="1501"/>
                    <a:pt x="386" y="1492"/>
                    <a:pt x="431" y="1474"/>
                  </a:cubicBezTo>
                  <a:cubicBezTo>
                    <a:pt x="941" y="1256"/>
                    <a:pt x="1440" y="1010"/>
                    <a:pt x="1921" y="734"/>
                  </a:cubicBezTo>
                  <a:cubicBezTo>
                    <a:pt x="2102" y="637"/>
                    <a:pt x="2242" y="402"/>
                    <a:pt x="2185" y="213"/>
                  </a:cubicBezTo>
                  <a:cubicBezTo>
                    <a:pt x="2119" y="1"/>
                    <a:pt x="1844" y="47"/>
                    <a:pt x="1652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2"/>
            <p:cNvSpPr/>
            <p:nvPr/>
          </p:nvSpPr>
          <p:spPr>
            <a:xfrm>
              <a:off x="4228025" y="3949750"/>
              <a:ext cx="27475" cy="69300"/>
            </a:xfrm>
            <a:custGeom>
              <a:avLst/>
              <a:gdLst/>
              <a:ahLst/>
              <a:cxnLst/>
              <a:rect l="l" t="t" r="r" b="b"/>
              <a:pathLst>
                <a:path w="1099" h="2772" extrusionOk="0">
                  <a:moveTo>
                    <a:pt x="697" y="0"/>
                  </a:moveTo>
                  <a:cubicBezTo>
                    <a:pt x="690" y="0"/>
                    <a:pt x="682" y="1"/>
                    <a:pt x="674" y="1"/>
                  </a:cubicBezTo>
                  <a:cubicBezTo>
                    <a:pt x="476" y="13"/>
                    <a:pt x="428" y="193"/>
                    <a:pt x="382" y="351"/>
                  </a:cubicBezTo>
                  <a:cubicBezTo>
                    <a:pt x="367" y="411"/>
                    <a:pt x="356" y="471"/>
                    <a:pt x="350" y="534"/>
                  </a:cubicBezTo>
                  <a:cubicBezTo>
                    <a:pt x="256" y="1101"/>
                    <a:pt x="221" y="1680"/>
                    <a:pt x="55" y="2236"/>
                  </a:cubicBezTo>
                  <a:cubicBezTo>
                    <a:pt x="1" y="2417"/>
                    <a:pt x="9" y="2603"/>
                    <a:pt x="153" y="2772"/>
                  </a:cubicBezTo>
                  <a:cubicBezTo>
                    <a:pt x="485" y="2669"/>
                    <a:pt x="749" y="2483"/>
                    <a:pt x="863" y="2153"/>
                  </a:cubicBezTo>
                  <a:cubicBezTo>
                    <a:pt x="1070" y="1557"/>
                    <a:pt x="1098" y="944"/>
                    <a:pt x="981" y="328"/>
                  </a:cubicBezTo>
                  <a:cubicBezTo>
                    <a:pt x="948" y="165"/>
                    <a:pt x="88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2"/>
            <p:cNvSpPr/>
            <p:nvPr/>
          </p:nvSpPr>
          <p:spPr>
            <a:xfrm>
              <a:off x="4190200" y="3803075"/>
              <a:ext cx="63725" cy="89500"/>
            </a:xfrm>
            <a:custGeom>
              <a:avLst/>
              <a:gdLst/>
              <a:ahLst/>
              <a:cxnLst/>
              <a:rect l="l" t="t" r="r" b="b"/>
              <a:pathLst>
                <a:path w="2549" h="3580" extrusionOk="0">
                  <a:moveTo>
                    <a:pt x="486" y="1"/>
                  </a:moveTo>
                  <a:cubicBezTo>
                    <a:pt x="421" y="1"/>
                    <a:pt x="353" y="21"/>
                    <a:pt x="282" y="71"/>
                  </a:cubicBezTo>
                  <a:cubicBezTo>
                    <a:pt x="1" y="272"/>
                    <a:pt x="204" y="527"/>
                    <a:pt x="316" y="731"/>
                  </a:cubicBezTo>
                  <a:cubicBezTo>
                    <a:pt x="766" y="1541"/>
                    <a:pt x="1316" y="2295"/>
                    <a:pt x="1677" y="3155"/>
                  </a:cubicBezTo>
                  <a:cubicBezTo>
                    <a:pt x="1723" y="3246"/>
                    <a:pt x="1780" y="3335"/>
                    <a:pt x="1852" y="3410"/>
                  </a:cubicBezTo>
                  <a:cubicBezTo>
                    <a:pt x="1934" y="3507"/>
                    <a:pt x="2034" y="3579"/>
                    <a:pt x="2153" y="3579"/>
                  </a:cubicBezTo>
                  <a:cubicBezTo>
                    <a:pt x="2196" y="3579"/>
                    <a:pt x="2240" y="3570"/>
                    <a:pt x="2287" y="3550"/>
                  </a:cubicBezTo>
                  <a:cubicBezTo>
                    <a:pt x="2482" y="3467"/>
                    <a:pt x="2548" y="3301"/>
                    <a:pt x="2548" y="3083"/>
                  </a:cubicBezTo>
                  <a:cubicBezTo>
                    <a:pt x="2534" y="3006"/>
                    <a:pt x="2514" y="2934"/>
                    <a:pt x="2488" y="2862"/>
                  </a:cubicBezTo>
                  <a:cubicBezTo>
                    <a:pt x="2101" y="1925"/>
                    <a:pt x="1574" y="1054"/>
                    <a:pt x="918" y="281"/>
                  </a:cubicBezTo>
                  <a:cubicBezTo>
                    <a:pt x="803" y="147"/>
                    <a:pt x="657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2"/>
            <p:cNvSpPr/>
            <p:nvPr/>
          </p:nvSpPr>
          <p:spPr>
            <a:xfrm>
              <a:off x="4133400" y="3856425"/>
              <a:ext cx="49375" cy="64350"/>
            </a:xfrm>
            <a:custGeom>
              <a:avLst/>
              <a:gdLst/>
              <a:ahLst/>
              <a:cxnLst/>
              <a:rect l="l" t="t" r="r" b="b"/>
              <a:pathLst>
                <a:path w="1975" h="2574" extrusionOk="0">
                  <a:moveTo>
                    <a:pt x="1684" y="1"/>
                  </a:moveTo>
                  <a:cubicBezTo>
                    <a:pt x="1638" y="1"/>
                    <a:pt x="1588" y="13"/>
                    <a:pt x="1536" y="41"/>
                  </a:cubicBezTo>
                  <a:cubicBezTo>
                    <a:pt x="863" y="387"/>
                    <a:pt x="379" y="940"/>
                    <a:pt x="35" y="1608"/>
                  </a:cubicBezTo>
                  <a:cubicBezTo>
                    <a:pt x="1" y="1677"/>
                    <a:pt x="15" y="1771"/>
                    <a:pt x="6" y="1872"/>
                  </a:cubicBezTo>
                  <a:cubicBezTo>
                    <a:pt x="21" y="1978"/>
                    <a:pt x="18" y="2104"/>
                    <a:pt x="55" y="2218"/>
                  </a:cubicBezTo>
                  <a:cubicBezTo>
                    <a:pt x="112" y="2396"/>
                    <a:pt x="201" y="2574"/>
                    <a:pt x="428" y="2574"/>
                  </a:cubicBezTo>
                  <a:cubicBezTo>
                    <a:pt x="430" y="2574"/>
                    <a:pt x="432" y="2574"/>
                    <a:pt x="434" y="2574"/>
                  </a:cubicBezTo>
                  <a:cubicBezTo>
                    <a:pt x="617" y="2574"/>
                    <a:pt x="772" y="2449"/>
                    <a:pt x="794" y="2296"/>
                  </a:cubicBezTo>
                  <a:cubicBezTo>
                    <a:pt x="877" y="1754"/>
                    <a:pt x="1299" y="1465"/>
                    <a:pt x="1608" y="1087"/>
                  </a:cubicBezTo>
                  <a:cubicBezTo>
                    <a:pt x="1777" y="880"/>
                    <a:pt x="1946" y="668"/>
                    <a:pt x="1963" y="385"/>
                  </a:cubicBezTo>
                  <a:cubicBezTo>
                    <a:pt x="1975" y="165"/>
                    <a:pt x="1852" y="1"/>
                    <a:pt x="1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2"/>
            <p:cNvSpPr/>
            <p:nvPr/>
          </p:nvSpPr>
          <p:spPr>
            <a:xfrm>
              <a:off x="4104250" y="4067175"/>
              <a:ext cx="73800" cy="30625"/>
            </a:xfrm>
            <a:custGeom>
              <a:avLst/>
              <a:gdLst/>
              <a:ahLst/>
              <a:cxnLst/>
              <a:rect l="l" t="t" r="r" b="b"/>
              <a:pathLst>
                <a:path w="2952" h="1225" extrusionOk="0">
                  <a:moveTo>
                    <a:pt x="2407" y="0"/>
                  </a:moveTo>
                  <a:cubicBezTo>
                    <a:pt x="1917" y="58"/>
                    <a:pt x="1402" y="104"/>
                    <a:pt x="909" y="253"/>
                  </a:cubicBezTo>
                  <a:cubicBezTo>
                    <a:pt x="674" y="324"/>
                    <a:pt x="442" y="410"/>
                    <a:pt x="215" y="508"/>
                  </a:cubicBezTo>
                  <a:cubicBezTo>
                    <a:pt x="75" y="568"/>
                    <a:pt x="0" y="700"/>
                    <a:pt x="15" y="857"/>
                  </a:cubicBezTo>
                  <a:cubicBezTo>
                    <a:pt x="29" y="1018"/>
                    <a:pt x="129" y="1118"/>
                    <a:pt x="281" y="1161"/>
                  </a:cubicBezTo>
                  <a:cubicBezTo>
                    <a:pt x="379" y="1190"/>
                    <a:pt x="486" y="1224"/>
                    <a:pt x="590" y="1224"/>
                  </a:cubicBezTo>
                  <a:cubicBezTo>
                    <a:pt x="608" y="1224"/>
                    <a:pt x="625" y="1223"/>
                    <a:pt x="642" y="1221"/>
                  </a:cubicBezTo>
                  <a:cubicBezTo>
                    <a:pt x="1336" y="1147"/>
                    <a:pt x="2012" y="935"/>
                    <a:pt x="2622" y="594"/>
                  </a:cubicBezTo>
                  <a:cubicBezTo>
                    <a:pt x="2786" y="505"/>
                    <a:pt x="2952" y="344"/>
                    <a:pt x="2900" y="149"/>
                  </a:cubicBezTo>
                  <a:cubicBezTo>
                    <a:pt x="2868" y="27"/>
                    <a:pt x="2789" y="4"/>
                    <a:pt x="2695" y="4"/>
                  </a:cubicBezTo>
                  <a:cubicBezTo>
                    <a:pt x="2637" y="4"/>
                    <a:pt x="2573" y="13"/>
                    <a:pt x="2512" y="13"/>
                  </a:cubicBezTo>
                  <a:cubicBezTo>
                    <a:pt x="2476" y="13"/>
                    <a:pt x="2440" y="1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2"/>
            <p:cNvSpPr/>
            <p:nvPr/>
          </p:nvSpPr>
          <p:spPr>
            <a:xfrm>
              <a:off x="4048150" y="3756850"/>
              <a:ext cx="123025" cy="41125"/>
            </a:xfrm>
            <a:custGeom>
              <a:avLst/>
              <a:gdLst/>
              <a:ahLst/>
              <a:cxnLst/>
              <a:rect l="l" t="t" r="r" b="b"/>
              <a:pathLst>
                <a:path w="4921" h="1645" extrusionOk="0">
                  <a:moveTo>
                    <a:pt x="3663" y="1"/>
                  </a:moveTo>
                  <a:cubicBezTo>
                    <a:pt x="3233" y="49"/>
                    <a:pt x="2700" y="110"/>
                    <a:pt x="2164" y="153"/>
                  </a:cubicBezTo>
                  <a:cubicBezTo>
                    <a:pt x="1462" y="207"/>
                    <a:pt x="869" y="557"/>
                    <a:pt x="319" y="975"/>
                  </a:cubicBezTo>
                  <a:cubicBezTo>
                    <a:pt x="150" y="1107"/>
                    <a:pt x="1" y="1293"/>
                    <a:pt x="93" y="1508"/>
                  </a:cubicBezTo>
                  <a:cubicBezTo>
                    <a:pt x="138" y="1612"/>
                    <a:pt x="208" y="1645"/>
                    <a:pt x="285" y="1645"/>
                  </a:cubicBezTo>
                  <a:cubicBezTo>
                    <a:pt x="383" y="1645"/>
                    <a:pt x="493" y="1592"/>
                    <a:pt x="580" y="1568"/>
                  </a:cubicBezTo>
                  <a:cubicBezTo>
                    <a:pt x="1497" y="1313"/>
                    <a:pt x="2408" y="1058"/>
                    <a:pt x="3370" y="1029"/>
                  </a:cubicBezTo>
                  <a:cubicBezTo>
                    <a:pt x="3574" y="1026"/>
                    <a:pt x="3780" y="986"/>
                    <a:pt x="3984" y="958"/>
                  </a:cubicBezTo>
                  <a:cubicBezTo>
                    <a:pt x="4210" y="929"/>
                    <a:pt x="4434" y="883"/>
                    <a:pt x="4634" y="769"/>
                  </a:cubicBezTo>
                  <a:cubicBezTo>
                    <a:pt x="4752" y="697"/>
                    <a:pt x="4921" y="648"/>
                    <a:pt x="4906" y="468"/>
                  </a:cubicBezTo>
                  <a:cubicBezTo>
                    <a:pt x="4901" y="330"/>
                    <a:pt x="4763" y="279"/>
                    <a:pt x="4660" y="213"/>
                  </a:cubicBezTo>
                  <a:cubicBezTo>
                    <a:pt x="4385" y="55"/>
                    <a:pt x="4078" y="4"/>
                    <a:pt x="3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2"/>
            <p:cNvSpPr/>
            <p:nvPr/>
          </p:nvSpPr>
          <p:spPr>
            <a:xfrm>
              <a:off x="4087125" y="3970325"/>
              <a:ext cx="19800" cy="59525"/>
            </a:xfrm>
            <a:custGeom>
              <a:avLst/>
              <a:gdLst/>
              <a:ahLst/>
              <a:cxnLst/>
              <a:rect l="l" t="t" r="r" b="b"/>
              <a:pathLst>
                <a:path w="792" h="2381" extrusionOk="0">
                  <a:moveTo>
                    <a:pt x="588" y="0"/>
                  </a:moveTo>
                  <a:cubicBezTo>
                    <a:pt x="207" y="32"/>
                    <a:pt x="29" y="238"/>
                    <a:pt x="15" y="565"/>
                  </a:cubicBezTo>
                  <a:cubicBezTo>
                    <a:pt x="1" y="975"/>
                    <a:pt x="6" y="1390"/>
                    <a:pt x="18" y="1800"/>
                  </a:cubicBezTo>
                  <a:cubicBezTo>
                    <a:pt x="23" y="2041"/>
                    <a:pt x="135" y="2241"/>
                    <a:pt x="364" y="2341"/>
                  </a:cubicBezTo>
                  <a:cubicBezTo>
                    <a:pt x="415" y="2364"/>
                    <a:pt x="468" y="2380"/>
                    <a:pt x="516" y="2380"/>
                  </a:cubicBezTo>
                  <a:cubicBezTo>
                    <a:pt x="596" y="2380"/>
                    <a:pt x="660" y="2334"/>
                    <a:pt x="665" y="2190"/>
                  </a:cubicBezTo>
                  <a:cubicBezTo>
                    <a:pt x="694" y="1473"/>
                    <a:pt x="791" y="751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2"/>
            <p:cNvSpPr/>
            <p:nvPr/>
          </p:nvSpPr>
          <p:spPr>
            <a:xfrm>
              <a:off x="3968150" y="3854200"/>
              <a:ext cx="43150" cy="72200"/>
            </a:xfrm>
            <a:custGeom>
              <a:avLst/>
              <a:gdLst/>
              <a:ahLst/>
              <a:cxnLst/>
              <a:rect l="l" t="t" r="r" b="b"/>
              <a:pathLst>
                <a:path w="1726" h="2888" extrusionOk="0">
                  <a:moveTo>
                    <a:pt x="1588" y="1"/>
                  </a:moveTo>
                  <a:cubicBezTo>
                    <a:pt x="633" y="611"/>
                    <a:pt x="129" y="1433"/>
                    <a:pt x="6" y="2496"/>
                  </a:cubicBezTo>
                  <a:cubicBezTo>
                    <a:pt x="0" y="2580"/>
                    <a:pt x="12" y="2660"/>
                    <a:pt x="40" y="2737"/>
                  </a:cubicBezTo>
                  <a:cubicBezTo>
                    <a:pt x="69" y="2827"/>
                    <a:pt x="114" y="2888"/>
                    <a:pt x="175" y="2888"/>
                  </a:cubicBezTo>
                  <a:cubicBezTo>
                    <a:pt x="211" y="2888"/>
                    <a:pt x="253" y="2866"/>
                    <a:pt x="301" y="2817"/>
                  </a:cubicBezTo>
                  <a:cubicBezTo>
                    <a:pt x="883" y="2219"/>
                    <a:pt x="1244" y="1479"/>
                    <a:pt x="1619" y="754"/>
                  </a:cubicBezTo>
                  <a:cubicBezTo>
                    <a:pt x="1725" y="551"/>
                    <a:pt x="1714" y="310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2"/>
            <p:cNvSpPr/>
            <p:nvPr/>
          </p:nvSpPr>
          <p:spPr>
            <a:xfrm>
              <a:off x="3885050" y="4050925"/>
              <a:ext cx="48025" cy="68400"/>
            </a:xfrm>
            <a:custGeom>
              <a:avLst/>
              <a:gdLst/>
              <a:ahLst/>
              <a:cxnLst/>
              <a:rect l="l" t="t" r="r" b="b"/>
              <a:pathLst>
                <a:path w="1921" h="2736" extrusionOk="0">
                  <a:moveTo>
                    <a:pt x="1680" y="0"/>
                  </a:moveTo>
                  <a:lnTo>
                    <a:pt x="1680" y="0"/>
                  </a:lnTo>
                  <a:cubicBezTo>
                    <a:pt x="935" y="544"/>
                    <a:pt x="445" y="1238"/>
                    <a:pt x="101" y="2043"/>
                  </a:cubicBezTo>
                  <a:cubicBezTo>
                    <a:pt x="0" y="2269"/>
                    <a:pt x="66" y="2490"/>
                    <a:pt x="273" y="2648"/>
                  </a:cubicBezTo>
                  <a:cubicBezTo>
                    <a:pt x="345" y="2704"/>
                    <a:pt x="425" y="2736"/>
                    <a:pt x="496" y="2736"/>
                  </a:cubicBezTo>
                  <a:cubicBezTo>
                    <a:pt x="581" y="2736"/>
                    <a:pt x="654" y="2691"/>
                    <a:pt x="688" y="2590"/>
                  </a:cubicBezTo>
                  <a:cubicBezTo>
                    <a:pt x="883" y="1983"/>
                    <a:pt x="1353" y="1553"/>
                    <a:pt x="1657" y="1020"/>
                  </a:cubicBezTo>
                  <a:cubicBezTo>
                    <a:pt x="1828" y="725"/>
                    <a:pt x="1920" y="415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2"/>
            <p:cNvSpPr/>
            <p:nvPr/>
          </p:nvSpPr>
          <p:spPr>
            <a:xfrm>
              <a:off x="3807050" y="4181350"/>
              <a:ext cx="46925" cy="49975"/>
            </a:xfrm>
            <a:custGeom>
              <a:avLst/>
              <a:gdLst/>
              <a:ahLst/>
              <a:cxnLst/>
              <a:rect l="l" t="t" r="r" b="b"/>
              <a:pathLst>
                <a:path w="1877" h="1999" extrusionOk="0">
                  <a:moveTo>
                    <a:pt x="1453" y="1"/>
                  </a:moveTo>
                  <a:cubicBezTo>
                    <a:pt x="1235" y="1"/>
                    <a:pt x="1049" y="84"/>
                    <a:pt x="920" y="256"/>
                  </a:cubicBezTo>
                  <a:cubicBezTo>
                    <a:pt x="653" y="623"/>
                    <a:pt x="398" y="992"/>
                    <a:pt x="149" y="1368"/>
                  </a:cubicBezTo>
                  <a:cubicBezTo>
                    <a:pt x="26" y="1554"/>
                    <a:pt x="0" y="1760"/>
                    <a:pt x="203" y="1912"/>
                  </a:cubicBezTo>
                  <a:cubicBezTo>
                    <a:pt x="285" y="1972"/>
                    <a:pt x="366" y="1999"/>
                    <a:pt x="442" y="1999"/>
                  </a:cubicBezTo>
                  <a:cubicBezTo>
                    <a:pt x="559" y="1999"/>
                    <a:pt x="668" y="1937"/>
                    <a:pt x="759" y="1840"/>
                  </a:cubicBezTo>
                  <a:cubicBezTo>
                    <a:pt x="1146" y="1413"/>
                    <a:pt x="1487" y="949"/>
                    <a:pt x="1739" y="434"/>
                  </a:cubicBezTo>
                  <a:cubicBezTo>
                    <a:pt x="1877" y="156"/>
                    <a:pt x="1754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62"/>
          <p:cNvGrpSpPr/>
          <p:nvPr/>
        </p:nvGrpSpPr>
        <p:grpSpPr>
          <a:xfrm rot="649731">
            <a:off x="7941250" y="3733309"/>
            <a:ext cx="613743" cy="841673"/>
            <a:chOff x="2233250" y="1888675"/>
            <a:chExt cx="481250" cy="659975"/>
          </a:xfrm>
        </p:grpSpPr>
        <p:sp>
          <p:nvSpPr>
            <p:cNvPr id="616" name="Google Shape;616;p62"/>
            <p:cNvSpPr/>
            <p:nvPr/>
          </p:nvSpPr>
          <p:spPr>
            <a:xfrm>
              <a:off x="2260025" y="1911050"/>
              <a:ext cx="413925" cy="481125"/>
            </a:xfrm>
            <a:custGeom>
              <a:avLst/>
              <a:gdLst/>
              <a:ahLst/>
              <a:cxnLst/>
              <a:rect l="l" t="t" r="r" b="b"/>
              <a:pathLst>
                <a:path w="16557" h="19245" extrusionOk="0">
                  <a:moveTo>
                    <a:pt x="7225" y="1"/>
                  </a:moveTo>
                  <a:cubicBezTo>
                    <a:pt x="4767" y="1"/>
                    <a:pt x="2207" y="979"/>
                    <a:pt x="1138" y="3144"/>
                  </a:cubicBezTo>
                  <a:cubicBezTo>
                    <a:pt x="1" y="5459"/>
                    <a:pt x="287" y="9700"/>
                    <a:pt x="2528" y="11348"/>
                  </a:cubicBezTo>
                  <a:cubicBezTo>
                    <a:pt x="3201" y="10408"/>
                    <a:pt x="3969" y="9442"/>
                    <a:pt x="4774" y="8631"/>
                  </a:cubicBezTo>
                  <a:cubicBezTo>
                    <a:pt x="4795" y="8611"/>
                    <a:pt x="4815" y="8605"/>
                    <a:pt x="4829" y="8591"/>
                  </a:cubicBezTo>
                  <a:cubicBezTo>
                    <a:pt x="3479" y="7806"/>
                    <a:pt x="3888" y="3859"/>
                    <a:pt x="6240" y="3859"/>
                  </a:cubicBezTo>
                  <a:cubicBezTo>
                    <a:pt x="6480" y="3859"/>
                    <a:pt x="6740" y="3900"/>
                    <a:pt x="7021" y="3989"/>
                  </a:cubicBezTo>
                  <a:cubicBezTo>
                    <a:pt x="10643" y="5141"/>
                    <a:pt x="10118" y="10224"/>
                    <a:pt x="7127" y="11714"/>
                  </a:cubicBezTo>
                  <a:cubicBezTo>
                    <a:pt x="7068" y="11744"/>
                    <a:pt x="7005" y="11759"/>
                    <a:pt x="6941" y="11759"/>
                  </a:cubicBezTo>
                  <a:cubicBezTo>
                    <a:pt x="6930" y="11759"/>
                    <a:pt x="6920" y="11758"/>
                    <a:pt x="6909" y="11757"/>
                  </a:cubicBezTo>
                  <a:lnTo>
                    <a:pt x="6909" y="11757"/>
                  </a:lnTo>
                  <a:cubicBezTo>
                    <a:pt x="7012" y="14290"/>
                    <a:pt x="7201" y="16726"/>
                    <a:pt x="7542" y="19245"/>
                  </a:cubicBezTo>
                  <a:cubicBezTo>
                    <a:pt x="8010" y="19196"/>
                    <a:pt x="8533" y="19129"/>
                    <a:pt x="9030" y="19129"/>
                  </a:cubicBezTo>
                  <a:cubicBezTo>
                    <a:pt x="9238" y="19129"/>
                    <a:pt x="9441" y="19141"/>
                    <a:pt x="9634" y="19170"/>
                  </a:cubicBezTo>
                  <a:cubicBezTo>
                    <a:pt x="9663" y="17620"/>
                    <a:pt x="9600" y="16061"/>
                    <a:pt x="9743" y="14520"/>
                  </a:cubicBezTo>
                  <a:cubicBezTo>
                    <a:pt x="9479" y="14322"/>
                    <a:pt x="9465" y="13823"/>
                    <a:pt x="9875" y="13717"/>
                  </a:cubicBezTo>
                  <a:cubicBezTo>
                    <a:pt x="16557" y="11921"/>
                    <a:pt x="16333" y="2872"/>
                    <a:pt x="10193" y="519"/>
                  </a:cubicBezTo>
                  <a:cubicBezTo>
                    <a:pt x="9305" y="179"/>
                    <a:pt x="8274" y="1"/>
                    <a:pt x="7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2"/>
            <p:cNvSpPr/>
            <p:nvPr/>
          </p:nvSpPr>
          <p:spPr>
            <a:xfrm>
              <a:off x="2423500" y="2439225"/>
              <a:ext cx="104600" cy="109425"/>
            </a:xfrm>
            <a:custGeom>
              <a:avLst/>
              <a:gdLst/>
              <a:ahLst/>
              <a:cxnLst/>
              <a:rect l="l" t="t" r="r" b="b"/>
              <a:pathLst>
                <a:path w="4184" h="4377" extrusionOk="0">
                  <a:moveTo>
                    <a:pt x="3313" y="868"/>
                  </a:moveTo>
                  <a:lnTo>
                    <a:pt x="3313" y="3427"/>
                  </a:lnTo>
                  <a:cubicBezTo>
                    <a:pt x="2980" y="3436"/>
                    <a:pt x="2654" y="3444"/>
                    <a:pt x="2327" y="3461"/>
                  </a:cubicBezTo>
                  <a:cubicBezTo>
                    <a:pt x="2158" y="3465"/>
                    <a:pt x="1762" y="3534"/>
                    <a:pt x="1433" y="3534"/>
                  </a:cubicBezTo>
                  <a:cubicBezTo>
                    <a:pt x="1221" y="3534"/>
                    <a:pt x="1037" y="3506"/>
                    <a:pt x="958" y="3413"/>
                  </a:cubicBezTo>
                  <a:cubicBezTo>
                    <a:pt x="829" y="3258"/>
                    <a:pt x="963" y="2427"/>
                    <a:pt x="966" y="2224"/>
                  </a:cubicBezTo>
                  <a:cubicBezTo>
                    <a:pt x="972" y="1800"/>
                    <a:pt x="978" y="1378"/>
                    <a:pt x="980" y="954"/>
                  </a:cubicBezTo>
                  <a:cubicBezTo>
                    <a:pt x="1760" y="949"/>
                    <a:pt x="2539" y="908"/>
                    <a:pt x="3313" y="868"/>
                  </a:cubicBezTo>
                  <a:close/>
                  <a:moveTo>
                    <a:pt x="3780" y="0"/>
                  </a:moveTo>
                  <a:cubicBezTo>
                    <a:pt x="3767" y="0"/>
                    <a:pt x="3753" y="1"/>
                    <a:pt x="3740" y="3"/>
                  </a:cubicBezTo>
                  <a:cubicBezTo>
                    <a:pt x="2789" y="126"/>
                    <a:pt x="1829" y="241"/>
                    <a:pt x="883" y="410"/>
                  </a:cubicBezTo>
                  <a:cubicBezTo>
                    <a:pt x="800" y="319"/>
                    <a:pt x="678" y="273"/>
                    <a:pt x="556" y="273"/>
                  </a:cubicBezTo>
                  <a:cubicBezTo>
                    <a:pt x="367" y="273"/>
                    <a:pt x="178" y="383"/>
                    <a:pt x="132" y="602"/>
                  </a:cubicBezTo>
                  <a:cubicBezTo>
                    <a:pt x="84" y="662"/>
                    <a:pt x="75" y="745"/>
                    <a:pt x="107" y="814"/>
                  </a:cubicBezTo>
                  <a:cubicBezTo>
                    <a:pt x="101" y="1453"/>
                    <a:pt x="92" y="2098"/>
                    <a:pt x="84" y="2734"/>
                  </a:cubicBezTo>
                  <a:cubicBezTo>
                    <a:pt x="75" y="3186"/>
                    <a:pt x="1" y="3734"/>
                    <a:pt x="333" y="4092"/>
                  </a:cubicBezTo>
                  <a:cubicBezTo>
                    <a:pt x="555" y="4332"/>
                    <a:pt x="855" y="4377"/>
                    <a:pt x="1160" y="4377"/>
                  </a:cubicBezTo>
                  <a:cubicBezTo>
                    <a:pt x="1291" y="4377"/>
                    <a:pt x="1423" y="4368"/>
                    <a:pt x="1551" y="4364"/>
                  </a:cubicBezTo>
                  <a:lnTo>
                    <a:pt x="3748" y="4290"/>
                  </a:lnTo>
                  <a:cubicBezTo>
                    <a:pt x="3981" y="4278"/>
                    <a:pt x="4184" y="4095"/>
                    <a:pt x="4184" y="3854"/>
                  </a:cubicBezTo>
                  <a:lnTo>
                    <a:pt x="4158" y="424"/>
                  </a:lnTo>
                  <a:cubicBezTo>
                    <a:pt x="4158" y="227"/>
                    <a:pt x="3988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2"/>
            <p:cNvSpPr/>
            <p:nvPr/>
          </p:nvSpPr>
          <p:spPr>
            <a:xfrm>
              <a:off x="2233250" y="1888675"/>
              <a:ext cx="481250" cy="527925"/>
            </a:xfrm>
            <a:custGeom>
              <a:avLst/>
              <a:gdLst/>
              <a:ahLst/>
              <a:cxnLst/>
              <a:rect l="l" t="t" r="r" b="b"/>
              <a:pathLst>
                <a:path w="19250" h="21117" extrusionOk="0">
                  <a:moveTo>
                    <a:pt x="8296" y="896"/>
                  </a:moveTo>
                  <a:cubicBezTo>
                    <a:pt x="9345" y="896"/>
                    <a:pt x="10376" y="1074"/>
                    <a:pt x="11264" y="1414"/>
                  </a:cubicBezTo>
                  <a:cubicBezTo>
                    <a:pt x="17404" y="3767"/>
                    <a:pt x="17628" y="12816"/>
                    <a:pt x="10946" y="14612"/>
                  </a:cubicBezTo>
                  <a:cubicBezTo>
                    <a:pt x="10536" y="14721"/>
                    <a:pt x="10550" y="15217"/>
                    <a:pt x="10811" y="15412"/>
                  </a:cubicBezTo>
                  <a:cubicBezTo>
                    <a:pt x="10668" y="16956"/>
                    <a:pt x="10734" y="18515"/>
                    <a:pt x="10705" y="20062"/>
                  </a:cubicBezTo>
                  <a:cubicBezTo>
                    <a:pt x="10512" y="20034"/>
                    <a:pt x="10309" y="20022"/>
                    <a:pt x="10102" y="20022"/>
                  </a:cubicBezTo>
                  <a:cubicBezTo>
                    <a:pt x="9603" y="20022"/>
                    <a:pt x="9080" y="20088"/>
                    <a:pt x="8611" y="20137"/>
                  </a:cubicBezTo>
                  <a:cubicBezTo>
                    <a:pt x="8270" y="17618"/>
                    <a:pt x="8083" y="15185"/>
                    <a:pt x="7977" y="12652"/>
                  </a:cubicBezTo>
                  <a:lnTo>
                    <a:pt x="7977" y="12652"/>
                  </a:lnTo>
                  <a:cubicBezTo>
                    <a:pt x="7987" y="12653"/>
                    <a:pt x="7997" y="12653"/>
                    <a:pt x="8007" y="12653"/>
                  </a:cubicBezTo>
                  <a:cubicBezTo>
                    <a:pt x="8073" y="12653"/>
                    <a:pt x="8138" y="12637"/>
                    <a:pt x="8195" y="12607"/>
                  </a:cubicBezTo>
                  <a:cubicBezTo>
                    <a:pt x="11189" y="11117"/>
                    <a:pt x="11714" y="6036"/>
                    <a:pt x="8092" y="4882"/>
                  </a:cubicBezTo>
                  <a:cubicBezTo>
                    <a:pt x="7811" y="4792"/>
                    <a:pt x="7551" y="4751"/>
                    <a:pt x="7311" y="4751"/>
                  </a:cubicBezTo>
                  <a:cubicBezTo>
                    <a:pt x="4958" y="4751"/>
                    <a:pt x="4548" y="8698"/>
                    <a:pt x="5900" y="9483"/>
                  </a:cubicBezTo>
                  <a:cubicBezTo>
                    <a:pt x="5886" y="9500"/>
                    <a:pt x="5866" y="9503"/>
                    <a:pt x="5845" y="9523"/>
                  </a:cubicBezTo>
                  <a:cubicBezTo>
                    <a:pt x="5040" y="10334"/>
                    <a:pt x="4272" y="11300"/>
                    <a:pt x="3599" y="12240"/>
                  </a:cubicBezTo>
                  <a:cubicBezTo>
                    <a:pt x="1358" y="10592"/>
                    <a:pt x="1072" y="6354"/>
                    <a:pt x="2209" y="4039"/>
                  </a:cubicBezTo>
                  <a:cubicBezTo>
                    <a:pt x="3278" y="1874"/>
                    <a:pt x="5838" y="896"/>
                    <a:pt x="8296" y="896"/>
                  </a:cubicBezTo>
                  <a:close/>
                  <a:moveTo>
                    <a:pt x="8396" y="0"/>
                  </a:moveTo>
                  <a:cubicBezTo>
                    <a:pt x="5484" y="0"/>
                    <a:pt x="2235" y="1219"/>
                    <a:pt x="1118" y="3913"/>
                  </a:cubicBezTo>
                  <a:cubicBezTo>
                    <a:pt x="0" y="6615"/>
                    <a:pt x="559" y="11297"/>
                    <a:pt x="3292" y="12830"/>
                  </a:cubicBezTo>
                  <a:cubicBezTo>
                    <a:pt x="3342" y="12863"/>
                    <a:pt x="3398" y="12879"/>
                    <a:pt x="3454" y="12879"/>
                  </a:cubicBezTo>
                  <a:cubicBezTo>
                    <a:pt x="3536" y="12879"/>
                    <a:pt x="3616" y="12846"/>
                    <a:pt x="3674" y="12781"/>
                  </a:cubicBezTo>
                  <a:cubicBezTo>
                    <a:pt x="3680" y="12782"/>
                    <a:pt x="3686" y="12782"/>
                    <a:pt x="3693" y="12782"/>
                  </a:cubicBezTo>
                  <a:cubicBezTo>
                    <a:pt x="3749" y="12782"/>
                    <a:pt x="3804" y="12760"/>
                    <a:pt x="3845" y="12721"/>
                  </a:cubicBezTo>
                  <a:cubicBezTo>
                    <a:pt x="4737" y="11925"/>
                    <a:pt x="5656" y="11019"/>
                    <a:pt x="6404" y="10085"/>
                  </a:cubicBezTo>
                  <a:cubicBezTo>
                    <a:pt x="6519" y="9950"/>
                    <a:pt x="6533" y="9758"/>
                    <a:pt x="6444" y="9609"/>
                  </a:cubicBezTo>
                  <a:cubicBezTo>
                    <a:pt x="6573" y="9578"/>
                    <a:pt x="6651" y="9406"/>
                    <a:pt x="6536" y="9311"/>
                  </a:cubicBezTo>
                  <a:cubicBezTo>
                    <a:pt x="5934" y="8798"/>
                    <a:pt x="5969" y="7773"/>
                    <a:pt x="6052" y="7051"/>
                  </a:cubicBezTo>
                  <a:cubicBezTo>
                    <a:pt x="6055" y="6758"/>
                    <a:pt x="6126" y="6469"/>
                    <a:pt x="6255" y="6205"/>
                  </a:cubicBezTo>
                  <a:cubicBezTo>
                    <a:pt x="6725" y="6022"/>
                    <a:pt x="7201" y="5839"/>
                    <a:pt x="7671" y="5655"/>
                  </a:cubicBezTo>
                  <a:cubicBezTo>
                    <a:pt x="8258" y="5675"/>
                    <a:pt x="8966" y="6432"/>
                    <a:pt x="9252" y="6873"/>
                  </a:cubicBezTo>
                  <a:cubicBezTo>
                    <a:pt x="10447" y="8715"/>
                    <a:pt x="9585" y="10887"/>
                    <a:pt x="7739" y="11830"/>
                  </a:cubicBezTo>
                  <a:cubicBezTo>
                    <a:pt x="7631" y="11882"/>
                    <a:pt x="7550" y="11982"/>
                    <a:pt x="7522" y="12099"/>
                  </a:cubicBezTo>
                  <a:cubicBezTo>
                    <a:pt x="7473" y="12134"/>
                    <a:pt x="7439" y="12185"/>
                    <a:pt x="7427" y="12245"/>
                  </a:cubicBezTo>
                  <a:cubicBezTo>
                    <a:pt x="6943" y="14939"/>
                    <a:pt x="7121" y="17988"/>
                    <a:pt x="7888" y="20612"/>
                  </a:cubicBezTo>
                  <a:cubicBezTo>
                    <a:pt x="7948" y="20812"/>
                    <a:pt x="8088" y="20896"/>
                    <a:pt x="8232" y="20896"/>
                  </a:cubicBezTo>
                  <a:cubicBezTo>
                    <a:pt x="8317" y="20896"/>
                    <a:pt x="8404" y="20866"/>
                    <a:pt x="8476" y="20813"/>
                  </a:cubicBezTo>
                  <a:cubicBezTo>
                    <a:pt x="8977" y="20862"/>
                    <a:pt x="9548" y="20938"/>
                    <a:pt x="10091" y="20938"/>
                  </a:cubicBezTo>
                  <a:cubicBezTo>
                    <a:pt x="10306" y="20938"/>
                    <a:pt x="10517" y="20926"/>
                    <a:pt x="10717" y="20896"/>
                  </a:cubicBezTo>
                  <a:cubicBezTo>
                    <a:pt x="10774" y="21043"/>
                    <a:pt x="10922" y="21116"/>
                    <a:pt x="11073" y="21116"/>
                  </a:cubicBezTo>
                  <a:cubicBezTo>
                    <a:pt x="11274" y="21116"/>
                    <a:pt x="11481" y="20987"/>
                    <a:pt x="11496" y="20727"/>
                  </a:cubicBezTo>
                  <a:cubicBezTo>
                    <a:pt x="11596" y="18991"/>
                    <a:pt x="11654" y="17174"/>
                    <a:pt x="11244" y="15472"/>
                  </a:cubicBezTo>
                  <a:cubicBezTo>
                    <a:pt x="19250" y="13306"/>
                    <a:pt x="18235" y="2013"/>
                    <a:pt x="10493" y="228"/>
                  </a:cubicBezTo>
                  <a:cubicBezTo>
                    <a:pt x="9842" y="78"/>
                    <a:pt x="9130" y="0"/>
                    <a:pt x="8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2"/>
            <p:cNvSpPr/>
            <p:nvPr/>
          </p:nvSpPr>
          <p:spPr>
            <a:xfrm>
              <a:off x="2444200" y="2460925"/>
              <a:ext cx="62125" cy="66675"/>
            </a:xfrm>
            <a:custGeom>
              <a:avLst/>
              <a:gdLst/>
              <a:ahLst/>
              <a:cxnLst/>
              <a:rect l="l" t="t" r="r" b="b"/>
              <a:pathLst>
                <a:path w="2485" h="2667" extrusionOk="0">
                  <a:moveTo>
                    <a:pt x="2485" y="0"/>
                  </a:moveTo>
                  <a:cubicBezTo>
                    <a:pt x="1711" y="40"/>
                    <a:pt x="932" y="78"/>
                    <a:pt x="152" y="86"/>
                  </a:cubicBezTo>
                  <a:cubicBezTo>
                    <a:pt x="150" y="510"/>
                    <a:pt x="144" y="932"/>
                    <a:pt x="138" y="1356"/>
                  </a:cubicBezTo>
                  <a:cubicBezTo>
                    <a:pt x="135" y="1559"/>
                    <a:pt x="1" y="2390"/>
                    <a:pt x="130" y="2545"/>
                  </a:cubicBezTo>
                  <a:cubicBezTo>
                    <a:pt x="209" y="2638"/>
                    <a:pt x="393" y="2666"/>
                    <a:pt x="605" y="2666"/>
                  </a:cubicBezTo>
                  <a:cubicBezTo>
                    <a:pt x="934" y="2666"/>
                    <a:pt x="1330" y="2597"/>
                    <a:pt x="1499" y="2593"/>
                  </a:cubicBezTo>
                  <a:cubicBezTo>
                    <a:pt x="1826" y="2576"/>
                    <a:pt x="2152" y="2568"/>
                    <a:pt x="2485" y="2559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62"/>
          <p:cNvSpPr/>
          <p:nvPr/>
        </p:nvSpPr>
        <p:spPr>
          <a:xfrm>
            <a:off x="5256960" y="733282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2"/>
          <p:cNvSpPr/>
          <p:nvPr/>
        </p:nvSpPr>
        <p:spPr>
          <a:xfrm rot="-1177723">
            <a:off x="4632546" y="389444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62"/>
          <p:cNvSpPr/>
          <p:nvPr/>
        </p:nvSpPr>
        <p:spPr>
          <a:xfrm>
            <a:off x="1892842" y="3901176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5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7"/>
          <p:cNvSpPr txBox="1">
            <a:spLocks noGrp="1"/>
          </p:cNvSpPr>
          <p:nvPr>
            <p:ph type="title"/>
          </p:nvPr>
        </p:nvSpPr>
        <p:spPr>
          <a:xfrm>
            <a:off x="907277" y="2011375"/>
            <a:ext cx="34896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FIRST PARAGRAPH</a:t>
            </a:r>
            <a:endParaRPr dirty="0"/>
          </a:p>
        </p:txBody>
      </p:sp>
      <p:sp>
        <p:nvSpPr>
          <p:cNvPr id="494" name="Google Shape;494;p57"/>
          <p:cNvSpPr txBox="1">
            <a:spLocks noGrp="1"/>
          </p:cNvSpPr>
          <p:nvPr>
            <p:ph type="subTitle" idx="1"/>
          </p:nvPr>
        </p:nvSpPr>
        <p:spPr>
          <a:xfrm>
            <a:off x="907299" y="2569025"/>
            <a:ext cx="4519127" cy="2140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Write the first paragraph of your review, make sure to include: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285750" indent="-285750"/>
            <a:r>
              <a:rPr lang="en-US" sz="1600" dirty="0" smtClean="0"/>
              <a:t>I</a:t>
            </a:r>
            <a:r>
              <a:rPr lang="en" sz="1600" dirty="0" smtClean="0"/>
              <a:t>mportant information, for example, the name of the book, film, album, and anything else that’s relevant without going into details.</a:t>
            </a:r>
            <a:endParaRPr sz="1600" dirty="0"/>
          </a:p>
          <a:p>
            <a:pPr marL="285750" indent="-285750">
              <a:spcBef>
                <a:spcPts val="1000"/>
              </a:spcBef>
            </a:pPr>
            <a:r>
              <a:rPr lang="en-US" sz="1600" dirty="0" smtClean="0"/>
              <a:t>       M</a:t>
            </a:r>
            <a:r>
              <a:rPr lang="en" sz="1600" dirty="0" smtClean="0"/>
              <a:t>ake sure to also write a headline and a subtitle.</a:t>
            </a:r>
            <a:endParaRPr sz="1600" dirty="0"/>
          </a:p>
        </p:txBody>
      </p:sp>
      <p:sp>
        <p:nvSpPr>
          <p:cNvPr id="495" name="Google Shape;495;p57"/>
          <p:cNvSpPr/>
          <p:nvPr/>
        </p:nvSpPr>
        <p:spPr>
          <a:xfrm rot="5400000" flipH="1">
            <a:off x="1840409" y="938526"/>
            <a:ext cx="1013745" cy="983519"/>
          </a:xfrm>
          <a:custGeom>
            <a:avLst/>
            <a:gdLst/>
            <a:ahLst/>
            <a:cxnLst/>
            <a:rect l="l" t="t" r="r" b="b"/>
            <a:pathLst>
              <a:path w="13013" h="12625" extrusionOk="0">
                <a:moveTo>
                  <a:pt x="7658" y="5959"/>
                </a:moveTo>
                <a:cubicBezTo>
                  <a:pt x="7813" y="5959"/>
                  <a:pt x="7969" y="5971"/>
                  <a:pt x="8124" y="5994"/>
                </a:cubicBezTo>
                <a:cubicBezTo>
                  <a:pt x="8542" y="7175"/>
                  <a:pt x="8499" y="8341"/>
                  <a:pt x="7356" y="8954"/>
                </a:cubicBezTo>
                <a:cubicBezTo>
                  <a:pt x="7124" y="9078"/>
                  <a:pt x="6888" y="9136"/>
                  <a:pt x="6664" y="9136"/>
                </a:cubicBezTo>
                <a:cubicBezTo>
                  <a:pt x="5988" y="9136"/>
                  <a:pt x="5422" y="8611"/>
                  <a:pt x="5422" y="7802"/>
                </a:cubicBezTo>
                <a:cubicBezTo>
                  <a:pt x="5422" y="6988"/>
                  <a:pt x="5992" y="6387"/>
                  <a:pt x="6737" y="6117"/>
                </a:cubicBezTo>
                <a:cubicBezTo>
                  <a:pt x="7036" y="6008"/>
                  <a:pt x="7346" y="5959"/>
                  <a:pt x="7658" y="5959"/>
                </a:cubicBezTo>
                <a:close/>
                <a:moveTo>
                  <a:pt x="1821" y="1"/>
                </a:moveTo>
                <a:cubicBezTo>
                  <a:pt x="1803" y="1"/>
                  <a:pt x="1783" y="3"/>
                  <a:pt x="1763" y="8"/>
                </a:cubicBezTo>
                <a:cubicBezTo>
                  <a:pt x="1244" y="143"/>
                  <a:pt x="726" y="281"/>
                  <a:pt x="207" y="412"/>
                </a:cubicBezTo>
                <a:cubicBezTo>
                  <a:pt x="38" y="455"/>
                  <a:pt x="1" y="705"/>
                  <a:pt x="155" y="788"/>
                </a:cubicBezTo>
                <a:lnTo>
                  <a:pt x="1158" y="1318"/>
                </a:lnTo>
                <a:cubicBezTo>
                  <a:pt x="1193" y="1336"/>
                  <a:pt x="1226" y="1345"/>
                  <a:pt x="1258" y="1345"/>
                </a:cubicBezTo>
                <a:cubicBezTo>
                  <a:pt x="1442" y="1345"/>
                  <a:pt x="1562" y="1073"/>
                  <a:pt x="1365" y="965"/>
                </a:cubicBezTo>
                <a:lnTo>
                  <a:pt x="1170" y="862"/>
                </a:lnTo>
                <a:cubicBezTo>
                  <a:pt x="1155" y="851"/>
                  <a:pt x="1141" y="839"/>
                  <a:pt x="1127" y="831"/>
                </a:cubicBezTo>
                <a:lnTo>
                  <a:pt x="1127" y="831"/>
                </a:lnTo>
                <a:cubicBezTo>
                  <a:pt x="2892" y="891"/>
                  <a:pt x="4562" y="1556"/>
                  <a:pt x="5909" y="2719"/>
                </a:cubicBezTo>
                <a:cubicBezTo>
                  <a:pt x="6551" y="3272"/>
                  <a:pt x="7459" y="4418"/>
                  <a:pt x="7972" y="5610"/>
                </a:cubicBezTo>
                <a:cubicBezTo>
                  <a:pt x="7820" y="5592"/>
                  <a:pt x="7669" y="5582"/>
                  <a:pt x="7519" y="5582"/>
                </a:cubicBezTo>
                <a:cubicBezTo>
                  <a:pt x="6651" y="5582"/>
                  <a:pt x="5835" y="5909"/>
                  <a:pt x="5307" y="6748"/>
                </a:cubicBezTo>
                <a:cubicBezTo>
                  <a:pt x="4523" y="7991"/>
                  <a:pt x="5406" y="9597"/>
                  <a:pt x="6674" y="9597"/>
                </a:cubicBezTo>
                <a:cubicBezTo>
                  <a:pt x="6959" y="9597"/>
                  <a:pt x="7262" y="9516"/>
                  <a:pt x="7571" y="9332"/>
                </a:cubicBezTo>
                <a:cubicBezTo>
                  <a:pt x="8766" y="8622"/>
                  <a:pt x="8869" y="7326"/>
                  <a:pt x="8531" y="6077"/>
                </a:cubicBezTo>
                <a:lnTo>
                  <a:pt x="8531" y="6077"/>
                </a:lnTo>
                <a:cubicBezTo>
                  <a:pt x="9227" y="6261"/>
                  <a:pt x="9886" y="6642"/>
                  <a:pt x="10408" y="7094"/>
                </a:cubicBezTo>
                <a:cubicBezTo>
                  <a:pt x="11961" y="8438"/>
                  <a:pt x="12571" y="10496"/>
                  <a:pt x="12233" y="12484"/>
                </a:cubicBezTo>
                <a:cubicBezTo>
                  <a:pt x="12219" y="12569"/>
                  <a:pt x="12285" y="12624"/>
                  <a:pt x="12349" y="12624"/>
                </a:cubicBezTo>
                <a:cubicBezTo>
                  <a:pt x="12391" y="12624"/>
                  <a:pt x="12432" y="12600"/>
                  <a:pt x="12448" y="12544"/>
                </a:cubicBezTo>
                <a:cubicBezTo>
                  <a:pt x="13012" y="10501"/>
                  <a:pt x="12242" y="8229"/>
                  <a:pt x="10668" y="6836"/>
                </a:cubicBezTo>
                <a:cubicBezTo>
                  <a:pt x="10081" y="6315"/>
                  <a:pt x="9262" y="5879"/>
                  <a:pt x="8413" y="5687"/>
                </a:cubicBezTo>
                <a:cubicBezTo>
                  <a:pt x="8161" y="4963"/>
                  <a:pt x="7800" y="4281"/>
                  <a:pt x="7348" y="3662"/>
                </a:cubicBezTo>
                <a:cubicBezTo>
                  <a:pt x="5992" y="1862"/>
                  <a:pt x="3952" y="702"/>
                  <a:pt x="1714" y="461"/>
                </a:cubicBezTo>
                <a:lnTo>
                  <a:pt x="1875" y="421"/>
                </a:lnTo>
                <a:cubicBezTo>
                  <a:pt x="2121" y="360"/>
                  <a:pt x="2044" y="1"/>
                  <a:pt x="18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7"/>
          <p:cNvSpPr/>
          <p:nvPr/>
        </p:nvSpPr>
        <p:spPr>
          <a:xfrm>
            <a:off x="3380785" y="344832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7"/>
          <p:cNvSpPr/>
          <p:nvPr/>
        </p:nvSpPr>
        <p:spPr>
          <a:xfrm rot="-1177723">
            <a:off x="4415908" y="755494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57"/>
          <p:cNvGrpSpPr/>
          <p:nvPr/>
        </p:nvGrpSpPr>
        <p:grpSpPr>
          <a:xfrm>
            <a:off x="5436575" y="1277225"/>
            <a:ext cx="2197791" cy="3432735"/>
            <a:chOff x="5677350" y="1171275"/>
            <a:chExt cx="2197791" cy="3432735"/>
          </a:xfrm>
        </p:grpSpPr>
        <p:sp>
          <p:nvSpPr>
            <p:cNvPr id="499" name="Google Shape;499;p57"/>
            <p:cNvSpPr/>
            <p:nvPr/>
          </p:nvSpPr>
          <p:spPr>
            <a:xfrm>
              <a:off x="5677350" y="1171275"/>
              <a:ext cx="2197791" cy="3060926"/>
            </a:xfrm>
            <a:custGeom>
              <a:avLst/>
              <a:gdLst/>
              <a:ahLst/>
              <a:cxnLst/>
              <a:rect l="l" t="t" r="r" b="b"/>
              <a:pathLst>
                <a:path w="26652" h="37119" extrusionOk="0">
                  <a:moveTo>
                    <a:pt x="1276" y="796"/>
                  </a:moveTo>
                  <a:cubicBezTo>
                    <a:pt x="3124" y="1744"/>
                    <a:pt x="4886" y="2856"/>
                    <a:pt x="6540" y="4117"/>
                  </a:cubicBezTo>
                  <a:cubicBezTo>
                    <a:pt x="6528" y="4137"/>
                    <a:pt x="6517" y="4160"/>
                    <a:pt x="6514" y="4182"/>
                  </a:cubicBezTo>
                  <a:cubicBezTo>
                    <a:pt x="6105" y="6271"/>
                    <a:pt x="4430" y="7408"/>
                    <a:pt x="2563" y="7408"/>
                  </a:cubicBezTo>
                  <a:cubicBezTo>
                    <a:pt x="2074" y="7408"/>
                    <a:pt x="1572" y="7330"/>
                    <a:pt x="1075" y="7171"/>
                  </a:cubicBezTo>
                  <a:lnTo>
                    <a:pt x="1075" y="7168"/>
                  </a:lnTo>
                  <a:cubicBezTo>
                    <a:pt x="1035" y="5042"/>
                    <a:pt x="1113" y="2913"/>
                    <a:pt x="1276" y="796"/>
                  </a:cubicBezTo>
                  <a:close/>
                  <a:moveTo>
                    <a:pt x="19589" y="22369"/>
                  </a:moveTo>
                  <a:lnTo>
                    <a:pt x="19589" y="22369"/>
                  </a:lnTo>
                  <a:cubicBezTo>
                    <a:pt x="20781" y="23790"/>
                    <a:pt x="21855" y="25306"/>
                    <a:pt x="22803" y="26902"/>
                  </a:cubicBezTo>
                  <a:cubicBezTo>
                    <a:pt x="23024" y="27283"/>
                    <a:pt x="23331" y="27693"/>
                    <a:pt x="23474" y="28105"/>
                  </a:cubicBezTo>
                  <a:cubicBezTo>
                    <a:pt x="23680" y="28699"/>
                    <a:pt x="23755" y="28661"/>
                    <a:pt x="23242" y="29143"/>
                  </a:cubicBezTo>
                  <a:cubicBezTo>
                    <a:pt x="22819" y="29543"/>
                    <a:pt x="21329" y="30480"/>
                    <a:pt x="20330" y="30480"/>
                  </a:cubicBezTo>
                  <a:cubicBezTo>
                    <a:pt x="19934" y="30480"/>
                    <a:pt x="19615" y="30332"/>
                    <a:pt x="19471" y="29945"/>
                  </a:cubicBezTo>
                  <a:cubicBezTo>
                    <a:pt x="19568" y="29882"/>
                    <a:pt x="19666" y="29819"/>
                    <a:pt x="19755" y="29750"/>
                  </a:cubicBezTo>
                  <a:cubicBezTo>
                    <a:pt x="19815" y="29787"/>
                    <a:pt x="19881" y="29819"/>
                    <a:pt x="19947" y="29839"/>
                  </a:cubicBezTo>
                  <a:cubicBezTo>
                    <a:pt x="19981" y="29852"/>
                    <a:pt x="20015" y="29858"/>
                    <a:pt x="20047" y="29858"/>
                  </a:cubicBezTo>
                  <a:cubicBezTo>
                    <a:pt x="20138" y="29858"/>
                    <a:pt x="20219" y="29811"/>
                    <a:pt x="20285" y="29739"/>
                  </a:cubicBezTo>
                  <a:cubicBezTo>
                    <a:pt x="20981" y="28974"/>
                    <a:pt x="20408" y="26782"/>
                    <a:pt x="20282" y="25873"/>
                  </a:cubicBezTo>
                  <a:cubicBezTo>
                    <a:pt x="20119" y="24693"/>
                    <a:pt x="19887" y="23524"/>
                    <a:pt x="19589" y="22369"/>
                  </a:cubicBezTo>
                  <a:close/>
                  <a:moveTo>
                    <a:pt x="23623" y="29561"/>
                  </a:moveTo>
                  <a:cubicBezTo>
                    <a:pt x="24334" y="30206"/>
                    <a:pt x="24772" y="30968"/>
                    <a:pt x="24964" y="31879"/>
                  </a:cubicBezTo>
                  <a:cubicBezTo>
                    <a:pt x="24715" y="31759"/>
                    <a:pt x="24457" y="31661"/>
                    <a:pt x="24190" y="31587"/>
                  </a:cubicBezTo>
                  <a:cubicBezTo>
                    <a:pt x="24162" y="31579"/>
                    <a:pt x="24135" y="31575"/>
                    <a:pt x="24110" y="31575"/>
                  </a:cubicBezTo>
                  <a:cubicBezTo>
                    <a:pt x="23919" y="31575"/>
                    <a:pt x="23807" y="31785"/>
                    <a:pt x="23918" y="31962"/>
                  </a:cubicBezTo>
                  <a:cubicBezTo>
                    <a:pt x="24356" y="32644"/>
                    <a:pt x="24749" y="33355"/>
                    <a:pt x="25087" y="34091"/>
                  </a:cubicBezTo>
                  <a:cubicBezTo>
                    <a:pt x="25288" y="34532"/>
                    <a:pt x="25528" y="35042"/>
                    <a:pt x="25623" y="35518"/>
                  </a:cubicBezTo>
                  <a:cubicBezTo>
                    <a:pt x="25728" y="36068"/>
                    <a:pt x="25680" y="36339"/>
                    <a:pt x="25333" y="36339"/>
                  </a:cubicBezTo>
                  <a:cubicBezTo>
                    <a:pt x="25233" y="36339"/>
                    <a:pt x="25108" y="36317"/>
                    <a:pt x="24955" y="36272"/>
                  </a:cubicBezTo>
                  <a:cubicBezTo>
                    <a:pt x="23397" y="35813"/>
                    <a:pt x="21778" y="34146"/>
                    <a:pt x="20720" y="32999"/>
                  </a:cubicBezTo>
                  <a:cubicBezTo>
                    <a:pt x="20672" y="32944"/>
                    <a:pt x="20608" y="32918"/>
                    <a:pt x="20544" y="32918"/>
                  </a:cubicBezTo>
                  <a:cubicBezTo>
                    <a:pt x="20455" y="32918"/>
                    <a:pt x="20367" y="32969"/>
                    <a:pt x="20331" y="33062"/>
                  </a:cubicBezTo>
                  <a:cubicBezTo>
                    <a:pt x="20236" y="33197"/>
                    <a:pt x="20144" y="33332"/>
                    <a:pt x="20053" y="33466"/>
                  </a:cubicBezTo>
                  <a:cubicBezTo>
                    <a:pt x="19666" y="32673"/>
                    <a:pt x="19606" y="31865"/>
                    <a:pt x="19829" y="31002"/>
                  </a:cubicBezTo>
                  <a:lnTo>
                    <a:pt x="19829" y="31002"/>
                  </a:lnTo>
                  <a:cubicBezTo>
                    <a:pt x="19952" y="31041"/>
                    <a:pt x="20087" y="31059"/>
                    <a:pt x="20231" y="31059"/>
                  </a:cubicBezTo>
                  <a:cubicBezTo>
                    <a:pt x="21236" y="31059"/>
                    <a:pt x="22701" y="30197"/>
                    <a:pt x="23623" y="29561"/>
                  </a:cubicBezTo>
                  <a:close/>
                  <a:moveTo>
                    <a:pt x="1000" y="0"/>
                  </a:moveTo>
                  <a:cubicBezTo>
                    <a:pt x="849" y="0"/>
                    <a:pt x="706" y="137"/>
                    <a:pt x="694" y="286"/>
                  </a:cubicBezTo>
                  <a:cubicBezTo>
                    <a:pt x="1" y="8927"/>
                    <a:pt x="760" y="19051"/>
                    <a:pt x="5454" y="26693"/>
                  </a:cubicBezTo>
                  <a:cubicBezTo>
                    <a:pt x="5419" y="26721"/>
                    <a:pt x="5399" y="26762"/>
                    <a:pt x="5402" y="26807"/>
                  </a:cubicBezTo>
                  <a:cubicBezTo>
                    <a:pt x="5408" y="27028"/>
                    <a:pt x="5416" y="27249"/>
                    <a:pt x="5428" y="27469"/>
                  </a:cubicBezTo>
                  <a:lnTo>
                    <a:pt x="5835" y="27401"/>
                  </a:lnTo>
                  <a:cubicBezTo>
                    <a:pt x="5829" y="27352"/>
                    <a:pt x="5820" y="27303"/>
                    <a:pt x="5812" y="27257"/>
                  </a:cubicBezTo>
                  <a:lnTo>
                    <a:pt x="5812" y="27257"/>
                  </a:lnTo>
                  <a:cubicBezTo>
                    <a:pt x="7204" y="29398"/>
                    <a:pt x="8918" y="31332"/>
                    <a:pt x="11015" y="32962"/>
                  </a:cubicBezTo>
                  <a:lnTo>
                    <a:pt x="11236" y="32676"/>
                  </a:lnTo>
                  <a:cubicBezTo>
                    <a:pt x="7124" y="28727"/>
                    <a:pt x="4190" y="23942"/>
                    <a:pt x="2628" y="18435"/>
                  </a:cubicBezTo>
                  <a:cubicBezTo>
                    <a:pt x="1623" y="14885"/>
                    <a:pt x="1173" y="11231"/>
                    <a:pt x="1081" y="7558"/>
                  </a:cubicBezTo>
                  <a:lnTo>
                    <a:pt x="1081" y="7558"/>
                  </a:lnTo>
                  <a:cubicBezTo>
                    <a:pt x="1626" y="7807"/>
                    <a:pt x="2186" y="7921"/>
                    <a:pt x="2734" y="7921"/>
                  </a:cubicBezTo>
                  <a:cubicBezTo>
                    <a:pt x="4680" y="7921"/>
                    <a:pt x="6482" y="6476"/>
                    <a:pt x="6967" y="4446"/>
                  </a:cubicBezTo>
                  <a:cubicBezTo>
                    <a:pt x="9818" y="6684"/>
                    <a:pt x="12311" y="9349"/>
                    <a:pt x="14351" y="12346"/>
                  </a:cubicBezTo>
                  <a:cubicBezTo>
                    <a:pt x="16021" y="14799"/>
                    <a:pt x="17356" y="17461"/>
                    <a:pt x="18322" y="20266"/>
                  </a:cubicBezTo>
                  <a:cubicBezTo>
                    <a:pt x="18818" y="21710"/>
                    <a:pt x="19202" y="23188"/>
                    <a:pt x="19477" y="24690"/>
                  </a:cubicBezTo>
                  <a:cubicBezTo>
                    <a:pt x="19609" y="25423"/>
                    <a:pt x="19715" y="26160"/>
                    <a:pt x="19792" y="26902"/>
                  </a:cubicBezTo>
                  <a:cubicBezTo>
                    <a:pt x="19823" y="27211"/>
                    <a:pt x="19852" y="27521"/>
                    <a:pt x="19872" y="27833"/>
                  </a:cubicBezTo>
                  <a:cubicBezTo>
                    <a:pt x="19884" y="27965"/>
                    <a:pt x="19952" y="28475"/>
                    <a:pt x="20015" y="28896"/>
                  </a:cubicBezTo>
                  <a:cubicBezTo>
                    <a:pt x="19972" y="28899"/>
                    <a:pt x="19930" y="28911"/>
                    <a:pt x="19892" y="28933"/>
                  </a:cubicBezTo>
                  <a:cubicBezTo>
                    <a:pt x="19586" y="29134"/>
                    <a:pt x="19305" y="29380"/>
                    <a:pt x="18993" y="29581"/>
                  </a:cubicBezTo>
                  <a:cubicBezTo>
                    <a:pt x="18735" y="29750"/>
                    <a:pt x="18462" y="29888"/>
                    <a:pt x="18193" y="30031"/>
                  </a:cubicBezTo>
                  <a:lnTo>
                    <a:pt x="18365" y="30438"/>
                  </a:lnTo>
                  <a:cubicBezTo>
                    <a:pt x="18643" y="30358"/>
                    <a:pt x="18909" y="30249"/>
                    <a:pt x="19164" y="30114"/>
                  </a:cubicBezTo>
                  <a:cubicBezTo>
                    <a:pt x="19219" y="30461"/>
                    <a:pt x="19354" y="30696"/>
                    <a:pt x="19540" y="30845"/>
                  </a:cubicBezTo>
                  <a:cubicBezTo>
                    <a:pt x="19127" y="31896"/>
                    <a:pt x="19248" y="32988"/>
                    <a:pt x="19821" y="33982"/>
                  </a:cubicBezTo>
                  <a:cubicBezTo>
                    <a:pt x="19864" y="34058"/>
                    <a:pt x="19952" y="34116"/>
                    <a:pt x="20039" y="34116"/>
                  </a:cubicBezTo>
                  <a:cubicBezTo>
                    <a:pt x="20084" y="34116"/>
                    <a:pt x="20129" y="34101"/>
                    <a:pt x="20167" y="34065"/>
                  </a:cubicBezTo>
                  <a:cubicBezTo>
                    <a:pt x="20336" y="33908"/>
                    <a:pt x="20483" y="33727"/>
                    <a:pt x="20597" y="33527"/>
                  </a:cubicBezTo>
                  <a:cubicBezTo>
                    <a:pt x="22018" y="35022"/>
                    <a:pt x="23709" y="36234"/>
                    <a:pt x="25583" y="37100"/>
                  </a:cubicBezTo>
                  <a:cubicBezTo>
                    <a:pt x="25611" y="37113"/>
                    <a:pt x="25639" y="37119"/>
                    <a:pt x="25666" y="37119"/>
                  </a:cubicBezTo>
                  <a:cubicBezTo>
                    <a:pt x="25761" y="37119"/>
                    <a:pt x="25842" y="37045"/>
                    <a:pt x="25887" y="36962"/>
                  </a:cubicBezTo>
                  <a:cubicBezTo>
                    <a:pt x="26652" y="35532"/>
                    <a:pt x="25546" y="33621"/>
                    <a:pt x="24675" y="32257"/>
                  </a:cubicBezTo>
                  <a:lnTo>
                    <a:pt x="24675" y="32257"/>
                  </a:lnTo>
                  <a:cubicBezTo>
                    <a:pt x="24835" y="32332"/>
                    <a:pt x="24990" y="32418"/>
                    <a:pt x="25139" y="32515"/>
                  </a:cubicBezTo>
                  <a:cubicBezTo>
                    <a:pt x="25184" y="32542"/>
                    <a:pt x="25232" y="32555"/>
                    <a:pt x="25278" y="32555"/>
                  </a:cubicBezTo>
                  <a:cubicBezTo>
                    <a:pt x="25416" y="32555"/>
                    <a:pt x="25536" y="32443"/>
                    <a:pt x="25517" y="32280"/>
                  </a:cubicBezTo>
                  <a:cubicBezTo>
                    <a:pt x="25379" y="31082"/>
                    <a:pt x="24875" y="30088"/>
                    <a:pt x="24021" y="29280"/>
                  </a:cubicBezTo>
                  <a:cubicBezTo>
                    <a:pt x="24156" y="29180"/>
                    <a:pt x="24265" y="29094"/>
                    <a:pt x="24345" y="29028"/>
                  </a:cubicBezTo>
                  <a:cubicBezTo>
                    <a:pt x="24445" y="28945"/>
                    <a:pt x="24480" y="28802"/>
                    <a:pt x="24428" y="28678"/>
                  </a:cubicBezTo>
                  <a:cubicBezTo>
                    <a:pt x="23190" y="26183"/>
                    <a:pt x="21652" y="23847"/>
                    <a:pt x="19844" y="21727"/>
                  </a:cubicBezTo>
                  <a:cubicBezTo>
                    <a:pt x="19779" y="21652"/>
                    <a:pt x="19701" y="21621"/>
                    <a:pt x="19624" y="21621"/>
                  </a:cubicBezTo>
                  <a:cubicBezTo>
                    <a:pt x="19543" y="21621"/>
                    <a:pt x="19464" y="21655"/>
                    <a:pt x="19405" y="21710"/>
                  </a:cubicBezTo>
                  <a:cubicBezTo>
                    <a:pt x="19336" y="21466"/>
                    <a:pt x="19268" y="21217"/>
                    <a:pt x="19193" y="20973"/>
                  </a:cubicBezTo>
                  <a:cubicBezTo>
                    <a:pt x="18299" y="18065"/>
                    <a:pt x="16984" y="15300"/>
                    <a:pt x="15342" y="12741"/>
                  </a:cubicBezTo>
                  <a:cubicBezTo>
                    <a:pt x="11852" y="7300"/>
                    <a:pt x="6892" y="2890"/>
                    <a:pt x="1107" y="25"/>
                  </a:cubicBezTo>
                  <a:cubicBezTo>
                    <a:pt x="1072" y="8"/>
                    <a:pt x="103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7"/>
            <p:cNvSpPr/>
            <p:nvPr/>
          </p:nvSpPr>
          <p:spPr>
            <a:xfrm>
              <a:off x="7294004" y="3608848"/>
              <a:ext cx="504918" cy="559096"/>
            </a:xfrm>
            <a:custGeom>
              <a:avLst/>
              <a:gdLst/>
              <a:ahLst/>
              <a:cxnLst/>
              <a:rect l="l" t="t" r="r" b="b"/>
              <a:pathLst>
                <a:path w="6123" h="6780" extrusionOk="0">
                  <a:moveTo>
                    <a:pt x="4018" y="1"/>
                  </a:moveTo>
                  <a:cubicBezTo>
                    <a:pt x="3094" y="637"/>
                    <a:pt x="1631" y="1499"/>
                    <a:pt x="626" y="1499"/>
                  </a:cubicBezTo>
                  <a:cubicBezTo>
                    <a:pt x="482" y="1499"/>
                    <a:pt x="347" y="1481"/>
                    <a:pt x="224" y="1442"/>
                  </a:cubicBezTo>
                  <a:lnTo>
                    <a:pt x="224" y="1442"/>
                  </a:lnTo>
                  <a:cubicBezTo>
                    <a:pt x="1" y="2305"/>
                    <a:pt x="61" y="3113"/>
                    <a:pt x="448" y="3906"/>
                  </a:cubicBezTo>
                  <a:cubicBezTo>
                    <a:pt x="539" y="3772"/>
                    <a:pt x="631" y="3637"/>
                    <a:pt x="726" y="3502"/>
                  </a:cubicBezTo>
                  <a:cubicBezTo>
                    <a:pt x="762" y="3409"/>
                    <a:pt x="850" y="3358"/>
                    <a:pt x="939" y="3358"/>
                  </a:cubicBezTo>
                  <a:cubicBezTo>
                    <a:pt x="1003" y="3358"/>
                    <a:pt x="1067" y="3384"/>
                    <a:pt x="1115" y="3439"/>
                  </a:cubicBezTo>
                  <a:cubicBezTo>
                    <a:pt x="2173" y="4586"/>
                    <a:pt x="3792" y="6253"/>
                    <a:pt x="5350" y="6712"/>
                  </a:cubicBezTo>
                  <a:cubicBezTo>
                    <a:pt x="5503" y="6757"/>
                    <a:pt x="5628" y="6779"/>
                    <a:pt x="5728" y="6779"/>
                  </a:cubicBezTo>
                  <a:cubicBezTo>
                    <a:pt x="6075" y="6779"/>
                    <a:pt x="6123" y="6508"/>
                    <a:pt x="6018" y="5958"/>
                  </a:cubicBezTo>
                  <a:cubicBezTo>
                    <a:pt x="5923" y="5482"/>
                    <a:pt x="5683" y="4972"/>
                    <a:pt x="5482" y="4531"/>
                  </a:cubicBezTo>
                  <a:cubicBezTo>
                    <a:pt x="5144" y="3795"/>
                    <a:pt x="4751" y="3084"/>
                    <a:pt x="4313" y="2402"/>
                  </a:cubicBezTo>
                  <a:cubicBezTo>
                    <a:pt x="4202" y="2226"/>
                    <a:pt x="4311" y="2014"/>
                    <a:pt x="4502" y="2014"/>
                  </a:cubicBezTo>
                  <a:cubicBezTo>
                    <a:pt x="4528" y="2014"/>
                    <a:pt x="4556" y="2018"/>
                    <a:pt x="4585" y="2027"/>
                  </a:cubicBezTo>
                  <a:cubicBezTo>
                    <a:pt x="4852" y="2101"/>
                    <a:pt x="5110" y="2199"/>
                    <a:pt x="5359" y="2319"/>
                  </a:cubicBezTo>
                  <a:cubicBezTo>
                    <a:pt x="5164" y="1408"/>
                    <a:pt x="4729" y="646"/>
                    <a:pt x="4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7"/>
            <p:cNvSpPr/>
            <p:nvPr/>
          </p:nvSpPr>
          <p:spPr>
            <a:xfrm>
              <a:off x="7283120" y="3015782"/>
              <a:ext cx="353104" cy="669018"/>
            </a:xfrm>
            <a:custGeom>
              <a:avLst/>
              <a:gdLst/>
              <a:ahLst/>
              <a:cxnLst/>
              <a:rect l="l" t="t" r="r" b="b"/>
              <a:pathLst>
                <a:path w="4282" h="811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416" y="1156"/>
                    <a:pt x="648" y="2325"/>
                    <a:pt x="809" y="3505"/>
                  </a:cubicBezTo>
                  <a:cubicBezTo>
                    <a:pt x="935" y="4416"/>
                    <a:pt x="1508" y="6608"/>
                    <a:pt x="812" y="7371"/>
                  </a:cubicBezTo>
                  <a:cubicBezTo>
                    <a:pt x="746" y="7443"/>
                    <a:pt x="665" y="7490"/>
                    <a:pt x="575" y="7490"/>
                  </a:cubicBezTo>
                  <a:cubicBezTo>
                    <a:pt x="543" y="7490"/>
                    <a:pt x="510" y="7484"/>
                    <a:pt x="477" y="7471"/>
                  </a:cubicBezTo>
                  <a:cubicBezTo>
                    <a:pt x="408" y="7451"/>
                    <a:pt x="345" y="7419"/>
                    <a:pt x="285" y="7382"/>
                  </a:cubicBezTo>
                  <a:cubicBezTo>
                    <a:pt x="193" y="7451"/>
                    <a:pt x="98" y="7514"/>
                    <a:pt x="1" y="7577"/>
                  </a:cubicBezTo>
                  <a:cubicBezTo>
                    <a:pt x="144" y="7964"/>
                    <a:pt x="463" y="8112"/>
                    <a:pt x="858" y="8112"/>
                  </a:cubicBezTo>
                  <a:cubicBezTo>
                    <a:pt x="1856" y="8112"/>
                    <a:pt x="3346" y="7175"/>
                    <a:pt x="3769" y="6775"/>
                  </a:cubicBezTo>
                  <a:cubicBezTo>
                    <a:pt x="4282" y="6293"/>
                    <a:pt x="4207" y="6331"/>
                    <a:pt x="4001" y="5737"/>
                  </a:cubicBezTo>
                  <a:cubicBezTo>
                    <a:pt x="3858" y="5325"/>
                    <a:pt x="3554" y="4915"/>
                    <a:pt x="3330" y="4534"/>
                  </a:cubicBezTo>
                  <a:cubicBezTo>
                    <a:pt x="2382" y="2938"/>
                    <a:pt x="1308" y="1422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7"/>
            <p:cNvSpPr/>
            <p:nvPr/>
          </p:nvSpPr>
          <p:spPr>
            <a:xfrm>
              <a:off x="6124868" y="3042582"/>
              <a:ext cx="1193150" cy="1561427"/>
            </a:xfrm>
            <a:custGeom>
              <a:avLst/>
              <a:gdLst/>
              <a:ahLst/>
              <a:cxnLst/>
              <a:rect l="l" t="t" r="r" b="b"/>
              <a:pathLst>
                <a:path w="14469" h="18935" extrusionOk="0">
                  <a:moveTo>
                    <a:pt x="6061" y="983"/>
                  </a:moveTo>
                  <a:cubicBezTo>
                    <a:pt x="8454" y="3180"/>
                    <a:pt x="11394" y="5100"/>
                    <a:pt x="12485" y="8266"/>
                  </a:cubicBezTo>
                  <a:cubicBezTo>
                    <a:pt x="12399" y="8347"/>
                    <a:pt x="12385" y="8475"/>
                    <a:pt x="12451" y="8573"/>
                  </a:cubicBezTo>
                  <a:cubicBezTo>
                    <a:pt x="12419" y="8596"/>
                    <a:pt x="12391" y="8627"/>
                    <a:pt x="12374" y="8665"/>
                  </a:cubicBezTo>
                  <a:cubicBezTo>
                    <a:pt x="11929" y="9539"/>
                    <a:pt x="11376" y="10043"/>
                    <a:pt x="10388" y="10255"/>
                  </a:cubicBezTo>
                  <a:cubicBezTo>
                    <a:pt x="9743" y="10395"/>
                    <a:pt x="9053" y="10295"/>
                    <a:pt x="8414" y="10424"/>
                  </a:cubicBezTo>
                  <a:lnTo>
                    <a:pt x="8411" y="10424"/>
                  </a:lnTo>
                  <a:cubicBezTo>
                    <a:pt x="6987" y="7398"/>
                    <a:pt x="6073" y="4324"/>
                    <a:pt x="6061" y="983"/>
                  </a:cubicBezTo>
                  <a:close/>
                  <a:moveTo>
                    <a:pt x="12376" y="9911"/>
                  </a:moveTo>
                  <a:cubicBezTo>
                    <a:pt x="13133" y="10719"/>
                    <a:pt x="13617" y="11647"/>
                    <a:pt x="13826" y="12702"/>
                  </a:cubicBezTo>
                  <a:cubicBezTo>
                    <a:pt x="13600" y="12570"/>
                    <a:pt x="13365" y="12458"/>
                    <a:pt x="13121" y="12367"/>
                  </a:cubicBezTo>
                  <a:cubicBezTo>
                    <a:pt x="13092" y="12356"/>
                    <a:pt x="13062" y="12350"/>
                    <a:pt x="13033" y="12350"/>
                  </a:cubicBezTo>
                  <a:cubicBezTo>
                    <a:pt x="12851" y="12350"/>
                    <a:pt x="12689" y="12548"/>
                    <a:pt x="12780" y="12731"/>
                  </a:cubicBezTo>
                  <a:cubicBezTo>
                    <a:pt x="13353" y="13851"/>
                    <a:pt x="13545" y="15014"/>
                    <a:pt x="13368" y="16232"/>
                  </a:cubicBezTo>
                  <a:cubicBezTo>
                    <a:pt x="11821" y="15344"/>
                    <a:pt x="10617" y="14066"/>
                    <a:pt x="9809" y="12461"/>
                  </a:cubicBezTo>
                  <a:cubicBezTo>
                    <a:pt x="9762" y="12364"/>
                    <a:pt x="9669" y="12316"/>
                    <a:pt x="9576" y="12316"/>
                  </a:cubicBezTo>
                  <a:cubicBezTo>
                    <a:pt x="9478" y="12316"/>
                    <a:pt x="9380" y="12369"/>
                    <a:pt x="9336" y="12476"/>
                  </a:cubicBezTo>
                  <a:lnTo>
                    <a:pt x="9150" y="12645"/>
                  </a:lnTo>
                  <a:cubicBezTo>
                    <a:pt x="9007" y="12080"/>
                    <a:pt x="9035" y="11547"/>
                    <a:pt x="9202" y="10991"/>
                  </a:cubicBezTo>
                  <a:cubicBezTo>
                    <a:pt x="9225" y="10992"/>
                    <a:pt x="9249" y="10992"/>
                    <a:pt x="9273" y="10992"/>
                  </a:cubicBezTo>
                  <a:cubicBezTo>
                    <a:pt x="10357" y="10992"/>
                    <a:pt x="11664" y="10671"/>
                    <a:pt x="12376" y="9911"/>
                  </a:cubicBezTo>
                  <a:close/>
                  <a:moveTo>
                    <a:pt x="7809" y="10092"/>
                  </a:moveTo>
                  <a:cubicBezTo>
                    <a:pt x="7927" y="10289"/>
                    <a:pt x="8050" y="10481"/>
                    <a:pt x="8179" y="10673"/>
                  </a:cubicBezTo>
                  <a:cubicBezTo>
                    <a:pt x="8182" y="10679"/>
                    <a:pt x="8187" y="10685"/>
                    <a:pt x="8193" y="10690"/>
                  </a:cubicBezTo>
                  <a:cubicBezTo>
                    <a:pt x="8210" y="10808"/>
                    <a:pt x="8302" y="10900"/>
                    <a:pt x="8419" y="10917"/>
                  </a:cubicBezTo>
                  <a:cubicBezTo>
                    <a:pt x="8554" y="10945"/>
                    <a:pt x="8692" y="10963"/>
                    <a:pt x="8832" y="10974"/>
                  </a:cubicBezTo>
                  <a:cubicBezTo>
                    <a:pt x="8568" y="11667"/>
                    <a:pt x="8551" y="12369"/>
                    <a:pt x="8780" y="13126"/>
                  </a:cubicBezTo>
                  <a:cubicBezTo>
                    <a:pt x="8816" y="13256"/>
                    <a:pt x="8908" y="13330"/>
                    <a:pt x="9026" y="13330"/>
                  </a:cubicBezTo>
                  <a:cubicBezTo>
                    <a:pt x="9059" y="13330"/>
                    <a:pt x="9094" y="13324"/>
                    <a:pt x="9130" y="13312"/>
                  </a:cubicBezTo>
                  <a:cubicBezTo>
                    <a:pt x="9322" y="13246"/>
                    <a:pt x="9454" y="13175"/>
                    <a:pt x="9560" y="13069"/>
                  </a:cubicBezTo>
                  <a:cubicBezTo>
                    <a:pt x="9821" y="13539"/>
                    <a:pt x="10119" y="13983"/>
                    <a:pt x="10451" y="14401"/>
                  </a:cubicBezTo>
                  <a:cubicBezTo>
                    <a:pt x="10523" y="15135"/>
                    <a:pt x="10623" y="15848"/>
                    <a:pt x="10620" y="16587"/>
                  </a:cubicBezTo>
                  <a:cubicBezTo>
                    <a:pt x="10617" y="16845"/>
                    <a:pt x="10694" y="17418"/>
                    <a:pt x="10554" y="17653"/>
                  </a:cubicBezTo>
                  <a:cubicBezTo>
                    <a:pt x="10381" y="17940"/>
                    <a:pt x="10144" y="18044"/>
                    <a:pt x="9897" y="18044"/>
                  </a:cubicBezTo>
                  <a:cubicBezTo>
                    <a:pt x="9632" y="18044"/>
                    <a:pt x="9356" y="17924"/>
                    <a:pt x="9136" y="17779"/>
                  </a:cubicBezTo>
                  <a:cubicBezTo>
                    <a:pt x="7869" y="16940"/>
                    <a:pt x="6803" y="15877"/>
                    <a:pt x="5901" y="14656"/>
                  </a:cubicBezTo>
                  <a:cubicBezTo>
                    <a:pt x="5855" y="14593"/>
                    <a:pt x="5790" y="14566"/>
                    <a:pt x="5725" y="14566"/>
                  </a:cubicBezTo>
                  <a:cubicBezTo>
                    <a:pt x="5605" y="14566"/>
                    <a:pt x="5482" y="14657"/>
                    <a:pt x="5465" y="14788"/>
                  </a:cubicBezTo>
                  <a:lnTo>
                    <a:pt x="4560" y="14378"/>
                  </a:lnTo>
                  <a:cubicBezTo>
                    <a:pt x="4474" y="14206"/>
                    <a:pt x="4396" y="14029"/>
                    <a:pt x="4325" y="13851"/>
                  </a:cubicBezTo>
                  <a:cubicBezTo>
                    <a:pt x="4213" y="13561"/>
                    <a:pt x="4133" y="13261"/>
                    <a:pt x="4084" y="12954"/>
                  </a:cubicBezTo>
                  <a:cubicBezTo>
                    <a:pt x="4159" y="12917"/>
                    <a:pt x="4230" y="12880"/>
                    <a:pt x="4302" y="12845"/>
                  </a:cubicBezTo>
                  <a:cubicBezTo>
                    <a:pt x="5050" y="12464"/>
                    <a:pt x="5967" y="12117"/>
                    <a:pt x="6626" y="11596"/>
                  </a:cubicBezTo>
                  <a:cubicBezTo>
                    <a:pt x="7053" y="11258"/>
                    <a:pt x="7373" y="10653"/>
                    <a:pt x="7219" y="10209"/>
                  </a:cubicBezTo>
                  <a:cubicBezTo>
                    <a:pt x="7416" y="10186"/>
                    <a:pt x="7614" y="10146"/>
                    <a:pt x="7809" y="10092"/>
                  </a:cubicBezTo>
                  <a:close/>
                  <a:moveTo>
                    <a:pt x="5750" y="1"/>
                  </a:moveTo>
                  <a:cubicBezTo>
                    <a:pt x="5605" y="1"/>
                    <a:pt x="5468" y="85"/>
                    <a:pt x="5462" y="266"/>
                  </a:cubicBezTo>
                  <a:cubicBezTo>
                    <a:pt x="5362" y="3475"/>
                    <a:pt x="5981" y="6788"/>
                    <a:pt x="7537" y="9619"/>
                  </a:cubicBezTo>
                  <a:cubicBezTo>
                    <a:pt x="7247" y="9639"/>
                    <a:pt x="6961" y="9679"/>
                    <a:pt x="6680" y="9739"/>
                  </a:cubicBezTo>
                  <a:cubicBezTo>
                    <a:pt x="6649" y="9730"/>
                    <a:pt x="6614" y="9719"/>
                    <a:pt x="6577" y="9710"/>
                  </a:cubicBezTo>
                  <a:cubicBezTo>
                    <a:pt x="6552" y="9704"/>
                    <a:pt x="6526" y="9701"/>
                    <a:pt x="6501" y="9701"/>
                  </a:cubicBezTo>
                  <a:cubicBezTo>
                    <a:pt x="6407" y="9701"/>
                    <a:pt x="6318" y="9745"/>
                    <a:pt x="6259" y="9822"/>
                  </a:cubicBezTo>
                  <a:cubicBezTo>
                    <a:pt x="6161" y="9839"/>
                    <a:pt x="5926" y="9891"/>
                    <a:pt x="5809" y="9983"/>
                  </a:cubicBezTo>
                  <a:lnTo>
                    <a:pt x="5588" y="10269"/>
                  </a:lnTo>
                  <a:cubicBezTo>
                    <a:pt x="5709" y="10361"/>
                    <a:pt x="5826" y="10453"/>
                    <a:pt x="5947" y="10541"/>
                  </a:cubicBezTo>
                  <a:cubicBezTo>
                    <a:pt x="5978" y="10566"/>
                    <a:pt x="6010" y="10576"/>
                    <a:pt x="6039" y="10576"/>
                  </a:cubicBezTo>
                  <a:cubicBezTo>
                    <a:pt x="6146" y="10576"/>
                    <a:pt x="6221" y="10435"/>
                    <a:pt x="6156" y="10326"/>
                  </a:cubicBezTo>
                  <a:cubicBezTo>
                    <a:pt x="6267" y="10324"/>
                    <a:pt x="6376" y="10312"/>
                    <a:pt x="6485" y="10292"/>
                  </a:cubicBezTo>
                  <a:lnTo>
                    <a:pt x="6485" y="10292"/>
                  </a:lnTo>
                  <a:cubicBezTo>
                    <a:pt x="7121" y="10607"/>
                    <a:pt x="4975" y="11837"/>
                    <a:pt x="4912" y="11871"/>
                  </a:cubicBezTo>
                  <a:cubicBezTo>
                    <a:pt x="4417" y="12134"/>
                    <a:pt x="4121" y="12368"/>
                    <a:pt x="3645" y="12368"/>
                  </a:cubicBezTo>
                  <a:cubicBezTo>
                    <a:pt x="3545" y="12368"/>
                    <a:pt x="3438" y="12357"/>
                    <a:pt x="3319" y="12335"/>
                  </a:cubicBezTo>
                  <a:cubicBezTo>
                    <a:pt x="2574" y="12200"/>
                    <a:pt x="2514" y="11736"/>
                    <a:pt x="2216" y="11080"/>
                  </a:cubicBezTo>
                  <a:cubicBezTo>
                    <a:pt x="2035" y="10688"/>
                    <a:pt x="1866" y="10289"/>
                    <a:pt x="1714" y="9885"/>
                  </a:cubicBezTo>
                  <a:cubicBezTo>
                    <a:pt x="1070" y="8198"/>
                    <a:pt x="700" y="6473"/>
                    <a:pt x="411" y="4708"/>
                  </a:cubicBezTo>
                  <a:lnTo>
                    <a:pt x="408" y="4708"/>
                  </a:lnTo>
                  <a:lnTo>
                    <a:pt x="1" y="4776"/>
                  </a:lnTo>
                  <a:cubicBezTo>
                    <a:pt x="95" y="6315"/>
                    <a:pt x="425" y="7845"/>
                    <a:pt x="915" y="9304"/>
                  </a:cubicBezTo>
                  <a:cubicBezTo>
                    <a:pt x="1187" y="10123"/>
                    <a:pt x="1511" y="10925"/>
                    <a:pt x="1883" y="11705"/>
                  </a:cubicBezTo>
                  <a:cubicBezTo>
                    <a:pt x="2107" y="12166"/>
                    <a:pt x="2348" y="12900"/>
                    <a:pt x="2872" y="13137"/>
                  </a:cubicBezTo>
                  <a:cubicBezTo>
                    <a:pt x="2994" y="13193"/>
                    <a:pt x="3117" y="13216"/>
                    <a:pt x="3240" y="13216"/>
                  </a:cubicBezTo>
                  <a:cubicBezTo>
                    <a:pt x="3421" y="13216"/>
                    <a:pt x="3602" y="13166"/>
                    <a:pt x="3777" y="13094"/>
                  </a:cubicBezTo>
                  <a:cubicBezTo>
                    <a:pt x="3812" y="13960"/>
                    <a:pt x="4127" y="15157"/>
                    <a:pt x="4861" y="15470"/>
                  </a:cubicBezTo>
                  <a:cubicBezTo>
                    <a:pt x="4983" y="15522"/>
                    <a:pt x="5102" y="15546"/>
                    <a:pt x="5214" y="15546"/>
                  </a:cubicBezTo>
                  <a:cubicBezTo>
                    <a:pt x="5436" y="15546"/>
                    <a:pt x="5630" y="15451"/>
                    <a:pt x="5763" y="15289"/>
                  </a:cubicBezTo>
                  <a:cubicBezTo>
                    <a:pt x="6405" y="16126"/>
                    <a:pt x="7127" y="16891"/>
                    <a:pt x="7952" y="17550"/>
                  </a:cubicBezTo>
                  <a:cubicBezTo>
                    <a:pt x="8450" y="17945"/>
                    <a:pt x="9470" y="18935"/>
                    <a:pt x="10237" y="18935"/>
                  </a:cubicBezTo>
                  <a:cubicBezTo>
                    <a:pt x="10300" y="18935"/>
                    <a:pt x="10361" y="18928"/>
                    <a:pt x="10419" y="18914"/>
                  </a:cubicBezTo>
                  <a:cubicBezTo>
                    <a:pt x="11445" y="18670"/>
                    <a:pt x="11290" y="16458"/>
                    <a:pt x="11064" y="15097"/>
                  </a:cubicBezTo>
                  <a:lnTo>
                    <a:pt x="11064" y="15097"/>
                  </a:lnTo>
                  <a:cubicBezTo>
                    <a:pt x="11769" y="15819"/>
                    <a:pt x="12580" y="16427"/>
                    <a:pt x="13474" y="16897"/>
                  </a:cubicBezTo>
                  <a:cubicBezTo>
                    <a:pt x="13506" y="16914"/>
                    <a:pt x="13538" y="16922"/>
                    <a:pt x="13569" y="16922"/>
                  </a:cubicBezTo>
                  <a:cubicBezTo>
                    <a:pt x="13697" y="16922"/>
                    <a:pt x="13806" y="16791"/>
                    <a:pt x="13829" y="16673"/>
                  </a:cubicBezTo>
                  <a:cubicBezTo>
                    <a:pt x="14087" y="15493"/>
                    <a:pt x="13990" y="14261"/>
                    <a:pt x="13548" y="13137"/>
                  </a:cubicBezTo>
                  <a:lnTo>
                    <a:pt x="13548" y="13137"/>
                  </a:lnTo>
                  <a:cubicBezTo>
                    <a:pt x="13720" y="13238"/>
                    <a:pt x="13881" y="13355"/>
                    <a:pt x="14027" y="13487"/>
                  </a:cubicBezTo>
                  <a:cubicBezTo>
                    <a:pt x="14077" y="13525"/>
                    <a:pt x="14129" y="13542"/>
                    <a:pt x="14180" y="13542"/>
                  </a:cubicBezTo>
                  <a:cubicBezTo>
                    <a:pt x="14333" y="13542"/>
                    <a:pt x="14469" y="13389"/>
                    <a:pt x="14454" y="13223"/>
                  </a:cubicBezTo>
                  <a:cubicBezTo>
                    <a:pt x="14319" y="11808"/>
                    <a:pt x="13760" y="10584"/>
                    <a:pt x="12783" y="9550"/>
                  </a:cubicBezTo>
                  <a:cubicBezTo>
                    <a:pt x="12755" y="9521"/>
                    <a:pt x="12720" y="9498"/>
                    <a:pt x="12686" y="9481"/>
                  </a:cubicBezTo>
                  <a:cubicBezTo>
                    <a:pt x="12783" y="9298"/>
                    <a:pt x="12846" y="9097"/>
                    <a:pt x="12878" y="8894"/>
                  </a:cubicBezTo>
                  <a:cubicBezTo>
                    <a:pt x="12894" y="8896"/>
                    <a:pt x="12911" y="8897"/>
                    <a:pt x="12928" y="8897"/>
                  </a:cubicBezTo>
                  <a:cubicBezTo>
                    <a:pt x="13110" y="8897"/>
                    <a:pt x="13285" y="8782"/>
                    <a:pt x="13222" y="8561"/>
                  </a:cubicBezTo>
                  <a:cubicBezTo>
                    <a:pt x="13139" y="8281"/>
                    <a:pt x="13044" y="8011"/>
                    <a:pt x="12938" y="7748"/>
                  </a:cubicBezTo>
                  <a:lnTo>
                    <a:pt x="12766" y="7344"/>
                  </a:lnTo>
                  <a:cubicBezTo>
                    <a:pt x="11368" y="4292"/>
                    <a:pt x="8376" y="2418"/>
                    <a:pt x="6001" y="97"/>
                  </a:cubicBezTo>
                  <a:cubicBezTo>
                    <a:pt x="5935" y="34"/>
                    <a:pt x="5841" y="1"/>
                    <a:pt x="5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7"/>
            <p:cNvSpPr/>
            <p:nvPr/>
          </p:nvSpPr>
          <p:spPr>
            <a:xfrm>
              <a:off x="6867514" y="3859862"/>
              <a:ext cx="397552" cy="521245"/>
            </a:xfrm>
            <a:custGeom>
              <a:avLst/>
              <a:gdLst/>
              <a:ahLst/>
              <a:cxnLst/>
              <a:rect l="l" t="t" r="r" b="b"/>
              <a:pathLst>
                <a:path w="4821" h="6321" extrusionOk="0">
                  <a:moveTo>
                    <a:pt x="3370" y="0"/>
                  </a:moveTo>
                  <a:cubicBezTo>
                    <a:pt x="2658" y="760"/>
                    <a:pt x="1351" y="1081"/>
                    <a:pt x="267" y="1081"/>
                  </a:cubicBezTo>
                  <a:cubicBezTo>
                    <a:pt x="243" y="1081"/>
                    <a:pt x="219" y="1081"/>
                    <a:pt x="196" y="1080"/>
                  </a:cubicBezTo>
                  <a:cubicBezTo>
                    <a:pt x="27" y="1636"/>
                    <a:pt x="1" y="2169"/>
                    <a:pt x="144" y="2734"/>
                  </a:cubicBezTo>
                  <a:lnTo>
                    <a:pt x="330" y="2565"/>
                  </a:lnTo>
                  <a:cubicBezTo>
                    <a:pt x="374" y="2458"/>
                    <a:pt x="472" y="2405"/>
                    <a:pt x="570" y="2405"/>
                  </a:cubicBezTo>
                  <a:cubicBezTo>
                    <a:pt x="663" y="2405"/>
                    <a:pt x="756" y="2453"/>
                    <a:pt x="803" y="2550"/>
                  </a:cubicBezTo>
                  <a:cubicBezTo>
                    <a:pt x="1611" y="4155"/>
                    <a:pt x="2812" y="5433"/>
                    <a:pt x="4362" y="6321"/>
                  </a:cubicBezTo>
                  <a:cubicBezTo>
                    <a:pt x="4539" y="5103"/>
                    <a:pt x="4347" y="3940"/>
                    <a:pt x="3774" y="2820"/>
                  </a:cubicBezTo>
                  <a:cubicBezTo>
                    <a:pt x="3681" y="2637"/>
                    <a:pt x="3844" y="2439"/>
                    <a:pt x="4025" y="2439"/>
                  </a:cubicBezTo>
                  <a:cubicBezTo>
                    <a:pt x="4054" y="2439"/>
                    <a:pt x="4084" y="2445"/>
                    <a:pt x="4113" y="2456"/>
                  </a:cubicBezTo>
                  <a:cubicBezTo>
                    <a:pt x="4359" y="2547"/>
                    <a:pt x="4594" y="2659"/>
                    <a:pt x="4820" y="2791"/>
                  </a:cubicBezTo>
                  <a:cubicBezTo>
                    <a:pt x="4611" y="1736"/>
                    <a:pt x="4127" y="805"/>
                    <a:pt x="3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7"/>
            <p:cNvSpPr/>
            <p:nvPr/>
          </p:nvSpPr>
          <p:spPr>
            <a:xfrm>
              <a:off x="6461640" y="3874705"/>
              <a:ext cx="545160" cy="655907"/>
            </a:xfrm>
            <a:custGeom>
              <a:avLst/>
              <a:gdLst/>
              <a:ahLst/>
              <a:cxnLst/>
              <a:rect l="l" t="t" r="r" b="b"/>
              <a:pathLst>
                <a:path w="6611" h="7954" extrusionOk="0">
                  <a:moveTo>
                    <a:pt x="3725" y="1"/>
                  </a:moveTo>
                  <a:cubicBezTo>
                    <a:pt x="3530" y="55"/>
                    <a:pt x="3335" y="95"/>
                    <a:pt x="3135" y="118"/>
                  </a:cubicBezTo>
                  <a:cubicBezTo>
                    <a:pt x="3289" y="562"/>
                    <a:pt x="2971" y="1167"/>
                    <a:pt x="2542" y="1505"/>
                  </a:cubicBezTo>
                  <a:cubicBezTo>
                    <a:pt x="1883" y="2026"/>
                    <a:pt x="966" y="2373"/>
                    <a:pt x="218" y="2754"/>
                  </a:cubicBezTo>
                  <a:cubicBezTo>
                    <a:pt x="146" y="2789"/>
                    <a:pt x="75" y="2826"/>
                    <a:pt x="0" y="2866"/>
                  </a:cubicBezTo>
                  <a:cubicBezTo>
                    <a:pt x="49" y="3170"/>
                    <a:pt x="129" y="3470"/>
                    <a:pt x="241" y="3760"/>
                  </a:cubicBezTo>
                  <a:cubicBezTo>
                    <a:pt x="312" y="3938"/>
                    <a:pt x="390" y="4115"/>
                    <a:pt x="479" y="4287"/>
                  </a:cubicBezTo>
                  <a:lnTo>
                    <a:pt x="1381" y="4697"/>
                  </a:lnTo>
                  <a:cubicBezTo>
                    <a:pt x="1396" y="4566"/>
                    <a:pt x="1519" y="4475"/>
                    <a:pt x="1639" y="4475"/>
                  </a:cubicBezTo>
                  <a:cubicBezTo>
                    <a:pt x="1705" y="4475"/>
                    <a:pt x="1769" y="4502"/>
                    <a:pt x="1814" y="4565"/>
                  </a:cubicBezTo>
                  <a:cubicBezTo>
                    <a:pt x="2719" y="5789"/>
                    <a:pt x="3782" y="6849"/>
                    <a:pt x="5052" y="7688"/>
                  </a:cubicBezTo>
                  <a:cubicBezTo>
                    <a:pt x="5272" y="7833"/>
                    <a:pt x="5548" y="7953"/>
                    <a:pt x="5813" y="7953"/>
                  </a:cubicBezTo>
                  <a:cubicBezTo>
                    <a:pt x="6060" y="7953"/>
                    <a:pt x="6297" y="7849"/>
                    <a:pt x="6470" y="7562"/>
                  </a:cubicBezTo>
                  <a:cubicBezTo>
                    <a:pt x="6610" y="7327"/>
                    <a:pt x="6533" y="6754"/>
                    <a:pt x="6536" y="6496"/>
                  </a:cubicBezTo>
                  <a:cubicBezTo>
                    <a:pt x="6539" y="5757"/>
                    <a:pt x="6439" y="5044"/>
                    <a:pt x="6367" y="4310"/>
                  </a:cubicBezTo>
                  <a:cubicBezTo>
                    <a:pt x="6035" y="3892"/>
                    <a:pt x="5737" y="3448"/>
                    <a:pt x="5476" y="2978"/>
                  </a:cubicBezTo>
                  <a:cubicBezTo>
                    <a:pt x="5373" y="3084"/>
                    <a:pt x="5238" y="3155"/>
                    <a:pt x="5046" y="3221"/>
                  </a:cubicBezTo>
                  <a:cubicBezTo>
                    <a:pt x="5009" y="3234"/>
                    <a:pt x="4974" y="3240"/>
                    <a:pt x="4941" y="3240"/>
                  </a:cubicBezTo>
                  <a:cubicBezTo>
                    <a:pt x="4823" y="3240"/>
                    <a:pt x="4732" y="3164"/>
                    <a:pt x="4696" y="3035"/>
                  </a:cubicBezTo>
                  <a:cubicBezTo>
                    <a:pt x="4467" y="2278"/>
                    <a:pt x="4484" y="1576"/>
                    <a:pt x="4748" y="883"/>
                  </a:cubicBezTo>
                  <a:cubicBezTo>
                    <a:pt x="4608" y="872"/>
                    <a:pt x="4470" y="854"/>
                    <a:pt x="4335" y="826"/>
                  </a:cubicBezTo>
                  <a:cubicBezTo>
                    <a:pt x="4218" y="809"/>
                    <a:pt x="4126" y="717"/>
                    <a:pt x="4109" y="599"/>
                  </a:cubicBezTo>
                  <a:cubicBezTo>
                    <a:pt x="4103" y="594"/>
                    <a:pt x="4098" y="588"/>
                    <a:pt x="4095" y="582"/>
                  </a:cubicBezTo>
                  <a:cubicBezTo>
                    <a:pt x="3966" y="390"/>
                    <a:pt x="3843" y="198"/>
                    <a:pt x="3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7"/>
            <p:cNvSpPr/>
            <p:nvPr/>
          </p:nvSpPr>
          <p:spPr>
            <a:xfrm>
              <a:off x="5766491" y="1538065"/>
              <a:ext cx="1561675" cy="2327751"/>
            </a:xfrm>
            <a:custGeom>
              <a:avLst/>
              <a:gdLst/>
              <a:ahLst/>
              <a:cxnLst/>
              <a:rect l="l" t="t" r="r" b="b"/>
              <a:pathLst>
                <a:path w="18938" h="28228" extrusionOk="0">
                  <a:moveTo>
                    <a:pt x="5993" y="3920"/>
                  </a:moveTo>
                  <a:cubicBezTo>
                    <a:pt x="7412" y="3920"/>
                    <a:pt x="8817" y="4684"/>
                    <a:pt x="9390" y="6073"/>
                  </a:cubicBezTo>
                  <a:cubicBezTo>
                    <a:pt x="10198" y="8015"/>
                    <a:pt x="9198" y="10408"/>
                    <a:pt x="7155" y="11024"/>
                  </a:cubicBezTo>
                  <a:cubicBezTo>
                    <a:pt x="6790" y="11134"/>
                    <a:pt x="6418" y="11187"/>
                    <a:pt x="6050" y="11187"/>
                  </a:cubicBezTo>
                  <a:cubicBezTo>
                    <a:pt x="4476" y="11187"/>
                    <a:pt x="2984" y="10219"/>
                    <a:pt x="2525" y="8626"/>
                  </a:cubicBezTo>
                  <a:cubicBezTo>
                    <a:pt x="2196" y="7477"/>
                    <a:pt x="2550" y="4690"/>
                    <a:pt x="4118" y="4690"/>
                  </a:cubicBezTo>
                  <a:cubicBezTo>
                    <a:pt x="4138" y="4690"/>
                    <a:pt x="4158" y="4691"/>
                    <a:pt x="4178" y="4692"/>
                  </a:cubicBezTo>
                  <a:cubicBezTo>
                    <a:pt x="4069" y="4594"/>
                    <a:pt x="4092" y="4422"/>
                    <a:pt x="4221" y="4353"/>
                  </a:cubicBezTo>
                  <a:cubicBezTo>
                    <a:pt x="4771" y="4061"/>
                    <a:pt x="5383" y="3920"/>
                    <a:pt x="5993" y="3920"/>
                  </a:cubicBezTo>
                  <a:close/>
                  <a:moveTo>
                    <a:pt x="5886" y="1"/>
                  </a:moveTo>
                  <a:cubicBezTo>
                    <a:pt x="5400" y="2031"/>
                    <a:pt x="3600" y="3475"/>
                    <a:pt x="1653" y="3475"/>
                  </a:cubicBezTo>
                  <a:cubicBezTo>
                    <a:pt x="1105" y="3475"/>
                    <a:pt x="545" y="3361"/>
                    <a:pt x="0" y="3113"/>
                  </a:cubicBezTo>
                  <a:lnTo>
                    <a:pt x="0" y="3113"/>
                  </a:lnTo>
                  <a:cubicBezTo>
                    <a:pt x="92" y="6783"/>
                    <a:pt x="545" y="10439"/>
                    <a:pt x="1547" y="13990"/>
                  </a:cubicBezTo>
                  <a:cubicBezTo>
                    <a:pt x="3112" y="19494"/>
                    <a:pt x="6043" y="24282"/>
                    <a:pt x="10155" y="28228"/>
                  </a:cubicBezTo>
                  <a:cubicBezTo>
                    <a:pt x="10275" y="28139"/>
                    <a:pt x="10510" y="28087"/>
                    <a:pt x="10608" y="28067"/>
                  </a:cubicBezTo>
                  <a:cubicBezTo>
                    <a:pt x="10665" y="27990"/>
                    <a:pt x="10756" y="27947"/>
                    <a:pt x="10850" y="27947"/>
                  </a:cubicBezTo>
                  <a:cubicBezTo>
                    <a:pt x="10874" y="27947"/>
                    <a:pt x="10899" y="27950"/>
                    <a:pt x="10923" y="27955"/>
                  </a:cubicBezTo>
                  <a:cubicBezTo>
                    <a:pt x="10960" y="27964"/>
                    <a:pt x="10995" y="27978"/>
                    <a:pt x="11029" y="27987"/>
                  </a:cubicBezTo>
                  <a:cubicBezTo>
                    <a:pt x="11310" y="27927"/>
                    <a:pt x="11596" y="27884"/>
                    <a:pt x="11886" y="27867"/>
                  </a:cubicBezTo>
                  <a:cubicBezTo>
                    <a:pt x="10330" y="25036"/>
                    <a:pt x="9708" y="21723"/>
                    <a:pt x="9811" y="18511"/>
                  </a:cubicBezTo>
                  <a:cubicBezTo>
                    <a:pt x="9816" y="18332"/>
                    <a:pt x="9952" y="18247"/>
                    <a:pt x="10096" y="18247"/>
                  </a:cubicBezTo>
                  <a:cubicBezTo>
                    <a:pt x="10187" y="18247"/>
                    <a:pt x="10281" y="18281"/>
                    <a:pt x="10347" y="18345"/>
                  </a:cubicBezTo>
                  <a:cubicBezTo>
                    <a:pt x="12722" y="20663"/>
                    <a:pt x="15714" y="22537"/>
                    <a:pt x="17115" y="25586"/>
                  </a:cubicBezTo>
                  <a:cubicBezTo>
                    <a:pt x="17384" y="25443"/>
                    <a:pt x="17657" y="25302"/>
                    <a:pt x="17914" y="25136"/>
                  </a:cubicBezTo>
                  <a:cubicBezTo>
                    <a:pt x="18227" y="24935"/>
                    <a:pt x="18508" y="24689"/>
                    <a:pt x="18814" y="24485"/>
                  </a:cubicBezTo>
                  <a:cubicBezTo>
                    <a:pt x="18851" y="24465"/>
                    <a:pt x="18894" y="24451"/>
                    <a:pt x="18937" y="24451"/>
                  </a:cubicBezTo>
                  <a:cubicBezTo>
                    <a:pt x="18871" y="24030"/>
                    <a:pt x="18803" y="23520"/>
                    <a:pt x="18791" y="23388"/>
                  </a:cubicBezTo>
                  <a:cubicBezTo>
                    <a:pt x="18771" y="23076"/>
                    <a:pt x="18742" y="22766"/>
                    <a:pt x="18711" y="22457"/>
                  </a:cubicBezTo>
                  <a:cubicBezTo>
                    <a:pt x="18634" y="21715"/>
                    <a:pt x="18528" y="20978"/>
                    <a:pt x="18396" y="20242"/>
                  </a:cubicBezTo>
                  <a:cubicBezTo>
                    <a:pt x="18124" y="18740"/>
                    <a:pt x="17737" y="17262"/>
                    <a:pt x="17241" y="15821"/>
                  </a:cubicBezTo>
                  <a:cubicBezTo>
                    <a:pt x="16278" y="13015"/>
                    <a:pt x="14940" y="10351"/>
                    <a:pt x="13270" y="7901"/>
                  </a:cubicBezTo>
                  <a:cubicBezTo>
                    <a:pt x="11230" y="4904"/>
                    <a:pt x="8740" y="2239"/>
                    <a:pt x="5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7"/>
            <p:cNvSpPr/>
            <p:nvPr/>
          </p:nvSpPr>
          <p:spPr>
            <a:xfrm>
              <a:off x="6624666" y="3123560"/>
              <a:ext cx="529822" cy="778611"/>
            </a:xfrm>
            <a:custGeom>
              <a:avLst/>
              <a:gdLst/>
              <a:ahLst/>
              <a:cxnLst/>
              <a:rect l="l" t="t" r="r" b="b"/>
              <a:pathLst>
                <a:path w="6425" h="9442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3342"/>
                    <a:pt x="926" y="6416"/>
                    <a:pt x="2353" y="9442"/>
                  </a:cubicBezTo>
                  <a:cubicBezTo>
                    <a:pt x="2992" y="9313"/>
                    <a:pt x="3682" y="9413"/>
                    <a:pt x="4327" y="9273"/>
                  </a:cubicBezTo>
                  <a:cubicBezTo>
                    <a:pt x="5315" y="9061"/>
                    <a:pt x="5868" y="8557"/>
                    <a:pt x="6313" y="7683"/>
                  </a:cubicBezTo>
                  <a:cubicBezTo>
                    <a:pt x="6330" y="7645"/>
                    <a:pt x="6358" y="7614"/>
                    <a:pt x="6390" y="7591"/>
                  </a:cubicBezTo>
                  <a:cubicBezTo>
                    <a:pt x="6327" y="7493"/>
                    <a:pt x="6338" y="7365"/>
                    <a:pt x="6424" y="7284"/>
                  </a:cubicBezTo>
                  <a:cubicBezTo>
                    <a:pt x="5333" y="4121"/>
                    <a:pt x="2393" y="219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7"/>
            <p:cNvSpPr/>
            <p:nvPr/>
          </p:nvSpPr>
          <p:spPr>
            <a:xfrm>
              <a:off x="6156780" y="3418939"/>
              <a:ext cx="555632" cy="643537"/>
            </a:xfrm>
            <a:custGeom>
              <a:avLst/>
              <a:gdLst/>
              <a:ahLst/>
              <a:cxnLst/>
              <a:rect l="l" t="t" r="r" b="b"/>
              <a:pathLst>
                <a:path w="6738" h="7804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46"/>
                    <a:pt x="18" y="95"/>
                    <a:pt x="24" y="144"/>
                  </a:cubicBezTo>
                  <a:lnTo>
                    <a:pt x="27" y="144"/>
                  </a:lnTo>
                  <a:cubicBezTo>
                    <a:pt x="316" y="1909"/>
                    <a:pt x="683" y="3634"/>
                    <a:pt x="1327" y="5321"/>
                  </a:cubicBezTo>
                  <a:cubicBezTo>
                    <a:pt x="1482" y="5722"/>
                    <a:pt x="1651" y="6121"/>
                    <a:pt x="1829" y="6516"/>
                  </a:cubicBezTo>
                  <a:cubicBezTo>
                    <a:pt x="2130" y="7169"/>
                    <a:pt x="2190" y="7634"/>
                    <a:pt x="2935" y="7771"/>
                  </a:cubicBezTo>
                  <a:cubicBezTo>
                    <a:pt x="3054" y="7793"/>
                    <a:pt x="3161" y="7804"/>
                    <a:pt x="3261" y="7804"/>
                  </a:cubicBezTo>
                  <a:cubicBezTo>
                    <a:pt x="3737" y="7804"/>
                    <a:pt x="4033" y="7570"/>
                    <a:pt x="4528" y="7304"/>
                  </a:cubicBezTo>
                  <a:cubicBezTo>
                    <a:pt x="4591" y="7270"/>
                    <a:pt x="6737" y="6040"/>
                    <a:pt x="6101" y="5725"/>
                  </a:cubicBezTo>
                  <a:lnTo>
                    <a:pt x="6101" y="5725"/>
                  </a:lnTo>
                  <a:cubicBezTo>
                    <a:pt x="5992" y="5745"/>
                    <a:pt x="5883" y="5760"/>
                    <a:pt x="5772" y="5762"/>
                  </a:cubicBezTo>
                  <a:cubicBezTo>
                    <a:pt x="5837" y="5869"/>
                    <a:pt x="5762" y="6012"/>
                    <a:pt x="5654" y="6012"/>
                  </a:cubicBezTo>
                  <a:cubicBezTo>
                    <a:pt x="5625" y="6012"/>
                    <a:pt x="5594" y="6002"/>
                    <a:pt x="5562" y="5977"/>
                  </a:cubicBezTo>
                  <a:cubicBezTo>
                    <a:pt x="5442" y="5889"/>
                    <a:pt x="5325" y="5797"/>
                    <a:pt x="5204" y="5705"/>
                  </a:cubicBezTo>
                  <a:cubicBezTo>
                    <a:pt x="3107" y="4075"/>
                    <a:pt x="1390" y="21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7"/>
            <p:cNvSpPr/>
            <p:nvPr/>
          </p:nvSpPr>
          <p:spPr>
            <a:xfrm>
              <a:off x="5988064" y="1896527"/>
              <a:ext cx="574764" cy="531801"/>
            </a:xfrm>
            <a:custGeom>
              <a:avLst/>
              <a:gdLst/>
              <a:ahLst/>
              <a:cxnLst/>
              <a:rect l="l" t="t" r="r" b="b"/>
              <a:pathLst>
                <a:path w="6970" h="6449" extrusionOk="0">
                  <a:moveTo>
                    <a:pt x="3163" y="1092"/>
                  </a:moveTo>
                  <a:cubicBezTo>
                    <a:pt x="3856" y="1092"/>
                    <a:pt x="4552" y="1360"/>
                    <a:pt x="5047" y="1875"/>
                  </a:cubicBezTo>
                  <a:cubicBezTo>
                    <a:pt x="5995" y="2860"/>
                    <a:pt x="5749" y="4431"/>
                    <a:pt x="4800" y="5322"/>
                  </a:cubicBezTo>
                  <a:cubicBezTo>
                    <a:pt x="4345" y="5752"/>
                    <a:pt x="3791" y="5954"/>
                    <a:pt x="3239" y="5954"/>
                  </a:cubicBezTo>
                  <a:cubicBezTo>
                    <a:pt x="2537" y="5954"/>
                    <a:pt x="1837" y="5627"/>
                    <a:pt x="1345" y="5024"/>
                  </a:cubicBezTo>
                  <a:cubicBezTo>
                    <a:pt x="508" y="3995"/>
                    <a:pt x="631" y="2703"/>
                    <a:pt x="1471" y="1835"/>
                  </a:cubicBezTo>
                  <a:cubicBezTo>
                    <a:pt x="1468" y="1769"/>
                    <a:pt x="1497" y="1706"/>
                    <a:pt x="1548" y="1665"/>
                  </a:cubicBezTo>
                  <a:cubicBezTo>
                    <a:pt x="2005" y="1279"/>
                    <a:pt x="2583" y="1092"/>
                    <a:pt x="3163" y="1092"/>
                  </a:cubicBezTo>
                  <a:close/>
                  <a:moveTo>
                    <a:pt x="3346" y="0"/>
                  </a:moveTo>
                  <a:cubicBezTo>
                    <a:pt x="2784" y="0"/>
                    <a:pt x="2217" y="124"/>
                    <a:pt x="1709" y="365"/>
                  </a:cubicBezTo>
                  <a:cubicBezTo>
                    <a:pt x="1763" y="379"/>
                    <a:pt x="1820" y="390"/>
                    <a:pt x="1881" y="408"/>
                  </a:cubicBezTo>
                  <a:cubicBezTo>
                    <a:pt x="1970" y="435"/>
                    <a:pt x="1941" y="578"/>
                    <a:pt x="1857" y="578"/>
                  </a:cubicBezTo>
                  <a:cubicBezTo>
                    <a:pt x="1853" y="578"/>
                    <a:pt x="1848" y="577"/>
                    <a:pt x="1843" y="577"/>
                  </a:cubicBezTo>
                  <a:cubicBezTo>
                    <a:pt x="1776" y="565"/>
                    <a:pt x="1711" y="559"/>
                    <a:pt x="1649" y="559"/>
                  </a:cubicBezTo>
                  <a:cubicBezTo>
                    <a:pt x="602" y="559"/>
                    <a:pt x="135" y="2152"/>
                    <a:pt x="70" y="2906"/>
                  </a:cubicBezTo>
                  <a:cubicBezTo>
                    <a:pt x="1" y="3746"/>
                    <a:pt x="265" y="4668"/>
                    <a:pt x="806" y="5322"/>
                  </a:cubicBezTo>
                  <a:cubicBezTo>
                    <a:pt x="1422" y="6066"/>
                    <a:pt x="2377" y="6448"/>
                    <a:pt x="3331" y="6448"/>
                  </a:cubicBezTo>
                  <a:cubicBezTo>
                    <a:pt x="3992" y="6448"/>
                    <a:pt x="4652" y="6265"/>
                    <a:pt x="5199" y="5892"/>
                  </a:cubicBezTo>
                  <a:cubicBezTo>
                    <a:pt x="6548" y="4963"/>
                    <a:pt x="6969" y="3024"/>
                    <a:pt x="6190" y="1585"/>
                  </a:cubicBezTo>
                  <a:cubicBezTo>
                    <a:pt x="5607" y="509"/>
                    <a:pt x="4485" y="0"/>
                    <a:pt x="3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7"/>
            <p:cNvSpPr/>
            <p:nvPr/>
          </p:nvSpPr>
          <p:spPr>
            <a:xfrm>
              <a:off x="5947576" y="1861234"/>
              <a:ext cx="659865" cy="599420"/>
            </a:xfrm>
            <a:custGeom>
              <a:avLst/>
              <a:gdLst/>
              <a:ahLst/>
              <a:cxnLst/>
              <a:rect l="l" t="t" r="r" b="b"/>
              <a:pathLst>
                <a:path w="8002" h="7269" extrusionOk="0">
                  <a:moveTo>
                    <a:pt x="3840" y="429"/>
                  </a:moveTo>
                  <a:cubicBezTo>
                    <a:pt x="4978" y="429"/>
                    <a:pt x="6098" y="938"/>
                    <a:pt x="6681" y="2013"/>
                  </a:cubicBezTo>
                  <a:cubicBezTo>
                    <a:pt x="7460" y="3452"/>
                    <a:pt x="7039" y="5391"/>
                    <a:pt x="5690" y="6320"/>
                  </a:cubicBezTo>
                  <a:cubicBezTo>
                    <a:pt x="5143" y="6693"/>
                    <a:pt x="4482" y="6877"/>
                    <a:pt x="3821" y="6877"/>
                  </a:cubicBezTo>
                  <a:cubicBezTo>
                    <a:pt x="2868" y="6877"/>
                    <a:pt x="1914" y="6496"/>
                    <a:pt x="1297" y="5750"/>
                  </a:cubicBezTo>
                  <a:cubicBezTo>
                    <a:pt x="756" y="5099"/>
                    <a:pt x="492" y="4177"/>
                    <a:pt x="561" y="3334"/>
                  </a:cubicBezTo>
                  <a:cubicBezTo>
                    <a:pt x="625" y="2583"/>
                    <a:pt x="1093" y="989"/>
                    <a:pt x="2138" y="989"/>
                  </a:cubicBezTo>
                  <a:cubicBezTo>
                    <a:pt x="2201" y="989"/>
                    <a:pt x="2267" y="995"/>
                    <a:pt x="2334" y="1007"/>
                  </a:cubicBezTo>
                  <a:cubicBezTo>
                    <a:pt x="2339" y="1008"/>
                    <a:pt x="2344" y="1009"/>
                    <a:pt x="2348" y="1009"/>
                  </a:cubicBezTo>
                  <a:cubicBezTo>
                    <a:pt x="2432" y="1009"/>
                    <a:pt x="2461" y="866"/>
                    <a:pt x="2372" y="838"/>
                  </a:cubicBezTo>
                  <a:cubicBezTo>
                    <a:pt x="2311" y="821"/>
                    <a:pt x="2254" y="807"/>
                    <a:pt x="2200" y="795"/>
                  </a:cubicBezTo>
                  <a:cubicBezTo>
                    <a:pt x="2709" y="554"/>
                    <a:pt x="3276" y="429"/>
                    <a:pt x="3840" y="429"/>
                  </a:cubicBezTo>
                  <a:close/>
                  <a:moveTo>
                    <a:pt x="3797" y="1"/>
                  </a:moveTo>
                  <a:cubicBezTo>
                    <a:pt x="3187" y="1"/>
                    <a:pt x="2575" y="142"/>
                    <a:pt x="2025" y="434"/>
                  </a:cubicBezTo>
                  <a:cubicBezTo>
                    <a:pt x="1896" y="500"/>
                    <a:pt x="1873" y="675"/>
                    <a:pt x="1982" y="773"/>
                  </a:cubicBezTo>
                  <a:cubicBezTo>
                    <a:pt x="1961" y="772"/>
                    <a:pt x="1940" y="771"/>
                    <a:pt x="1920" y="771"/>
                  </a:cubicBezTo>
                  <a:cubicBezTo>
                    <a:pt x="354" y="771"/>
                    <a:pt x="0" y="3558"/>
                    <a:pt x="329" y="4704"/>
                  </a:cubicBezTo>
                  <a:cubicBezTo>
                    <a:pt x="788" y="6299"/>
                    <a:pt x="2280" y="7268"/>
                    <a:pt x="3854" y="7268"/>
                  </a:cubicBezTo>
                  <a:cubicBezTo>
                    <a:pt x="4222" y="7268"/>
                    <a:pt x="4594" y="7215"/>
                    <a:pt x="4959" y="7105"/>
                  </a:cubicBezTo>
                  <a:cubicBezTo>
                    <a:pt x="7002" y="6489"/>
                    <a:pt x="8002" y="4099"/>
                    <a:pt x="7197" y="2154"/>
                  </a:cubicBezTo>
                  <a:cubicBezTo>
                    <a:pt x="6622" y="765"/>
                    <a:pt x="5216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7"/>
            <p:cNvSpPr/>
            <p:nvPr/>
          </p:nvSpPr>
          <p:spPr>
            <a:xfrm>
              <a:off x="6029955" y="1986576"/>
              <a:ext cx="452554" cy="401015"/>
            </a:xfrm>
            <a:custGeom>
              <a:avLst/>
              <a:gdLst/>
              <a:ahLst/>
              <a:cxnLst/>
              <a:rect l="l" t="t" r="r" b="b"/>
              <a:pathLst>
                <a:path w="5488" h="4863" extrusionOk="0">
                  <a:moveTo>
                    <a:pt x="2667" y="456"/>
                  </a:moveTo>
                  <a:cubicBezTo>
                    <a:pt x="3180" y="456"/>
                    <a:pt x="3695" y="632"/>
                    <a:pt x="4095" y="986"/>
                  </a:cubicBezTo>
                  <a:cubicBezTo>
                    <a:pt x="4937" y="1731"/>
                    <a:pt x="4822" y="2972"/>
                    <a:pt x="4115" y="3765"/>
                  </a:cubicBezTo>
                  <a:cubicBezTo>
                    <a:pt x="3723" y="4203"/>
                    <a:pt x="3217" y="4419"/>
                    <a:pt x="2708" y="4419"/>
                  </a:cubicBezTo>
                  <a:cubicBezTo>
                    <a:pt x="2207" y="4419"/>
                    <a:pt x="1704" y="4210"/>
                    <a:pt x="1307" y="3800"/>
                  </a:cubicBezTo>
                  <a:cubicBezTo>
                    <a:pt x="456" y="2920"/>
                    <a:pt x="582" y="1843"/>
                    <a:pt x="1204" y="963"/>
                  </a:cubicBezTo>
                  <a:cubicBezTo>
                    <a:pt x="1246" y="960"/>
                    <a:pt x="1289" y="943"/>
                    <a:pt x="1324" y="917"/>
                  </a:cubicBezTo>
                  <a:cubicBezTo>
                    <a:pt x="1707" y="610"/>
                    <a:pt x="2187" y="456"/>
                    <a:pt x="2667" y="456"/>
                  </a:cubicBezTo>
                  <a:close/>
                  <a:moveTo>
                    <a:pt x="2655" y="0"/>
                  </a:moveTo>
                  <a:cubicBezTo>
                    <a:pt x="2075" y="0"/>
                    <a:pt x="1497" y="187"/>
                    <a:pt x="1040" y="573"/>
                  </a:cubicBezTo>
                  <a:cubicBezTo>
                    <a:pt x="989" y="614"/>
                    <a:pt x="960" y="677"/>
                    <a:pt x="963" y="743"/>
                  </a:cubicBezTo>
                  <a:cubicBezTo>
                    <a:pt x="123" y="1611"/>
                    <a:pt x="0" y="2903"/>
                    <a:pt x="837" y="3932"/>
                  </a:cubicBezTo>
                  <a:cubicBezTo>
                    <a:pt x="1329" y="4535"/>
                    <a:pt x="2029" y="4862"/>
                    <a:pt x="2731" y="4862"/>
                  </a:cubicBezTo>
                  <a:cubicBezTo>
                    <a:pt x="3283" y="4862"/>
                    <a:pt x="3837" y="4660"/>
                    <a:pt x="4292" y="4230"/>
                  </a:cubicBezTo>
                  <a:cubicBezTo>
                    <a:pt x="5241" y="3339"/>
                    <a:pt x="5487" y="1768"/>
                    <a:pt x="4539" y="783"/>
                  </a:cubicBezTo>
                  <a:cubicBezTo>
                    <a:pt x="4044" y="268"/>
                    <a:pt x="3348" y="0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7"/>
            <p:cNvSpPr/>
            <p:nvPr/>
          </p:nvSpPr>
          <p:spPr>
            <a:xfrm>
              <a:off x="6067475" y="2024096"/>
              <a:ext cx="369679" cy="326799"/>
            </a:xfrm>
            <a:custGeom>
              <a:avLst/>
              <a:gdLst/>
              <a:ahLst/>
              <a:cxnLst/>
              <a:rect l="l" t="t" r="r" b="b"/>
              <a:pathLst>
                <a:path w="4483" h="3963" extrusionOk="0">
                  <a:moveTo>
                    <a:pt x="2212" y="1"/>
                  </a:moveTo>
                  <a:cubicBezTo>
                    <a:pt x="1732" y="1"/>
                    <a:pt x="1252" y="155"/>
                    <a:pt x="869" y="462"/>
                  </a:cubicBezTo>
                  <a:cubicBezTo>
                    <a:pt x="834" y="488"/>
                    <a:pt x="791" y="505"/>
                    <a:pt x="749" y="508"/>
                  </a:cubicBezTo>
                  <a:cubicBezTo>
                    <a:pt x="127" y="1388"/>
                    <a:pt x="1" y="2465"/>
                    <a:pt x="852" y="3345"/>
                  </a:cubicBezTo>
                  <a:cubicBezTo>
                    <a:pt x="1250" y="3754"/>
                    <a:pt x="1753" y="3963"/>
                    <a:pt x="2254" y="3963"/>
                  </a:cubicBezTo>
                  <a:cubicBezTo>
                    <a:pt x="2762" y="3963"/>
                    <a:pt x="3269" y="3748"/>
                    <a:pt x="3660" y="3310"/>
                  </a:cubicBezTo>
                  <a:cubicBezTo>
                    <a:pt x="4367" y="2517"/>
                    <a:pt x="4482" y="1276"/>
                    <a:pt x="3640" y="531"/>
                  </a:cubicBezTo>
                  <a:cubicBezTo>
                    <a:pt x="3240" y="177"/>
                    <a:pt x="2725" y="1"/>
                    <a:pt x="2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7"/>
            <p:cNvSpPr/>
            <p:nvPr/>
          </p:nvSpPr>
          <p:spPr>
            <a:xfrm>
              <a:off x="5762945" y="1236585"/>
              <a:ext cx="453709" cy="545407"/>
            </a:xfrm>
            <a:custGeom>
              <a:avLst/>
              <a:gdLst/>
              <a:ahLst/>
              <a:cxnLst/>
              <a:rect l="l" t="t" r="r" b="b"/>
              <a:pathLst>
                <a:path w="5502" h="6614" extrusionOk="0">
                  <a:moveTo>
                    <a:pt x="235" y="1"/>
                  </a:moveTo>
                  <a:cubicBezTo>
                    <a:pt x="75" y="2121"/>
                    <a:pt x="0" y="4250"/>
                    <a:pt x="37" y="6376"/>
                  </a:cubicBezTo>
                  <a:cubicBezTo>
                    <a:pt x="534" y="6536"/>
                    <a:pt x="1036" y="6614"/>
                    <a:pt x="1525" y="6614"/>
                  </a:cubicBezTo>
                  <a:cubicBezTo>
                    <a:pt x="3393" y="6614"/>
                    <a:pt x="5069" y="5476"/>
                    <a:pt x="5476" y="3388"/>
                  </a:cubicBezTo>
                  <a:cubicBezTo>
                    <a:pt x="5482" y="3368"/>
                    <a:pt x="5490" y="3345"/>
                    <a:pt x="5502" y="3325"/>
                  </a:cubicBezTo>
                  <a:cubicBezTo>
                    <a:pt x="3848" y="2064"/>
                    <a:pt x="2086" y="952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57"/>
          <p:cNvSpPr/>
          <p:nvPr/>
        </p:nvSpPr>
        <p:spPr>
          <a:xfrm rot="-1035027">
            <a:off x="7795851" y="2549819"/>
            <a:ext cx="983529" cy="887550"/>
          </a:xfrm>
          <a:custGeom>
            <a:avLst/>
            <a:gdLst/>
            <a:ahLst/>
            <a:cxnLst/>
            <a:rect l="l" t="t" r="r" b="b"/>
            <a:pathLst>
              <a:path w="9614" h="8676" extrusionOk="0">
                <a:moveTo>
                  <a:pt x="4171" y="3302"/>
                </a:moveTo>
                <a:cubicBezTo>
                  <a:pt x="4634" y="3302"/>
                  <a:pt x="5379" y="3659"/>
                  <a:pt x="5533" y="3779"/>
                </a:cubicBezTo>
                <a:cubicBezTo>
                  <a:pt x="5808" y="3985"/>
                  <a:pt x="6023" y="4260"/>
                  <a:pt x="6158" y="4576"/>
                </a:cubicBezTo>
                <a:cubicBezTo>
                  <a:pt x="6144" y="4578"/>
                  <a:pt x="6129" y="4581"/>
                  <a:pt x="6115" y="4584"/>
                </a:cubicBezTo>
                <a:cubicBezTo>
                  <a:pt x="5937" y="4606"/>
                  <a:pt x="5753" y="4621"/>
                  <a:pt x="5570" y="4621"/>
                </a:cubicBezTo>
                <a:cubicBezTo>
                  <a:pt x="5340" y="4621"/>
                  <a:pt x="5111" y="4598"/>
                  <a:pt x="4892" y="4536"/>
                </a:cubicBezTo>
                <a:cubicBezTo>
                  <a:pt x="4651" y="4467"/>
                  <a:pt x="3485" y="3951"/>
                  <a:pt x="3843" y="3429"/>
                </a:cubicBezTo>
                <a:cubicBezTo>
                  <a:pt x="3905" y="3338"/>
                  <a:pt x="4024" y="3302"/>
                  <a:pt x="4171" y="3302"/>
                </a:cubicBezTo>
                <a:close/>
                <a:moveTo>
                  <a:pt x="7590" y="1"/>
                </a:moveTo>
                <a:cubicBezTo>
                  <a:pt x="7491" y="1"/>
                  <a:pt x="7451" y="150"/>
                  <a:pt x="7559" y="180"/>
                </a:cubicBezTo>
                <a:cubicBezTo>
                  <a:pt x="9339" y="653"/>
                  <a:pt x="9190" y="2897"/>
                  <a:pt x="7957" y="3851"/>
                </a:cubicBezTo>
                <a:cubicBezTo>
                  <a:pt x="7516" y="4189"/>
                  <a:pt x="7000" y="4418"/>
                  <a:pt x="6450" y="4527"/>
                </a:cubicBezTo>
                <a:cubicBezTo>
                  <a:pt x="6090" y="3701"/>
                  <a:pt x="5203" y="3130"/>
                  <a:pt x="4238" y="3130"/>
                </a:cubicBezTo>
                <a:cubicBezTo>
                  <a:pt x="3981" y="3130"/>
                  <a:pt x="3718" y="3171"/>
                  <a:pt x="3459" y="3258"/>
                </a:cubicBezTo>
                <a:cubicBezTo>
                  <a:pt x="3381" y="3278"/>
                  <a:pt x="3339" y="3358"/>
                  <a:pt x="3356" y="3435"/>
                </a:cubicBezTo>
                <a:cubicBezTo>
                  <a:pt x="3686" y="4525"/>
                  <a:pt x="4630" y="4952"/>
                  <a:pt x="5654" y="4952"/>
                </a:cubicBezTo>
                <a:cubicBezTo>
                  <a:pt x="5855" y="4952"/>
                  <a:pt x="6058" y="4936"/>
                  <a:pt x="6261" y="4905"/>
                </a:cubicBezTo>
                <a:lnTo>
                  <a:pt x="6261" y="4905"/>
                </a:lnTo>
                <a:cubicBezTo>
                  <a:pt x="6453" y="5785"/>
                  <a:pt x="5998" y="6627"/>
                  <a:pt x="5287" y="7132"/>
                </a:cubicBezTo>
                <a:cubicBezTo>
                  <a:pt x="4626" y="7601"/>
                  <a:pt x="3871" y="7755"/>
                  <a:pt x="3096" y="7755"/>
                </a:cubicBezTo>
                <a:cubicBezTo>
                  <a:pt x="2688" y="7755"/>
                  <a:pt x="2274" y="7712"/>
                  <a:pt x="1866" y="7650"/>
                </a:cubicBezTo>
                <a:cubicBezTo>
                  <a:pt x="1937" y="7538"/>
                  <a:pt x="1901" y="7365"/>
                  <a:pt x="1750" y="7365"/>
                </a:cubicBezTo>
                <a:cubicBezTo>
                  <a:pt x="1743" y="7365"/>
                  <a:pt x="1736" y="7366"/>
                  <a:pt x="1728" y="7366"/>
                </a:cubicBezTo>
                <a:cubicBezTo>
                  <a:pt x="1442" y="7398"/>
                  <a:pt x="1155" y="7430"/>
                  <a:pt x="869" y="7464"/>
                </a:cubicBezTo>
                <a:lnTo>
                  <a:pt x="722" y="7435"/>
                </a:lnTo>
                <a:cubicBezTo>
                  <a:pt x="712" y="7433"/>
                  <a:pt x="702" y="7433"/>
                  <a:pt x="692" y="7433"/>
                </a:cubicBezTo>
                <a:cubicBezTo>
                  <a:pt x="637" y="7433"/>
                  <a:pt x="584" y="7458"/>
                  <a:pt x="551" y="7504"/>
                </a:cubicBezTo>
                <a:lnTo>
                  <a:pt x="235" y="7541"/>
                </a:lnTo>
                <a:cubicBezTo>
                  <a:pt x="55" y="7561"/>
                  <a:pt x="0" y="7759"/>
                  <a:pt x="146" y="7868"/>
                </a:cubicBezTo>
                <a:cubicBezTo>
                  <a:pt x="625" y="8235"/>
                  <a:pt x="1167" y="8504"/>
                  <a:pt x="1745" y="8667"/>
                </a:cubicBezTo>
                <a:cubicBezTo>
                  <a:pt x="1764" y="8673"/>
                  <a:pt x="1782" y="8676"/>
                  <a:pt x="1799" y="8676"/>
                </a:cubicBezTo>
                <a:cubicBezTo>
                  <a:pt x="1951" y="8676"/>
                  <a:pt x="2003" y="8459"/>
                  <a:pt x="1874" y="8364"/>
                </a:cubicBezTo>
                <a:cubicBezTo>
                  <a:pt x="1651" y="8197"/>
                  <a:pt x="1442" y="8031"/>
                  <a:pt x="1235" y="7859"/>
                </a:cubicBezTo>
                <a:lnTo>
                  <a:pt x="1235" y="7859"/>
                </a:lnTo>
                <a:cubicBezTo>
                  <a:pt x="1820" y="7961"/>
                  <a:pt x="2456" y="8040"/>
                  <a:pt x="3081" y="8040"/>
                </a:cubicBezTo>
                <a:cubicBezTo>
                  <a:pt x="4467" y="8040"/>
                  <a:pt x="5801" y="7651"/>
                  <a:pt x="6419" y="6255"/>
                </a:cubicBezTo>
                <a:cubicBezTo>
                  <a:pt x="6639" y="5759"/>
                  <a:pt x="6668" y="5278"/>
                  <a:pt x="6562" y="4848"/>
                </a:cubicBezTo>
                <a:cubicBezTo>
                  <a:pt x="7221" y="4696"/>
                  <a:pt x="7846" y="4398"/>
                  <a:pt x="8296" y="4011"/>
                </a:cubicBezTo>
                <a:cubicBezTo>
                  <a:pt x="9614" y="2871"/>
                  <a:pt x="9571" y="392"/>
                  <a:pt x="7608" y="2"/>
                </a:cubicBezTo>
                <a:cubicBezTo>
                  <a:pt x="7602" y="1"/>
                  <a:pt x="7595" y="1"/>
                  <a:pt x="75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2"/>
          <p:cNvSpPr/>
          <p:nvPr/>
        </p:nvSpPr>
        <p:spPr>
          <a:xfrm>
            <a:off x="684315" y="1096929"/>
            <a:ext cx="1586017" cy="158601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2"/>
          <p:cNvSpPr txBox="1">
            <a:spLocks noGrp="1"/>
          </p:cNvSpPr>
          <p:nvPr>
            <p:ph type="title"/>
          </p:nvPr>
        </p:nvSpPr>
        <p:spPr>
          <a:xfrm>
            <a:off x="748650" y="2949475"/>
            <a:ext cx="37368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MAIN BODY</a:t>
            </a:r>
            <a:endParaRPr dirty="0"/>
          </a:p>
        </p:txBody>
      </p:sp>
      <p:sp>
        <p:nvSpPr>
          <p:cNvPr id="598" name="Google Shape;598;p62"/>
          <p:cNvSpPr txBox="1">
            <a:spLocks noGrp="1"/>
          </p:cNvSpPr>
          <p:nvPr>
            <p:ph type="title" idx="2"/>
          </p:nvPr>
        </p:nvSpPr>
        <p:spPr>
          <a:xfrm>
            <a:off x="883500" y="1150888"/>
            <a:ext cx="1649700" cy="14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pic>
        <p:nvPicPr>
          <p:cNvPr id="599" name="Google Shape;599;p62"/>
          <p:cNvPicPr preferRelativeResize="0"/>
          <p:nvPr/>
        </p:nvPicPr>
        <p:blipFill rotWithShape="1">
          <a:blip r:embed="rId3">
            <a:alphaModFix/>
          </a:blip>
          <a:srcRect l="4337" r="4346"/>
          <a:stretch/>
        </p:blipFill>
        <p:spPr>
          <a:xfrm>
            <a:off x="5326525" y="885300"/>
            <a:ext cx="3080100" cy="33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00" name="Google Shape;600;p62"/>
          <p:cNvGrpSpPr/>
          <p:nvPr/>
        </p:nvGrpSpPr>
        <p:grpSpPr>
          <a:xfrm rot="-489574">
            <a:off x="3215936" y="1438666"/>
            <a:ext cx="1070034" cy="1042210"/>
            <a:chOff x="3807050" y="3407250"/>
            <a:chExt cx="846075" cy="824075"/>
          </a:xfrm>
        </p:grpSpPr>
        <p:sp>
          <p:nvSpPr>
            <p:cNvPr id="601" name="Google Shape;601;p62"/>
            <p:cNvSpPr/>
            <p:nvPr/>
          </p:nvSpPr>
          <p:spPr>
            <a:xfrm>
              <a:off x="3940000" y="3407250"/>
              <a:ext cx="713125" cy="306475"/>
            </a:xfrm>
            <a:custGeom>
              <a:avLst/>
              <a:gdLst/>
              <a:ahLst/>
              <a:cxnLst/>
              <a:rect l="l" t="t" r="r" b="b"/>
              <a:pathLst>
                <a:path w="28525" h="12259" extrusionOk="0">
                  <a:moveTo>
                    <a:pt x="5559" y="1032"/>
                  </a:moveTo>
                  <a:cubicBezTo>
                    <a:pt x="6107" y="1032"/>
                    <a:pt x="6605" y="1074"/>
                    <a:pt x="7100" y="1188"/>
                  </a:cubicBezTo>
                  <a:cubicBezTo>
                    <a:pt x="8009" y="1389"/>
                    <a:pt x="8920" y="1581"/>
                    <a:pt x="9803" y="1881"/>
                  </a:cubicBezTo>
                  <a:cubicBezTo>
                    <a:pt x="11413" y="2432"/>
                    <a:pt x="13089" y="2678"/>
                    <a:pt x="14754" y="2996"/>
                  </a:cubicBezTo>
                  <a:cubicBezTo>
                    <a:pt x="16719" y="3380"/>
                    <a:pt x="18671" y="3858"/>
                    <a:pt x="20625" y="4297"/>
                  </a:cubicBezTo>
                  <a:cubicBezTo>
                    <a:pt x="20682" y="4308"/>
                    <a:pt x="20731" y="4351"/>
                    <a:pt x="20906" y="4446"/>
                  </a:cubicBezTo>
                  <a:lnTo>
                    <a:pt x="20903" y="4446"/>
                  </a:lnTo>
                  <a:cubicBezTo>
                    <a:pt x="20651" y="4457"/>
                    <a:pt x="20505" y="4472"/>
                    <a:pt x="20364" y="4475"/>
                  </a:cubicBezTo>
                  <a:cubicBezTo>
                    <a:pt x="20329" y="4475"/>
                    <a:pt x="20293" y="4475"/>
                    <a:pt x="20258" y="4475"/>
                  </a:cubicBezTo>
                  <a:cubicBezTo>
                    <a:pt x="18102" y="4475"/>
                    <a:pt x="15945" y="4303"/>
                    <a:pt x="13814" y="3964"/>
                  </a:cubicBezTo>
                  <a:cubicBezTo>
                    <a:pt x="13060" y="3844"/>
                    <a:pt x="12295" y="3798"/>
                    <a:pt x="11533" y="3764"/>
                  </a:cubicBezTo>
                  <a:cubicBezTo>
                    <a:pt x="9820" y="3689"/>
                    <a:pt x="8100" y="3727"/>
                    <a:pt x="6390" y="3543"/>
                  </a:cubicBezTo>
                  <a:cubicBezTo>
                    <a:pt x="6103" y="3515"/>
                    <a:pt x="5951" y="3414"/>
                    <a:pt x="5817" y="3171"/>
                  </a:cubicBezTo>
                  <a:cubicBezTo>
                    <a:pt x="5444" y="2506"/>
                    <a:pt x="5241" y="1761"/>
                    <a:pt x="4668" y="1062"/>
                  </a:cubicBezTo>
                  <a:cubicBezTo>
                    <a:pt x="4982" y="1043"/>
                    <a:pt x="5277" y="1032"/>
                    <a:pt x="5559" y="1032"/>
                  </a:cubicBezTo>
                  <a:close/>
                  <a:moveTo>
                    <a:pt x="5731" y="4345"/>
                  </a:moveTo>
                  <a:cubicBezTo>
                    <a:pt x="5770" y="4345"/>
                    <a:pt x="5809" y="4346"/>
                    <a:pt x="5848" y="4348"/>
                  </a:cubicBezTo>
                  <a:cubicBezTo>
                    <a:pt x="6656" y="4394"/>
                    <a:pt x="7459" y="4500"/>
                    <a:pt x="8264" y="4543"/>
                  </a:cubicBezTo>
                  <a:cubicBezTo>
                    <a:pt x="10103" y="4641"/>
                    <a:pt x="11957" y="4566"/>
                    <a:pt x="13780" y="4873"/>
                  </a:cubicBezTo>
                  <a:cubicBezTo>
                    <a:pt x="16570" y="5343"/>
                    <a:pt x="19384" y="5389"/>
                    <a:pt x="22204" y="5403"/>
                  </a:cubicBezTo>
                  <a:cubicBezTo>
                    <a:pt x="22757" y="5406"/>
                    <a:pt x="23316" y="5446"/>
                    <a:pt x="23871" y="5472"/>
                  </a:cubicBezTo>
                  <a:cubicBezTo>
                    <a:pt x="23877" y="5512"/>
                    <a:pt x="23880" y="5555"/>
                    <a:pt x="23886" y="5595"/>
                  </a:cubicBezTo>
                  <a:lnTo>
                    <a:pt x="23883" y="5595"/>
                  </a:lnTo>
                  <a:cubicBezTo>
                    <a:pt x="23341" y="5778"/>
                    <a:pt x="22774" y="5893"/>
                    <a:pt x="22210" y="5982"/>
                  </a:cubicBezTo>
                  <a:cubicBezTo>
                    <a:pt x="21596" y="6076"/>
                    <a:pt x="20986" y="6177"/>
                    <a:pt x="20384" y="6351"/>
                  </a:cubicBezTo>
                  <a:cubicBezTo>
                    <a:pt x="19066" y="6727"/>
                    <a:pt x="17694" y="6807"/>
                    <a:pt x="16358" y="7099"/>
                  </a:cubicBezTo>
                  <a:cubicBezTo>
                    <a:pt x="15184" y="7360"/>
                    <a:pt x="13992" y="7457"/>
                    <a:pt x="12797" y="7566"/>
                  </a:cubicBezTo>
                  <a:cubicBezTo>
                    <a:pt x="9095" y="7893"/>
                    <a:pt x="5390" y="7870"/>
                    <a:pt x="1682" y="7873"/>
                  </a:cubicBezTo>
                  <a:cubicBezTo>
                    <a:pt x="1640" y="7873"/>
                    <a:pt x="1597" y="7877"/>
                    <a:pt x="1553" y="7877"/>
                  </a:cubicBezTo>
                  <a:cubicBezTo>
                    <a:pt x="1472" y="7877"/>
                    <a:pt x="1386" y="7864"/>
                    <a:pt x="1295" y="7790"/>
                  </a:cubicBezTo>
                  <a:cubicBezTo>
                    <a:pt x="1333" y="7566"/>
                    <a:pt x="1519" y="7426"/>
                    <a:pt x="1676" y="7280"/>
                  </a:cubicBezTo>
                  <a:cubicBezTo>
                    <a:pt x="2181" y="6818"/>
                    <a:pt x="2676" y="6348"/>
                    <a:pt x="3235" y="5950"/>
                  </a:cubicBezTo>
                  <a:cubicBezTo>
                    <a:pt x="3708" y="5615"/>
                    <a:pt x="4166" y="5251"/>
                    <a:pt x="4570" y="4838"/>
                  </a:cubicBezTo>
                  <a:cubicBezTo>
                    <a:pt x="4904" y="4505"/>
                    <a:pt x="5269" y="4345"/>
                    <a:pt x="5731" y="4345"/>
                  </a:cubicBezTo>
                  <a:close/>
                  <a:moveTo>
                    <a:pt x="18086" y="7638"/>
                  </a:moveTo>
                  <a:lnTo>
                    <a:pt x="18086" y="7638"/>
                  </a:lnTo>
                  <a:cubicBezTo>
                    <a:pt x="17969" y="7922"/>
                    <a:pt x="17808" y="7922"/>
                    <a:pt x="17682" y="7970"/>
                  </a:cubicBezTo>
                  <a:lnTo>
                    <a:pt x="17682" y="7967"/>
                  </a:lnTo>
                  <a:cubicBezTo>
                    <a:pt x="15903" y="8649"/>
                    <a:pt x="14095" y="9243"/>
                    <a:pt x="12270" y="9781"/>
                  </a:cubicBezTo>
                  <a:cubicBezTo>
                    <a:pt x="11089" y="10128"/>
                    <a:pt x="10020" y="10727"/>
                    <a:pt x="8891" y="11188"/>
                  </a:cubicBezTo>
                  <a:cubicBezTo>
                    <a:pt x="8641" y="11294"/>
                    <a:pt x="8391" y="11363"/>
                    <a:pt x="8127" y="11363"/>
                  </a:cubicBezTo>
                  <a:cubicBezTo>
                    <a:pt x="8082" y="11363"/>
                    <a:pt x="8037" y="11361"/>
                    <a:pt x="7992" y="11357"/>
                  </a:cubicBezTo>
                  <a:cubicBezTo>
                    <a:pt x="7857" y="11343"/>
                    <a:pt x="7742" y="11311"/>
                    <a:pt x="7728" y="11151"/>
                  </a:cubicBezTo>
                  <a:cubicBezTo>
                    <a:pt x="7642" y="10351"/>
                    <a:pt x="7361" y="9586"/>
                    <a:pt x="7218" y="8730"/>
                  </a:cubicBezTo>
                  <a:cubicBezTo>
                    <a:pt x="10868" y="8615"/>
                    <a:pt x="14482" y="8520"/>
                    <a:pt x="18086" y="7638"/>
                  </a:cubicBezTo>
                  <a:close/>
                  <a:moveTo>
                    <a:pt x="5724" y="0"/>
                  </a:moveTo>
                  <a:cubicBezTo>
                    <a:pt x="5560" y="0"/>
                    <a:pt x="5393" y="5"/>
                    <a:pt x="5224" y="13"/>
                  </a:cubicBezTo>
                  <a:lnTo>
                    <a:pt x="4227" y="13"/>
                  </a:lnTo>
                  <a:cubicBezTo>
                    <a:pt x="4186" y="13"/>
                    <a:pt x="4143" y="16"/>
                    <a:pt x="4103" y="19"/>
                  </a:cubicBezTo>
                  <a:cubicBezTo>
                    <a:pt x="3559" y="76"/>
                    <a:pt x="3387" y="320"/>
                    <a:pt x="3502" y="861"/>
                  </a:cubicBezTo>
                  <a:cubicBezTo>
                    <a:pt x="3565" y="1174"/>
                    <a:pt x="3728" y="1443"/>
                    <a:pt x="3923" y="1681"/>
                  </a:cubicBezTo>
                  <a:cubicBezTo>
                    <a:pt x="4341" y="2188"/>
                    <a:pt x="4539" y="2807"/>
                    <a:pt x="4825" y="3377"/>
                  </a:cubicBezTo>
                  <a:cubicBezTo>
                    <a:pt x="4897" y="3523"/>
                    <a:pt x="4920" y="3641"/>
                    <a:pt x="4748" y="3741"/>
                  </a:cubicBezTo>
                  <a:cubicBezTo>
                    <a:pt x="3951" y="4225"/>
                    <a:pt x="3295" y="4904"/>
                    <a:pt x="2545" y="5449"/>
                  </a:cubicBezTo>
                  <a:cubicBezTo>
                    <a:pt x="1759" y="6022"/>
                    <a:pt x="1006" y="6646"/>
                    <a:pt x="430" y="7449"/>
                  </a:cubicBezTo>
                  <a:cubicBezTo>
                    <a:pt x="298" y="7635"/>
                    <a:pt x="161" y="7816"/>
                    <a:pt x="95" y="8039"/>
                  </a:cubicBezTo>
                  <a:cubicBezTo>
                    <a:pt x="0" y="8360"/>
                    <a:pt x="106" y="8563"/>
                    <a:pt x="421" y="8661"/>
                  </a:cubicBezTo>
                  <a:cubicBezTo>
                    <a:pt x="643" y="8729"/>
                    <a:pt x="872" y="8736"/>
                    <a:pt x="1102" y="8736"/>
                  </a:cubicBezTo>
                  <a:cubicBezTo>
                    <a:pt x="1164" y="8736"/>
                    <a:pt x="1225" y="8735"/>
                    <a:pt x="1287" y="8735"/>
                  </a:cubicBezTo>
                  <a:cubicBezTo>
                    <a:pt x="2216" y="8735"/>
                    <a:pt x="3146" y="8740"/>
                    <a:pt x="4076" y="8740"/>
                  </a:cubicBezTo>
                  <a:cubicBezTo>
                    <a:pt x="4658" y="8740"/>
                    <a:pt x="5239" y="8738"/>
                    <a:pt x="5820" y="8732"/>
                  </a:cubicBezTo>
                  <a:cubicBezTo>
                    <a:pt x="5824" y="8732"/>
                    <a:pt x="5829" y="8732"/>
                    <a:pt x="5833" y="8732"/>
                  </a:cubicBezTo>
                  <a:cubicBezTo>
                    <a:pt x="6177" y="8732"/>
                    <a:pt x="6348" y="8840"/>
                    <a:pt x="6427" y="9188"/>
                  </a:cubicBezTo>
                  <a:cubicBezTo>
                    <a:pt x="6585" y="9916"/>
                    <a:pt x="6802" y="10629"/>
                    <a:pt x="6880" y="11374"/>
                  </a:cubicBezTo>
                  <a:cubicBezTo>
                    <a:pt x="6951" y="12051"/>
                    <a:pt x="7149" y="12222"/>
                    <a:pt x="7834" y="12254"/>
                  </a:cubicBezTo>
                  <a:cubicBezTo>
                    <a:pt x="7891" y="12257"/>
                    <a:pt x="7949" y="12258"/>
                    <a:pt x="8006" y="12258"/>
                  </a:cubicBezTo>
                  <a:cubicBezTo>
                    <a:pt x="8444" y="12258"/>
                    <a:pt x="8879" y="12172"/>
                    <a:pt x="9284" y="12005"/>
                  </a:cubicBezTo>
                  <a:cubicBezTo>
                    <a:pt x="10184" y="11632"/>
                    <a:pt x="11023" y="11125"/>
                    <a:pt x="11954" y="10833"/>
                  </a:cubicBezTo>
                  <a:cubicBezTo>
                    <a:pt x="13969" y="10202"/>
                    <a:pt x="15983" y="9575"/>
                    <a:pt x="17963" y="8841"/>
                  </a:cubicBezTo>
                  <a:cubicBezTo>
                    <a:pt x="19204" y="8380"/>
                    <a:pt x="20502" y="8093"/>
                    <a:pt x="21720" y="7552"/>
                  </a:cubicBezTo>
                  <a:cubicBezTo>
                    <a:pt x="23307" y="6844"/>
                    <a:pt x="24934" y="6245"/>
                    <a:pt x="26636" y="5859"/>
                  </a:cubicBezTo>
                  <a:cubicBezTo>
                    <a:pt x="26832" y="5816"/>
                    <a:pt x="27014" y="5778"/>
                    <a:pt x="27200" y="5778"/>
                  </a:cubicBezTo>
                  <a:cubicBezTo>
                    <a:pt x="27327" y="5778"/>
                    <a:pt x="27456" y="5796"/>
                    <a:pt x="27594" y="5841"/>
                  </a:cubicBezTo>
                  <a:cubicBezTo>
                    <a:pt x="27705" y="5877"/>
                    <a:pt x="27805" y="5895"/>
                    <a:pt x="27895" y="5895"/>
                  </a:cubicBezTo>
                  <a:cubicBezTo>
                    <a:pt x="28154" y="5895"/>
                    <a:pt x="28325" y="5751"/>
                    <a:pt x="28410" y="5506"/>
                  </a:cubicBezTo>
                  <a:cubicBezTo>
                    <a:pt x="28525" y="5165"/>
                    <a:pt x="28356" y="4890"/>
                    <a:pt x="27897" y="4735"/>
                  </a:cubicBezTo>
                  <a:cubicBezTo>
                    <a:pt x="27052" y="4457"/>
                    <a:pt x="26207" y="4182"/>
                    <a:pt x="25336" y="3993"/>
                  </a:cubicBezTo>
                  <a:cubicBezTo>
                    <a:pt x="23877" y="3672"/>
                    <a:pt x="22407" y="3452"/>
                    <a:pt x="20946" y="3159"/>
                  </a:cubicBezTo>
                  <a:cubicBezTo>
                    <a:pt x="18897" y="2752"/>
                    <a:pt x="16877" y="2185"/>
                    <a:pt x="14817" y="1850"/>
                  </a:cubicBezTo>
                  <a:cubicBezTo>
                    <a:pt x="12868" y="1532"/>
                    <a:pt x="10977" y="1036"/>
                    <a:pt x="9083" y="515"/>
                  </a:cubicBezTo>
                  <a:cubicBezTo>
                    <a:pt x="8013" y="220"/>
                    <a:pt x="6924" y="0"/>
                    <a:pt x="5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2"/>
            <p:cNvSpPr/>
            <p:nvPr/>
          </p:nvSpPr>
          <p:spPr>
            <a:xfrm>
              <a:off x="3972375" y="3515875"/>
              <a:ext cx="564700" cy="88700"/>
            </a:xfrm>
            <a:custGeom>
              <a:avLst/>
              <a:gdLst/>
              <a:ahLst/>
              <a:cxnLst/>
              <a:rect l="l" t="t" r="r" b="b"/>
              <a:pathLst>
                <a:path w="22588" h="3548" extrusionOk="0">
                  <a:moveTo>
                    <a:pt x="4435" y="0"/>
                  </a:moveTo>
                  <a:cubicBezTo>
                    <a:pt x="3973" y="0"/>
                    <a:pt x="3608" y="158"/>
                    <a:pt x="3275" y="493"/>
                  </a:cubicBezTo>
                  <a:cubicBezTo>
                    <a:pt x="2868" y="903"/>
                    <a:pt x="2413" y="1267"/>
                    <a:pt x="1937" y="1605"/>
                  </a:cubicBezTo>
                  <a:cubicBezTo>
                    <a:pt x="1379" y="2001"/>
                    <a:pt x="883" y="2473"/>
                    <a:pt x="381" y="2935"/>
                  </a:cubicBezTo>
                  <a:cubicBezTo>
                    <a:pt x="224" y="3081"/>
                    <a:pt x="38" y="3221"/>
                    <a:pt x="0" y="3445"/>
                  </a:cubicBezTo>
                  <a:cubicBezTo>
                    <a:pt x="89" y="3519"/>
                    <a:pt x="174" y="3532"/>
                    <a:pt x="256" y="3532"/>
                  </a:cubicBezTo>
                  <a:cubicBezTo>
                    <a:pt x="301" y="3532"/>
                    <a:pt x="344" y="3528"/>
                    <a:pt x="387" y="3528"/>
                  </a:cubicBezTo>
                  <a:cubicBezTo>
                    <a:pt x="4092" y="3525"/>
                    <a:pt x="7800" y="3548"/>
                    <a:pt x="11499" y="3221"/>
                  </a:cubicBezTo>
                  <a:cubicBezTo>
                    <a:pt x="12697" y="3112"/>
                    <a:pt x="13889" y="3012"/>
                    <a:pt x="15063" y="2754"/>
                  </a:cubicBezTo>
                  <a:cubicBezTo>
                    <a:pt x="16396" y="2462"/>
                    <a:pt x="17771" y="2382"/>
                    <a:pt x="19089" y="2003"/>
                  </a:cubicBezTo>
                  <a:cubicBezTo>
                    <a:pt x="19688" y="1832"/>
                    <a:pt x="20298" y="1731"/>
                    <a:pt x="20912" y="1637"/>
                  </a:cubicBezTo>
                  <a:cubicBezTo>
                    <a:pt x="21479" y="1548"/>
                    <a:pt x="22046" y="1433"/>
                    <a:pt x="22588" y="1250"/>
                  </a:cubicBezTo>
                  <a:cubicBezTo>
                    <a:pt x="22582" y="1207"/>
                    <a:pt x="22579" y="1164"/>
                    <a:pt x="22574" y="1124"/>
                  </a:cubicBezTo>
                  <a:cubicBezTo>
                    <a:pt x="22018" y="1101"/>
                    <a:pt x="21462" y="1061"/>
                    <a:pt x="20906" y="1058"/>
                  </a:cubicBezTo>
                  <a:cubicBezTo>
                    <a:pt x="18089" y="1041"/>
                    <a:pt x="15278" y="995"/>
                    <a:pt x="12485" y="525"/>
                  </a:cubicBezTo>
                  <a:cubicBezTo>
                    <a:pt x="10659" y="218"/>
                    <a:pt x="8808" y="293"/>
                    <a:pt x="6969" y="198"/>
                  </a:cubicBezTo>
                  <a:cubicBezTo>
                    <a:pt x="6161" y="155"/>
                    <a:pt x="5358" y="49"/>
                    <a:pt x="4553" y="3"/>
                  </a:cubicBezTo>
                  <a:cubicBezTo>
                    <a:pt x="4513" y="1"/>
                    <a:pt x="4473" y="0"/>
                    <a:pt x="4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2"/>
            <p:cNvSpPr/>
            <p:nvPr/>
          </p:nvSpPr>
          <p:spPr>
            <a:xfrm>
              <a:off x="4056675" y="3433000"/>
              <a:ext cx="405900" cy="86050"/>
            </a:xfrm>
            <a:custGeom>
              <a:avLst/>
              <a:gdLst/>
              <a:ahLst/>
              <a:cxnLst/>
              <a:rect l="l" t="t" r="r" b="b"/>
              <a:pathLst>
                <a:path w="16236" h="3442" extrusionOk="0">
                  <a:moveTo>
                    <a:pt x="894" y="1"/>
                  </a:moveTo>
                  <a:cubicBezTo>
                    <a:pt x="611" y="1"/>
                    <a:pt x="316" y="12"/>
                    <a:pt x="1" y="32"/>
                  </a:cubicBezTo>
                  <a:cubicBezTo>
                    <a:pt x="571" y="731"/>
                    <a:pt x="777" y="1476"/>
                    <a:pt x="1147" y="2141"/>
                  </a:cubicBezTo>
                  <a:cubicBezTo>
                    <a:pt x="1282" y="2381"/>
                    <a:pt x="1433" y="2482"/>
                    <a:pt x="1720" y="2510"/>
                  </a:cubicBezTo>
                  <a:cubicBezTo>
                    <a:pt x="3431" y="2694"/>
                    <a:pt x="5150" y="2657"/>
                    <a:pt x="6863" y="2731"/>
                  </a:cubicBezTo>
                  <a:cubicBezTo>
                    <a:pt x="7628" y="2768"/>
                    <a:pt x="8391" y="2811"/>
                    <a:pt x="9147" y="2934"/>
                  </a:cubicBezTo>
                  <a:cubicBezTo>
                    <a:pt x="11278" y="3273"/>
                    <a:pt x="13431" y="3442"/>
                    <a:pt x="15587" y="3442"/>
                  </a:cubicBezTo>
                  <a:cubicBezTo>
                    <a:pt x="15622" y="3442"/>
                    <a:pt x="15658" y="3442"/>
                    <a:pt x="15694" y="3442"/>
                  </a:cubicBezTo>
                  <a:cubicBezTo>
                    <a:pt x="15838" y="3442"/>
                    <a:pt x="15984" y="3427"/>
                    <a:pt x="16236" y="3416"/>
                  </a:cubicBezTo>
                  <a:cubicBezTo>
                    <a:pt x="16064" y="3321"/>
                    <a:pt x="16012" y="3278"/>
                    <a:pt x="15958" y="3264"/>
                  </a:cubicBezTo>
                  <a:cubicBezTo>
                    <a:pt x="14001" y="2826"/>
                    <a:pt x="12052" y="2347"/>
                    <a:pt x="10084" y="1966"/>
                  </a:cubicBezTo>
                  <a:cubicBezTo>
                    <a:pt x="8419" y="1645"/>
                    <a:pt x="6746" y="1402"/>
                    <a:pt x="5133" y="849"/>
                  </a:cubicBezTo>
                  <a:cubicBezTo>
                    <a:pt x="4250" y="551"/>
                    <a:pt x="3339" y="356"/>
                    <a:pt x="2433" y="155"/>
                  </a:cubicBezTo>
                  <a:cubicBezTo>
                    <a:pt x="1937" y="44"/>
                    <a:pt x="1440" y="1"/>
                    <a:pt x="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2"/>
            <p:cNvSpPr/>
            <p:nvPr/>
          </p:nvSpPr>
          <p:spPr>
            <a:xfrm>
              <a:off x="4120425" y="3598175"/>
              <a:ext cx="271825" cy="93100"/>
            </a:xfrm>
            <a:custGeom>
              <a:avLst/>
              <a:gdLst/>
              <a:ahLst/>
              <a:cxnLst/>
              <a:rect l="l" t="t" r="r" b="b"/>
              <a:pathLst>
                <a:path w="10873" h="3724" extrusionOk="0">
                  <a:moveTo>
                    <a:pt x="10872" y="1"/>
                  </a:moveTo>
                  <a:cubicBezTo>
                    <a:pt x="7265" y="883"/>
                    <a:pt x="3651" y="978"/>
                    <a:pt x="1" y="1090"/>
                  </a:cubicBezTo>
                  <a:cubicBezTo>
                    <a:pt x="147" y="1946"/>
                    <a:pt x="425" y="2712"/>
                    <a:pt x="511" y="3514"/>
                  </a:cubicBezTo>
                  <a:cubicBezTo>
                    <a:pt x="528" y="3671"/>
                    <a:pt x="640" y="3703"/>
                    <a:pt x="775" y="3717"/>
                  </a:cubicBezTo>
                  <a:cubicBezTo>
                    <a:pt x="821" y="3721"/>
                    <a:pt x="866" y="3723"/>
                    <a:pt x="911" y="3723"/>
                  </a:cubicBezTo>
                  <a:cubicBezTo>
                    <a:pt x="1176" y="3723"/>
                    <a:pt x="1424" y="3654"/>
                    <a:pt x="1674" y="3551"/>
                  </a:cubicBezTo>
                  <a:cubicBezTo>
                    <a:pt x="2806" y="3087"/>
                    <a:pt x="3872" y="2488"/>
                    <a:pt x="5053" y="2141"/>
                  </a:cubicBezTo>
                  <a:cubicBezTo>
                    <a:pt x="6881" y="1606"/>
                    <a:pt x="8686" y="1012"/>
                    <a:pt x="10465" y="330"/>
                  </a:cubicBezTo>
                  <a:cubicBezTo>
                    <a:pt x="10591" y="282"/>
                    <a:pt x="10752" y="282"/>
                    <a:pt x="10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2"/>
            <p:cNvSpPr/>
            <p:nvPr/>
          </p:nvSpPr>
          <p:spPr>
            <a:xfrm>
              <a:off x="4229650" y="3741300"/>
              <a:ext cx="56075" cy="37525"/>
            </a:xfrm>
            <a:custGeom>
              <a:avLst/>
              <a:gdLst/>
              <a:ahLst/>
              <a:cxnLst/>
              <a:rect l="l" t="t" r="r" b="b"/>
              <a:pathLst>
                <a:path w="2243" h="1501" extrusionOk="0">
                  <a:moveTo>
                    <a:pt x="1652" y="9"/>
                  </a:moveTo>
                  <a:cubicBezTo>
                    <a:pt x="1096" y="90"/>
                    <a:pt x="575" y="333"/>
                    <a:pt x="156" y="712"/>
                  </a:cubicBezTo>
                  <a:cubicBezTo>
                    <a:pt x="45" y="812"/>
                    <a:pt x="10" y="955"/>
                    <a:pt x="7" y="1104"/>
                  </a:cubicBezTo>
                  <a:cubicBezTo>
                    <a:pt x="0" y="1333"/>
                    <a:pt x="123" y="1501"/>
                    <a:pt x="302" y="1501"/>
                  </a:cubicBezTo>
                  <a:cubicBezTo>
                    <a:pt x="342" y="1501"/>
                    <a:pt x="386" y="1492"/>
                    <a:pt x="431" y="1474"/>
                  </a:cubicBezTo>
                  <a:cubicBezTo>
                    <a:pt x="941" y="1256"/>
                    <a:pt x="1440" y="1010"/>
                    <a:pt x="1921" y="734"/>
                  </a:cubicBezTo>
                  <a:cubicBezTo>
                    <a:pt x="2102" y="637"/>
                    <a:pt x="2242" y="402"/>
                    <a:pt x="2185" y="213"/>
                  </a:cubicBezTo>
                  <a:cubicBezTo>
                    <a:pt x="2119" y="1"/>
                    <a:pt x="1844" y="47"/>
                    <a:pt x="1652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2"/>
            <p:cNvSpPr/>
            <p:nvPr/>
          </p:nvSpPr>
          <p:spPr>
            <a:xfrm>
              <a:off x="4228025" y="3949750"/>
              <a:ext cx="27475" cy="69300"/>
            </a:xfrm>
            <a:custGeom>
              <a:avLst/>
              <a:gdLst/>
              <a:ahLst/>
              <a:cxnLst/>
              <a:rect l="l" t="t" r="r" b="b"/>
              <a:pathLst>
                <a:path w="1099" h="2772" extrusionOk="0">
                  <a:moveTo>
                    <a:pt x="697" y="0"/>
                  </a:moveTo>
                  <a:cubicBezTo>
                    <a:pt x="690" y="0"/>
                    <a:pt x="682" y="1"/>
                    <a:pt x="674" y="1"/>
                  </a:cubicBezTo>
                  <a:cubicBezTo>
                    <a:pt x="476" y="13"/>
                    <a:pt x="428" y="193"/>
                    <a:pt x="382" y="351"/>
                  </a:cubicBezTo>
                  <a:cubicBezTo>
                    <a:pt x="367" y="411"/>
                    <a:pt x="356" y="471"/>
                    <a:pt x="350" y="534"/>
                  </a:cubicBezTo>
                  <a:cubicBezTo>
                    <a:pt x="256" y="1101"/>
                    <a:pt x="221" y="1680"/>
                    <a:pt x="55" y="2236"/>
                  </a:cubicBezTo>
                  <a:cubicBezTo>
                    <a:pt x="1" y="2417"/>
                    <a:pt x="9" y="2603"/>
                    <a:pt x="153" y="2772"/>
                  </a:cubicBezTo>
                  <a:cubicBezTo>
                    <a:pt x="485" y="2669"/>
                    <a:pt x="749" y="2483"/>
                    <a:pt x="863" y="2153"/>
                  </a:cubicBezTo>
                  <a:cubicBezTo>
                    <a:pt x="1070" y="1557"/>
                    <a:pt x="1098" y="944"/>
                    <a:pt x="981" y="328"/>
                  </a:cubicBezTo>
                  <a:cubicBezTo>
                    <a:pt x="948" y="165"/>
                    <a:pt x="88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2"/>
            <p:cNvSpPr/>
            <p:nvPr/>
          </p:nvSpPr>
          <p:spPr>
            <a:xfrm>
              <a:off x="4190200" y="3803075"/>
              <a:ext cx="63725" cy="89500"/>
            </a:xfrm>
            <a:custGeom>
              <a:avLst/>
              <a:gdLst/>
              <a:ahLst/>
              <a:cxnLst/>
              <a:rect l="l" t="t" r="r" b="b"/>
              <a:pathLst>
                <a:path w="2549" h="3580" extrusionOk="0">
                  <a:moveTo>
                    <a:pt x="486" y="1"/>
                  </a:moveTo>
                  <a:cubicBezTo>
                    <a:pt x="421" y="1"/>
                    <a:pt x="353" y="21"/>
                    <a:pt x="282" y="71"/>
                  </a:cubicBezTo>
                  <a:cubicBezTo>
                    <a:pt x="1" y="272"/>
                    <a:pt x="204" y="527"/>
                    <a:pt x="316" y="731"/>
                  </a:cubicBezTo>
                  <a:cubicBezTo>
                    <a:pt x="766" y="1541"/>
                    <a:pt x="1316" y="2295"/>
                    <a:pt x="1677" y="3155"/>
                  </a:cubicBezTo>
                  <a:cubicBezTo>
                    <a:pt x="1723" y="3246"/>
                    <a:pt x="1780" y="3335"/>
                    <a:pt x="1852" y="3410"/>
                  </a:cubicBezTo>
                  <a:cubicBezTo>
                    <a:pt x="1934" y="3507"/>
                    <a:pt x="2034" y="3579"/>
                    <a:pt x="2153" y="3579"/>
                  </a:cubicBezTo>
                  <a:cubicBezTo>
                    <a:pt x="2196" y="3579"/>
                    <a:pt x="2240" y="3570"/>
                    <a:pt x="2287" y="3550"/>
                  </a:cubicBezTo>
                  <a:cubicBezTo>
                    <a:pt x="2482" y="3467"/>
                    <a:pt x="2548" y="3301"/>
                    <a:pt x="2548" y="3083"/>
                  </a:cubicBezTo>
                  <a:cubicBezTo>
                    <a:pt x="2534" y="3006"/>
                    <a:pt x="2514" y="2934"/>
                    <a:pt x="2488" y="2862"/>
                  </a:cubicBezTo>
                  <a:cubicBezTo>
                    <a:pt x="2101" y="1925"/>
                    <a:pt x="1574" y="1054"/>
                    <a:pt x="918" y="281"/>
                  </a:cubicBezTo>
                  <a:cubicBezTo>
                    <a:pt x="803" y="147"/>
                    <a:pt x="657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2"/>
            <p:cNvSpPr/>
            <p:nvPr/>
          </p:nvSpPr>
          <p:spPr>
            <a:xfrm>
              <a:off x="4133400" y="3856425"/>
              <a:ext cx="49375" cy="64350"/>
            </a:xfrm>
            <a:custGeom>
              <a:avLst/>
              <a:gdLst/>
              <a:ahLst/>
              <a:cxnLst/>
              <a:rect l="l" t="t" r="r" b="b"/>
              <a:pathLst>
                <a:path w="1975" h="2574" extrusionOk="0">
                  <a:moveTo>
                    <a:pt x="1684" y="1"/>
                  </a:moveTo>
                  <a:cubicBezTo>
                    <a:pt x="1638" y="1"/>
                    <a:pt x="1588" y="13"/>
                    <a:pt x="1536" y="41"/>
                  </a:cubicBezTo>
                  <a:cubicBezTo>
                    <a:pt x="863" y="387"/>
                    <a:pt x="379" y="940"/>
                    <a:pt x="35" y="1608"/>
                  </a:cubicBezTo>
                  <a:cubicBezTo>
                    <a:pt x="1" y="1677"/>
                    <a:pt x="15" y="1771"/>
                    <a:pt x="6" y="1872"/>
                  </a:cubicBezTo>
                  <a:cubicBezTo>
                    <a:pt x="21" y="1978"/>
                    <a:pt x="18" y="2104"/>
                    <a:pt x="55" y="2218"/>
                  </a:cubicBezTo>
                  <a:cubicBezTo>
                    <a:pt x="112" y="2396"/>
                    <a:pt x="201" y="2574"/>
                    <a:pt x="428" y="2574"/>
                  </a:cubicBezTo>
                  <a:cubicBezTo>
                    <a:pt x="430" y="2574"/>
                    <a:pt x="432" y="2574"/>
                    <a:pt x="434" y="2574"/>
                  </a:cubicBezTo>
                  <a:cubicBezTo>
                    <a:pt x="617" y="2574"/>
                    <a:pt x="772" y="2449"/>
                    <a:pt x="794" y="2296"/>
                  </a:cubicBezTo>
                  <a:cubicBezTo>
                    <a:pt x="877" y="1754"/>
                    <a:pt x="1299" y="1465"/>
                    <a:pt x="1608" y="1087"/>
                  </a:cubicBezTo>
                  <a:cubicBezTo>
                    <a:pt x="1777" y="880"/>
                    <a:pt x="1946" y="668"/>
                    <a:pt x="1963" y="385"/>
                  </a:cubicBezTo>
                  <a:cubicBezTo>
                    <a:pt x="1975" y="165"/>
                    <a:pt x="1852" y="1"/>
                    <a:pt x="1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2"/>
            <p:cNvSpPr/>
            <p:nvPr/>
          </p:nvSpPr>
          <p:spPr>
            <a:xfrm>
              <a:off x="4104250" y="4067175"/>
              <a:ext cx="73800" cy="30625"/>
            </a:xfrm>
            <a:custGeom>
              <a:avLst/>
              <a:gdLst/>
              <a:ahLst/>
              <a:cxnLst/>
              <a:rect l="l" t="t" r="r" b="b"/>
              <a:pathLst>
                <a:path w="2952" h="1225" extrusionOk="0">
                  <a:moveTo>
                    <a:pt x="2407" y="0"/>
                  </a:moveTo>
                  <a:cubicBezTo>
                    <a:pt x="1917" y="58"/>
                    <a:pt x="1402" y="104"/>
                    <a:pt x="909" y="253"/>
                  </a:cubicBezTo>
                  <a:cubicBezTo>
                    <a:pt x="674" y="324"/>
                    <a:pt x="442" y="410"/>
                    <a:pt x="215" y="508"/>
                  </a:cubicBezTo>
                  <a:cubicBezTo>
                    <a:pt x="75" y="568"/>
                    <a:pt x="0" y="700"/>
                    <a:pt x="15" y="857"/>
                  </a:cubicBezTo>
                  <a:cubicBezTo>
                    <a:pt x="29" y="1018"/>
                    <a:pt x="129" y="1118"/>
                    <a:pt x="281" y="1161"/>
                  </a:cubicBezTo>
                  <a:cubicBezTo>
                    <a:pt x="379" y="1190"/>
                    <a:pt x="486" y="1224"/>
                    <a:pt x="590" y="1224"/>
                  </a:cubicBezTo>
                  <a:cubicBezTo>
                    <a:pt x="608" y="1224"/>
                    <a:pt x="625" y="1223"/>
                    <a:pt x="642" y="1221"/>
                  </a:cubicBezTo>
                  <a:cubicBezTo>
                    <a:pt x="1336" y="1147"/>
                    <a:pt x="2012" y="935"/>
                    <a:pt x="2622" y="594"/>
                  </a:cubicBezTo>
                  <a:cubicBezTo>
                    <a:pt x="2786" y="505"/>
                    <a:pt x="2952" y="344"/>
                    <a:pt x="2900" y="149"/>
                  </a:cubicBezTo>
                  <a:cubicBezTo>
                    <a:pt x="2868" y="27"/>
                    <a:pt x="2789" y="4"/>
                    <a:pt x="2695" y="4"/>
                  </a:cubicBezTo>
                  <a:cubicBezTo>
                    <a:pt x="2637" y="4"/>
                    <a:pt x="2573" y="13"/>
                    <a:pt x="2512" y="13"/>
                  </a:cubicBezTo>
                  <a:cubicBezTo>
                    <a:pt x="2476" y="13"/>
                    <a:pt x="2440" y="1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2"/>
            <p:cNvSpPr/>
            <p:nvPr/>
          </p:nvSpPr>
          <p:spPr>
            <a:xfrm>
              <a:off x="4048150" y="3756850"/>
              <a:ext cx="123025" cy="41125"/>
            </a:xfrm>
            <a:custGeom>
              <a:avLst/>
              <a:gdLst/>
              <a:ahLst/>
              <a:cxnLst/>
              <a:rect l="l" t="t" r="r" b="b"/>
              <a:pathLst>
                <a:path w="4921" h="1645" extrusionOk="0">
                  <a:moveTo>
                    <a:pt x="3663" y="1"/>
                  </a:moveTo>
                  <a:cubicBezTo>
                    <a:pt x="3233" y="49"/>
                    <a:pt x="2700" y="110"/>
                    <a:pt x="2164" y="153"/>
                  </a:cubicBezTo>
                  <a:cubicBezTo>
                    <a:pt x="1462" y="207"/>
                    <a:pt x="869" y="557"/>
                    <a:pt x="319" y="975"/>
                  </a:cubicBezTo>
                  <a:cubicBezTo>
                    <a:pt x="150" y="1107"/>
                    <a:pt x="1" y="1293"/>
                    <a:pt x="93" y="1508"/>
                  </a:cubicBezTo>
                  <a:cubicBezTo>
                    <a:pt x="138" y="1612"/>
                    <a:pt x="208" y="1645"/>
                    <a:pt x="285" y="1645"/>
                  </a:cubicBezTo>
                  <a:cubicBezTo>
                    <a:pt x="383" y="1645"/>
                    <a:pt x="493" y="1592"/>
                    <a:pt x="580" y="1568"/>
                  </a:cubicBezTo>
                  <a:cubicBezTo>
                    <a:pt x="1497" y="1313"/>
                    <a:pt x="2408" y="1058"/>
                    <a:pt x="3370" y="1029"/>
                  </a:cubicBezTo>
                  <a:cubicBezTo>
                    <a:pt x="3574" y="1026"/>
                    <a:pt x="3780" y="986"/>
                    <a:pt x="3984" y="958"/>
                  </a:cubicBezTo>
                  <a:cubicBezTo>
                    <a:pt x="4210" y="929"/>
                    <a:pt x="4434" y="883"/>
                    <a:pt x="4634" y="769"/>
                  </a:cubicBezTo>
                  <a:cubicBezTo>
                    <a:pt x="4752" y="697"/>
                    <a:pt x="4921" y="648"/>
                    <a:pt x="4906" y="468"/>
                  </a:cubicBezTo>
                  <a:cubicBezTo>
                    <a:pt x="4901" y="330"/>
                    <a:pt x="4763" y="279"/>
                    <a:pt x="4660" y="213"/>
                  </a:cubicBezTo>
                  <a:cubicBezTo>
                    <a:pt x="4385" y="55"/>
                    <a:pt x="4078" y="4"/>
                    <a:pt x="3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2"/>
            <p:cNvSpPr/>
            <p:nvPr/>
          </p:nvSpPr>
          <p:spPr>
            <a:xfrm>
              <a:off x="4087125" y="3970325"/>
              <a:ext cx="19800" cy="59525"/>
            </a:xfrm>
            <a:custGeom>
              <a:avLst/>
              <a:gdLst/>
              <a:ahLst/>
              <a:cxnLst/>
              <a:rect l="l" t="t" r="r" b="b"/>
              <a:pathLst>
                <a:path w="792" h="2381" extrusionOk="0">
                  <a:moveTo>
                    <a:pt x="588" y="0"/>
                  </a:moveTo>
                  <a:cubicBezTo>
                    <a:pt x="207" y="32"/>
                    <a:pt x="29" y="238"/>
                    <a:pt x="15" y="565"/>
                  </a:cubicBezTo>
                  <a:cubicBezTo>
                    <a:pt x="1" y="975"/>
                    <a:pt x="6" y="1390"/>
                    <a:pt x="18" y="1800"/>
                  </a:cubicBezTo>
                  <a:cubicBezTo>
                    <a:pt x="23" y="2041"/>
                    <a:pt x="135" y="2241"/>
                    <a:pt x="364" y="2341"/>
                  </a:cubicBezTo>
                  <a:cubicBezTo>
                    <a:pt x="415" y="2364"/>
                    <a:pt x="468" y="2380"/>
                    <a:pt x="516" y="2380"/>
                  </a:cubicBezTo>
                  <a:cubicBezTo>
                    <a:pt x="596" y="2380"/>
                    <a:pt x="660" y="2334"/>
                    <a:pt x="665" y="2190"/>
                  </a:cubicBezTo>
                  <a:cubicBezTo>
                    <a:pt x="694" y="1473"/>
                    <a:pt x="791" y="751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2"/>
            <p:cNvSpPr/>
            <p:nvPr/>
          </p:nvSpPr>
          <p:spPr>
            <a:xfrm>
              <a:off x="3968150" y="3854200"/>
              <a:ext cx="43150" cy="72200"/>
            </a:xfrm>
            <a:custGeom>
              <a:avLst/>
              <a:gdLst/>
              <a:ahLst/>
              <a:cxnLst/>
              <a:rect l="l" t="t" r="r" b="b"/>
              <a:pathLst>
                <a:path w="1726" h="2888" extrusionOk="0">
                  <a:moveTo>
                    <a:pt x="1588" y="1"/>
                  </a:moveTo>
                  <a:cubicBezTo>
                    <a:pt x="633" y="611"/>
                    <a:pt x="129" y="1433"/>
                    <a:pt x="6" y="2496"/>
                  </a:cubicBezTo>
                  <a:cubicBezTo>
                    <a:pt x="0" y="2580"/>
                    <a:pt x="12" y="2660"/>
                    <a:pt x="40" y="2737"/>
                  </a:cubicBezTo>
                  <a:cubicBezTo>
                    <a:pt x="69" y="2827"/>
                    <a:pt x="114" y="2888"/>
                    <a:pt x="175" y="2888"/>
                  </a:cubicBezTo>
                  <a:cubicBezTo>
                    <a:pt x="211" y="2888"/>
                    <a:pt x="253" y="2866"/>
                    <a:pt x="301" y="2817"/>
                  </a:cubicBezTo>
                  <a:cubicBezTo>
                    <a:pt x="883" y="2219"/>
                    <a:pt x="1244" y="1479"/>
                    <a:pt x="1619" y="754"/>
                  </a:cubicBezTo>
                  <a:cubicBezTo>
                    <a:pt x="1725" y="551"/>
                    <a:pt x="1714" y="310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2"/>
            <p:cNvSpPr/>
            <p:nvPr/>
          </p:nvSpPr>
          <p:spPr>
            <a:xfrm>
              <a:off x="3885050" y="4050925"/>
              <a:ext cx="48025" cy="68400"/>
            </a:xfrm>
            <a:custGeom>
              <a:avLst/>
              <a:gdLst/>
              <a:ahLst/>
              <a:cxnLst/>
              <a:rect l="l" t="t" r="r" b="b"/>
              <a:pathLst>
                <a:path w="1921" h="2736" extrusionOk="0">
                  <a:moveTo>
                    <a:pt x="1680" y="0"/>
                  </a:moveTo>
                  <a:lnTo>
                    <a:pt x="1680" y="0"/>
                  </a:lnTo>
                  <a:cubicBezTo>
                    <a:pt x="935" y="544"/>
                    <a:pt x="445" y="1238"/>
                    <a:pt x="101" y="2043"/>
                  </a:cubicBezTo>
                  <a:cubicBezTo>
                    <a:pt x="0" y="2269"/>
                    <a:pt x="66" y="2490"/>
                    <a:pt x="273" y="2648"/>
                  </a:cubicBezTo>
                  <a:cubicBezTo>
                    <a:pt x="345" y="2704"/>
                    <a:pt x="425" y="2736"/>
                    <a:pt x="496" y="2736"/>
                  </a:cubicBezTo>
                  <a:cubicBezTo>
                    <a:pt x="581" y="2736"/>
                    <a:pt x="654" y="2691"/>
                    <a:pt x="688" y="2590"/>
                  </a:cubicBezTo>
                  <a:cubicBezTo>
                    <a:pt x="883" y="1983"/>
                    <a:pt x="1353" y="1553"/>
                    <a:pt x="1657" y="1020"/>
                  </a:cubicBezTo>
                  <a:cubicBezTo>
                    <a:pt x="1828" y="725"/>
                    <a:pt x="1920" y="415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2"/>
            <p:cNvSpPr/>
            <p:nvPr/>
          </p:nvSpPr>
          <p:spPr>
            <a:xfrm>
              <a:off x="3807050" y="4181350"/>
              <a:ext cx="46925" cy="49975"/>
            </a:xfrm>
            <a:custGeom>
              <a:avLst/>
              <a:gdLst/>
              <a:ahLst/>
              <a:cxnLst/>
              <a:rect l="l" t="t" r="r" b="b"/>
              <a:pathLst>
                <a:path w="1877" h="1999" extrusionOk="0">
                  <a:moveTo>
                    <a:pt x="1453" y="1"/>
                  </a:moveTo>
                  <a:cubicBezTo>
                    <a:pt x="1235" y="1"/>
                    <a:pt x="1049" y="84"/>
                    <a:pt x="920" y="256"/>
                  </a:cubicBezTo>
                  <a:cubicBezTo>
                    <a:pt x="653" y="623"/>
                    <a:pt x="398" y="992"/>
                    <a:pt x="149" y="1368"/>
                  </a:cubicBezTo>
                  <a:cubicBezTo>
                    <a:pt x="26" y="1554"/>
                    <a:pt x="0" y="1760"/>
                    <a:pt x="203" y="1912"/>
                  </a:cubicBezTo>
                  <a:cubicBezTo>
                    <a:pt x="285" y="1972"/>
                    <a:pt x="366" y="1999"/>
                    <a:pt x="442" y="1999"/>
                  </a:cubicBezTo>
                  <a:cubicBezTo>
                    <a:pt x="559" y="1999"/>
                    <a:pt x="668" y="1937"/>
                    <a:pt x="759" y="1840"/>
                  </a:cubicBezTo>
                  <a:cubicBezTo>
                    <a:pt x="1146" y="1413"/>
                    <a:pt x="1487" y="949"/>
                    <a:pt x="1739" y="434"/>
                  </a:cubicBezTo>
                  <a:cubicBezTo>
                    <a:pt x="1877" y="156"/>
                    <a:pt x="1754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62"/>
          <p:cNvGrpSpPr/>
          <p:nvPr/>
        </p:nvGrpSpPr>
        <p:grpSpPr>
          <a:xfrm rot="649731">
            <a:off x="7941250" y="3733309"/>
            <a:ext cx="613743" cy="841673"/>
            <a:chOff x="2233250" y="1888675"/>
            <a:chExt cx="481250" cy="659975"/>
          </a:xfrm>
        </p:grpSpPr>
        <p:sp>
          <p:nvSpPr>
            <p:cNvPr id="616" name="Google Shape;616;p62"/>
            <p:cNvSpPr/>
            <p:nvPr/>
          </p:nvSpPr>
          <p:spPr>
            <a:xfrm>
              <a:off x="2260025" y="1911050"/>
              <a:ext cx="413925" cy="481125"/>
            </a:xfrm>
            <a:custGeom>
              <a:avLst/>
              <a:gdLst/>
              <a:ahLst/>
              <a:cxnLst/>
              <a:rect l="l" t="t" r="r" b="b"/>
              <a:pathLst>
                <a:path w="16557" h="19245" extrusionOk="0">
                  <a:moveTo>
                    <a:pt x="7225" y="1"/>
                  </a:moveTo>
                  <a:cubicBezTo>
                    <a:pt x="4767" y="1"/>
                    <a:pt x="2207" y="979"/>
                    <a:pt x="1138" y="3144"/>
                  </a:cubicBezTo>
                  <a:cubicBezTo>
                    <a:pt x="1" y="5459"/>
                    <a:pt x="287" y="9700"/>
                    <a:pt x="2528" y="11348"/>
                  </a:cubicBezTo>
                  <a:cubicBezTo>
                    <a:pt x="3201" y="10408"/>
                    <a:pt x="3969" y="9442"/>
                    <a:pt x="4774" y="8631"/>
                  </a:cubicBezTo>
                  <a:cubicBezTo>
                    <a:pt x="4795" y="8611"/>
                    <a:pt x="4815" y="8605"/>
                    <a:pt x="4829" y="8591"/>
                  </a:cubicBezTo>
                  <a:cubicBezTo>
                    <a:pt x="3479" y="7806"/>
                    <a:pt x="3888" y="3859"/>
                    <a:pt x="6240" y="3859"/>
                  </a:cubicBezTo>
                  <a:cubicBezTo>
                    <a:pt x="6480" y="3859"/>
                    <a:pt x="6740" y="3900"/>
                    <a:pt x="7021" y="3989"/>
                  </a:cubicBezTo>
                  <a:cubicBezTo>
                    <a:pt x="10643" y="5141"/>
                    <a:pt x="10118" y="10224"/>
                    <a:pt x="7127" y="11714"/>
                  </a:cubicBezTo>
                  <a:cubicBezTo>
                    <a:pt x="7068" y="11744"/>
                    <a:pt x="7005" y="11759"/>
                    <a:pt x="6941" y="11759"/>
                  </a:cubicBezTo>
                  <a:cubicBezTo>
                    <a:pt x="6930" y="11759"/>
                    <a:pt x="6920" y="11758"/>
                    <a:pt x="6909" y="11757"/>
                  </a:cubicBezTo>
                  <a:lnTo>
                    <a:pt x="6909" y="11757"/>
                  </a:lnTo>
                  <a:cubicBezTo>
                    <a:pt x="7012" y="14290"/>
                    <a:pt x="7201" y="16726"/>
                    <a:pt x="7542" y="19245"/>
                  </a:cubicBezTo>
                  <a:cubicBezTo>
                    <a:pt x="8010" y="19196"/>
                    <a:pt x="8533" y="19129"/>
                    <a:pt x="9030" y="19129"/>
                  </a:cubicBezTo>
                  <a:cubicBezTo>
                    <a:pt x="9238" y="19129"/>
                    <a:pt x="9441" y="19141"/>
                    <a:pt x="9634" y="19170"/>
                  </a:cubicBezTo>
                  <a:cubicBezTo>
                    <a:pt x="9663" y="17620"/>
                    <a:pt x="9600" y="16061"/>
                    <a:pt x="9743" y="14520"/>
                  </a:cubicBezTo>
                  <a:cubicBezTo>
                    <a:pt x="9479" y="14322"/>
                    <a:pt x="9465" y="13823"/>
                    <a:pt x="9875" y="13717"/>
                  </a:cubicBezTo>
                  <a:cubicBezTo>
                    <a:pt x="16557" y="11921"/>
                    <a:pt x="16333" y="2872"/>
                    <a:pt x="10193" y="519"/>
                  </a:cubicBezTo>
                  <a:cubicBezTo>
                    <a:pt x="9305" y="179"/>
                    <a:pt x="8274" y="1"/>
                    <a:pt x="7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2"/>
            <p:cNvSpPr/>
            <p:nvPr/>
          </p:nvSpPr>
          <p:spPr>
            <a:xfrm>
              <a:off x="2423500" y="2439225"/>
              <a:ext cx="104600" cy="109425"/>
            </a:xfrm>
            <a:custGeom>
              <a:avLst/>
              <a:gdLst/>
              <a:ahLst/>
              <a:cxnLst/>
              <a:rect l="l" t="t" r="r" b="b"/>
              <a:pathLst>
                <a:path w="4184" h="4377" extrusionOk="0">
                  <a:moveTo>
                    <a:pt x="3313" y="868"/>
                  </a:moveTo>
                  <a:lnTo>
                    <a:pt x="3313" y="3427"/>
                  </a:lnTo>
                  <a:cubicBezTo>
                    <a:pt x="2980" y="3436"/>
                    <a:pt x="2654" y="3444"/>
                    <a:pt x="2327" y="3461"/>
                  </a:cubicBezTo>
                  <a:cubicBezTo>
                    <a:pt x="2158" y="3465"/>
                    <a:pt x="1762" y="3534"/>
                    <a:pt x="1433" y="3534"/>
                  </a:cubicBezTo>
                  <a:cubicBezTo>
                    <a:pt x="1221" y="3534"/>
                    <a:pt x="1037" y="3506"/>
                    <a:pt x="958" y="3413"/>
                  </a:cubicBezTo>
                  <a:cubicBezTo>
                    <a:pt x="829" y="3258"/>
                    <a:pt x="963" y="2427"/>
                    <a:pt x="966" y="2224"/>
                  </a:cubicBezTo>
                  <a:cubicBezTo>
                    <a:pt x="972" y="1800"/>
                    <a:pt x="978" y="1378"/>
                    <a:pt x="980" y="954"/>
                  </a:cubicBezTo>
                  <a:cubicBezTo>
                    <a:pt x="1760" y="949"/>
                    <a:pt x="2539" y="908"/>
                    <a:pt x="3313" y="868"/>
                  </a:cubicBezTo>
                  <a:close/>
                  <a:moveTo>
                    <a:pt x="3780" y="0"/>
                  </a:moveTo>
                  <a:cubicBezTo>
                    <a:pt x="3767" y="0"/>
                    <a:pt x="3753" y="1"/>
                    <a:pt x="3740" y="3"/>
                  </a:cubicBezTo>
                  <a:cubicBezTo>
                    <a:pt x="2789" y="126"/>
                    <a:pt x="1829" y="241"/>
                    <a:pt x="883" y="410"/>
                  </a:cubicBezTo>
                  <a:cubicBezTo>
                    <a:pt x="800" y="319"/>
                    <a:pt x="678" y="273"/>
                    <a:pt x="556" y="273"/>
                  </a:cubicBezTo>
                  <a:cubicBezTo>
                    <a:pt x="367" y="273"/>
                    <a:pt x="178" y="383"/>
                    <a:pt x="132" y="602"/>
                  </a:cubicBezTo>
                  <a:cubicBezTo>
                    <a:pt x="84" y="662"/>
                    <a:pt x="75" y="745"/>
                    <a:pt x="107" y="814"/>
                  </a:cubicBezTo>
                  <a:cubicBezTo>
                    <a:pt x="101" y="1453"/>
                    <a:pt x="92" y="2098"/>
                    <a:pt x="84" y="2734"/>
                  </a:cubicBezTo>
                  <a:cubicBezTo>
                    <a:pt x="75" y="3186"/>
                    <a:pt x="1" y="3734"/>
                    <a:pt x="333" y="4092"/>
                  </a:cubicBezTo>
                  <a:cubicBezTo>
                    <a:pt x="555" y="4332"/>
                    <a:pt x="855" y="4377"/>
                    <a:pt x="1160" y="4377"/>
                  </a:cubicBezTo>
                  <a:cubicBezTo>
                    <a:pt x="1291" y="4377"/>
                    <a:pt x="1423" y="4368"/>
                    <a:pt x="1551" y="4364"/>
                  </a:cubicBezTo>
                  <a:lnTo>
                    <a:pt x="3748" y="4290"/>
                  </a:lnTo>
                  <a:cubicBezTo>
                    <a:pt x="3981" y="4278"/>
                    <a:pt x="4184" y="4095"/>
                    <a:pt x="4184" y="3854"/>
                  </a:cubicBezTo>
                  <a:lnTo>
                    <a:pt x="4158" y="424"/>
                  </a:lnTo>
                  <a:cubicBezTo>
                    <a:pt x="4158" y="227"/>
                    <a:pt x="3988" y="0"/>
                    <a:pt x="37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2"/>
            <p:cNvSpPr/>
            <p:nvPr/>
          </p:nvSpPr>
          <p:spPr>
            <a:xfrm>
              <a:off x="2233250" y="1888675"/>
              <a:ext cx="481250" cy="527925"/>
            </a:xfrm>
            <a:custGeom>
              <a:avLst/>
              <a:gdLst/>
              <a:ahLst/>
              <a:cxnLst/>
              <a:rect l="l" t="t" r="r" b="b"/>
              <a:pathLst>
                <a:path w="19250" h="21117" extrusionOk="0">
                  <a:moveTo>
                    <a:pt x="8296" y="896"/>
                  </a:moveTo>
                  <a:cubicBezTo>
                    <a:pt x="9345" y="896"/>
                    <a:pt x="10376" y="1074"/>
                    <a:pt x="11264" y="1414"/>
                  </a:cubicBezTo>
                  <a:cubicBezTo>
                    <a:pt x="17404" y="3767"/>
                    <a:pt x="17628" y="12816"/>
                    <a:pt x="10946" y="14612"/>
                  </a:cubicBezTo>
                  <a:cubicBezTo>
                    <a:pt x="10536" y="14721"/>
                    <a:pt x="10550" y="15217"/>
                    <a:pt x="10811" y="15412"/>
                  </a:cubicBezTo>
                  <a:cubicBezTo>
                    <a:pt x="10668" y="16956"/>
                    <a:pt x="10734" y="18515"/>
                    <a:pt x="10705" y="20062"/>
                  </a:cubicBezTo>
                  <a:cubicBezTo>
                    <a:pt x="10512" y="20034"/>
                    <a:pt x="10309" y="20022"/>
                    <a:pt x="10102" y="20022"/>
                  </a:cubicBezTo>
                  <a:cubicBezTo>
                    <a:pt x="9603" y="20022"/>
                    <a:pt x="9080" y="20088"/>
                    <a:pt x="8611" y="20137"/>
                  </a:cubicBezTo>
                  <a:cubicBezTo>
                    <a:pt x="8270" y="17618"/>
                    <a:pt x="8083" y="15185"/>
                    <a:pt x="7977" y="12652"/>
                  </a:cubicBezTo>
                  <a:lnTo>
                    <a:pt x="7977" y="12652"/>
                  </a:lnTo>
                  <a:cubicBezTo>
                    <a:pt x="7987" y="12653"/>
                    <a:pt x="7997" y="12653"/>
                    <a:pt x="8007" y="12653"/>
                  </a:cubicBezTo>
                  <a:cubicBezTo>
                    <a:pt x="8073" y="12653"/>
                    <a:pt x="8138" y="12637"/>
                    <a:pt x="8195" y="12607"/>
                  </a:cubicBezTo>
                  <a:cubicBezTo>
                    <a:pt x="11189" y="11117"/>
                    <a:pt x="11714" y="6036"/>
                    <a:pt x="8092" y="4882"/>
                  </a:cubicBezTo>
                  <a:cubicBezTo>
                    <a:pt x="7811" y="4792"/>
                    <a:pt x="7551" y="4751"/>
                    <a:pt x="7311" y="4751"/>
                  </a:cubicBezTo>
                  <a:cubicBezTo>
                    <a:pt x="4958" y="4751"/>
                    <a:pt x="4548" y="8698"/>
                    <a:pt x="5900" y="9483"/>
                  </a:cubicBezTo>
                  <a:cubicBezTo>
                    <a:pt x="5886" y="9500"/>
                    <a:pt x="5866" y="9503"/>
                    <a:pt x="5845" y="9523"/>
                  </a:cubicBezTo>
                  <a:cubicBezTo>
                    <a:pt x="5040" y="10334"/>
                    <a:pt x="4272" y="11300"/>
                    <a:pt x="3599" y="12240"/>
                  </a:cubicBezTo>
                  <a:cubicBezTo>
                    <a:pt x="1358" y="10592"/>
                    <a:pt x="1072" y="6354"/>
                    <a:pt x="2209" y="4039"/>
                  </a:cubicBezTo>
                  <a:cubicBezTo>
                    <a:pt x="3278" y="1874"/>
                    <a:pt x="5838" y="896"/>
                    <a:pt x="8296" y="896"/>
                  </a:cubicBezTo>
                  <a:close/>
                  <a:moveTo>
                    <a:pt x="8396" y="0"/>
                  </a:moveTo>
                  <a:cubicBezTo>
                    <a:pt x="5484" y="0"/>
                    <a:pt x="2235" y="1219"/>
                    <a:pt x="1118" y="3913"/>
                  </a:cubicBezTo>
                  <a:cubicBezTo>
                    <a:pt x="0" y="6615"/>
                    <a:pt x="559" y="11297"/>
                    <a:pt x="3292" y="12830"/>
                  </a:cubicBezTo>
                  <a:cubicBezTo>
                    <a:pt x="3342" y="12863"/>
                    <a:pt x="3398" y="12879"/>
                    <a:pt x="3454" y="12879"/>
                  </a:cubicBezTo>
                  <a:cubicBezTo>
                    <a:pt x="3536" y="12879"/>
                    <a:pt x="3616" y="12846"/>
                    <a:pt x="3674" y="12781"/>
                  </a:cubicBezTo>
                  <a:cubicBezTo>
                    <a:pt x="3680" y="12782"/>
                    <a:pt x="3686" y="12782"/>
                    <a:pt x="3693" y="12782"/>
                  </a:cubicBezTo>
                  <a:cubicBezTo>
                    <a:pt x="3749" y="12782"/>
                    <a:pt x="3804" y="12760"/>
                    <a:pt x="3845" y="12721"/>
                  </a:cubicBezTo>
                  <a:cubicBezTo>
                    <a:pt x="4737" y="11925"/>
                    <a:pt x="5656" y="11019"/>
                    <a:pt x="6404" y="10085"/>
                  </a:cubicBezTo>
                  <a:cubicBezTo>
                    <a:pt x="6519" y="9950"/>
                    <a:pt x="6533" y="9758"/>
                    <a:pt x="6444" y="9609"/>
                  </a:cubicBezTo>
                  <a:cubicBezTo>
                    <a:pt x="6573" y="9578"/>
                    <a:pt x="6651" y="9406"/>
                    <a:pt x="6536" y="9311"/>
                  </a:cubicBezTo>
                  <a:cubicBezTo>
                    <a:pt x="5934" y="8798"/>
                    <a:pt x="5969" y="7773"/>
                    <a:pt x="6052" y="7051"/>
                  </a:cubicBezTo>
                  <a:cubicBezTo>
                    <a:pt x="6055" y="6758"/>
                    <a:pt x="6126" y="6469"/>
                    <a:pt x="6255" y="6205"/>
                  </a:cubicBezTo>
                  <a:cubicBezTo>
                    <a:pt x="6725" y="6022"/>
                    <a:pt x="7201" y="5839"/>
                    <a:pt x="7671" y="5655"/>
                  </a:cubicBezTo>
                  <a:cubicBezTo>
                    <a:pt x="8258" y="5675"/>
                    <a:pt x="8966" y="6432"/>
                    <a:pt x="9252" y="6873"/>
                  </a:cubicBezTo>
                  <a:cubicBezTo>
                    <a:pt x="10447" y="8715"/>
                    <a:pt x="9585" y="10887"/>
                    <a:pt x="7739" y="11830"/>
                  </a:cubicBezTo>
                  <a:cubicBezTo>
                    <a:pt x="7631" y="11882"/>
                    <a:pt x="7550" y="11982"/>
                    <a:pt x="7522" y="12099"/>
                  </a:cubicBezTo>
                  <a:cubicBezTo>
                    <a:pt x="7473" y="12134"/>
                    <a:pt x="7439" y="12185"/>
                    <a:pt x="7427" y="12245"/>
                  </a:cubicBezTo>
                  <a:cubicBezTo>
                    <a:pt x="6943" y="14939"/>
                    <a:pt x="7121" y="17988"/>
                    <a:pt x="7888" y="20612"/>
                  </a:cubicBezTo>
                  <a:cubicBezTo>
                    <a:pt x="7948" y="20812"/>
                    <a:pt x="8088" y="20896"/>
                    <a:pt x="8232" y="20896"/>
                  </a:cubicBezTo>
                  <a:cubicBezTo>
                    <a:pt x="8317" y="20896"/>
                    <a:pt x="8404" y="20866"/>
                    <a:pt x="8476" y="20813"/>
                  </a:cubicBezTo>
                  <a:cubicBezTo>
                    <a:pt x="8977" y="20862"/>
                    <a:pt x="9548" y="20938"/>
                    <a:pt x="10091" y="20938"/>
                  </a:cubicBezTo>
                  <a:cubicBezTo>
                    <a:pt x="10306" y="20938"/>
                    <a:pt x="10517" y="20926"/>
                    <a:pt x="10717" y="20896"/>
                  </a:cubicBezTo>
                  <a:cubicBezTo>
                    <a:pt x="10774" y="21043"/>
                    <a:pt x="10922" y="21116"/>
                    <a:pt x="11073" y="21116"/>
                  </a:cubicBezTo>
                  <a:cubicBezTo>
                    <a:pt x="11274" y="21116"/>
                    <a:pt x="11481" y="20987"/>
                    <a:pt x="11496" y="20727"/>
                  </a:cubicBezTo>
                  <a:cubicBezTo>
                    <a:pt x="11596" y="18991"/>
                    <a:pt x="11654" y="17174"/>
                    <a:pt x="11244" y="15472"/>
                  </a:cubicBezTo>
                  <a:cubicBezTo>
                    <a:pt x="19250" y="13306"/>
                    <a:pt x="18235" y="2013"/>
                    <a:pt x="10493" y="228"/>
                  </a:cubicBezTo>
                  <a:cubicBezTo>
                    <a:pt x="9842" y="78"/>
                    <a:pt x="9130" y="0"/>
                    <a:pt x="8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2"/>
            <p:cNvSpPr/>
            <p:nvPr/>
          </p:nvSpPr>
          <p:spPr>
            <a:xfrm>
              <a:off x="2444200" y="2460925"/>
              <a:ext cx="62125" cy="66675"/>
            </a:xfrm>
            <a:custGeom>
              <a:avLst/>
              <a:gdLst/>
              <a:ahLst/>
              <a:cxnLst/>
              <a:rect l="l" t="t" r="r" b="b"/>
              <a:pathLst>
                <a:path w="2485" h="2667" extrusionOk="0">
                  <a:moveTo>
                    <a:pt x="2485" y="0"/>
                  </a:moveTo>
                  <a:cubicBezTo>
                    <a:pt x="1711" y="40"/>
                    <a:pt x="932" y="78"/>
                    <a:pt x="152" y="86"/>
                  </a:cubicBezTo>
                  <a:cubicBezTo>
                    <a:pt x="150" y="510"/>
                    <a:pt x="144" y="932"/>
                    <a:pt x="138" y="1356"/>
                  </a:cubicBezTo>
                  <a:cubicBezTo>
                    <a:pt x="135" y="1559"/>
                    <a:pt x="1" y="2390"/>
                    <a:pt x="130" y="2545"/>
                  </a:cubicBezTo>
                  <a:cubicBezTo>
                    <a:pt x="209" y="2638"/>
                    <a:pt x="393" y="2666"/>
                    <a:pt x="605" y="2666"/>
                  </a:cubicBezTo>
                  <a:cubicBezTo>
                    <a:pt x="934" y="2666"/>
                    <a:pt x="1330" y="2597"/>
                    <a:pt x="1499" y="2593"/>
                  </a:cubicBezTo>
                  <a:cubicBezTo>
                    <a:pt x="1826" y="2576"/>
                    <a:pt x="2152" y="2568"/>
                    <a:pt x="2485" y="2559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62"/>
          <p:cNvSpPr/>
          <p:nvPr/>
        </p:nvSpPr>
        <p:spPr>
          <a:xfrm>
            <a:off x="5256960" y="733282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2"/>
          <p:cNvSpPr/>
          <p:nvPr/>
        </p:nvSpPr>
        <p:spPr>
          <a:xfrm rot="-1177723">
            <a:off x="4632546" y="389444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62"/>
          <p:cNvSpPr/>
          <p:nvPr/>
        </p:nvSpPr>
        <p:spPr>
          <a:xfrm>
            <a:off x="1892842" y="3901176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2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64"/>
          <p:cNvGrpSpPr/>
          <p:nvPr/>
        </p:nvGrpSpPr>
        <p:grpSpPr>
          <a:xfrm>
            <a:off x="1909317" y="1146217"/>
            <a:ext cx="5343781" cy="3592920"/>
            <a:chOff x="1448913" y="909170"/>
            <a:chExt cx="6173500" cy="3217445"/>
          </a:xfrm>
        </p:grpSpPr>
        <p:sp>
          <p:nvSpPr>
            <p:cNvPr id="659" name="Google Shape;659;p64"/>
            <p:cNvSpPr/>
            <p:nvPr/>
          </p:nvSpPr>
          <p:spPr>
            <a:xfrm rot="-57798">
              <a:off x="1448492" y="1150914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4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6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MAIN BODY</a:t>
            </a:r>
            <a:endParaRPr dirty="0"/>
          </a:p>
        </p:txBody>
      </p:sp>
      <p:sp>
        <p:nvSpPr>
          <p:cNvPr id="662" name="Google Shape;662;p64"/>
          <p:cNvSpPr txBox="1">
            <a:spLocks noGrp="1"/>
          </p:cNvSpPr>
          <p:nvPr>
            <p:ph type="subTitle" idx="1"/>
          </p:nvPr>
        </p:nvSpPr>
        <p:spPr>
          <a:xfrm>
            <a:off x="2623184" y="1751125"/>
            <a:ext cx="3897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</a:t>
            </a:r>
            <a:r>
              <a:rPr lang="en" dirty="0" smtClean="0"/>
              <a:t>rite 2 to 3 paragraphs</a:t>
            </a:r>
            <a:endParaRPr dirty="0"/>
          </a:p>
        </p:txBody>
      </p:sp>
      <p:sp>
        <p:nvSpPr>
          <p:cNvPr id="663" name="Google Shape;663;p64"/>
          <p:cNvSpPr txBox="1">
            <a:spLocks noGrp="1"/>
          </p:cNvSpPr>
          <p:nvPr>
            <p:ph type="subTitle" idx="2"/>
          </p:nvPr>
        </p:nvSpPr>
        <p:spPr>
          <a:xfrm>
            <a:off x="2624400" y="2101579"/>
            <a:ext cx="38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</a:t>
            </a:r>
            <a:r>
              <a:rPr lang="en" dirty="0" smtClean="0"/>
              <a:t>o more into details about the product you chose, and use  interesting adjectives to desrcibe the product.</a:t>
            </a:r>
            <a:endParaRPr dirty="0"/>
          </a:p>
        </p:txBody>
      </p:sp>
      <p:sp>
        <p:nvSpPr>
          <p:cNvPr id="664" name="Google Shape;664;p64"/>
          <p:cNvSpPr txBox="1">
            <a:spLocks noGrp="1"/>
          </p:cNvSpPr>
          <p:nvPr>
            <p:ph type="subTitle" idx="3"/>
          </p:nvPr>
        </p:nvSpPr>
        <p:spPr>
          <a:xfrm>
            <a:off x="2623175" y="2922167"/>
            <a:ext cx="38976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</a:t>
            </a:r>
            <a:r>
              <a:rPr lang="en" dirty="0" smtClean="0"/>
              <a:t>xtra notes:</a:t>
            </a:r>
            <a:endParaRPr dirty="0"/>
          </a:p>
        </p:txBody>
      </p:sp>
      <p:sp>
        <p:nvSpPr>
          <p:cNvPr id="665" name="Google Shape;665;p64"/>
          <p:cNvSpPr txBox="1">
            <a:spLocks noGrp="1"/>
          </p:cNvSpPr>
          <p:nvPr>
            <p:ph type="subTitle" idx="4"/>
          </p:nvPr>
        </p:nvSpPr>
        <p:spPr>
          <a:xfrm>
            <a:off x="2390839" y="3287974"/>
            <a:ext cx="44436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 present perfect: to explain the background.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r>
              <a:rPr lang="en" dirty="0" smtClean="0"/>
              <a:t>resent simple: to comment on different aspects of what you are reviewing.</a:t>
            </a:r>
          </a:p>
        </p:txBody>
      </p:sp>
      <p:sp>
        <p:nvSpPr>
          <p:cNvPr id="666" name="Google Shape;666;p64"/>
          <p:cNvSpPr/>
          <p:nvPr/>
        </p:nvSpPr>
        <p:spPr>
          <a:xfrm>
            <a:off x="6748850" y="12764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7" name="Google Shape;667;p64"/>
          <p:cNvGrpSpPr/>
          <p:nvPr/>
        </p:nvGrpSpPr>
        <p:grpSpPr>
          <a:xfrm>
            <a:off x="7445593" y="3698513"/>
            <a:ext cx="681297" cy="853241"/>
            <a:chOff x="5936575" y="4424950"/>
            <a:chExt cx="599100" cy="750300"/>
          </a:xfrm>
        </p:grpSpPr>
        <p:sp>
          <p:nvSpPr>
            <p:cNvPr id="668" name="Google Shape;668;p64"/>
            <p:cNvSpPr/>
            <p:nvPr/>
          </p:nvSpPr>
          <p:spPr>
            <a:xfrm>
              <a:off x="5936575" y="4424950"/>
              <a:ext cx="599100" cy="630550"/>
            </a:xfrm>
            <a:custGeom>
              <a:avLst/>
              <a:gdLst/>
              <a:ahLst/>
              <a:cxnLst/>
              <a:rect l="l" t="t" r="r" b="b"/>
              <a:pathLst>
                <a:path w="23964" h="25222" extrusionOk="0">
                  <a:moveTo>
                    <a:pt x="10680" y="712"/>
                  </a:moveTo>
                  <a:cubicBezTo>
                    <a:pt x="12738" y="712"/>
                    <a:pt x="14770" y="1100"/>
                    <a:pt x="16379" y="1750"/>
                  </a:cubicBezTo>
                  <a:cubicBezTo>
                    <a:pt x="20829" y="3546"/>
                    <a:pt x="23963" y="8226"/>
                    <a:pt x="21390" y="12862"/>
                  </a:cubicBezTo>
                  <a:lnTo>
                    <a:pt x="21387" y="12862"/>
                  </a:lnTo>
                  <a:cubicBezTo>
                    <a:pt x="20935" y="13684"/>
                    <a:pt x="20330" y="14418"/>
                    <a:pt x="19605" y="15019"/>
                  </a:cubicBezTo>
                  <a:cubicBezTo>
                    <a:pt x="18714" y="15750"/>
                    <a:pt x="17703" y="15974"/>
                    <a:pt x="16705" y="16481"/>
                  </a:cubicBezTo>
                  <a:cubicBezTo>
                    <a:pt x="14969" y="17366"/>
                    <a:pt x="15459" y="19423"/>
                    <a:pt x="15479" y="21091"/>
                  </a:cubicBezTo>
                  <a:cubicBezTo>
                    <a:pt x="15029" y="21240"/>
                    <a:pt x="14582" y="21375"/>
                    <a:pt x="14138" y="21489"/>
                  </a:cubicBezTo>
                  <a:cubicBezTo>
                    <a:pt x="13946" y="18197"/>
                    <a:pt x="14124" y="15014"/>
                    <a:pt x="14854" y="11850"/>
                  </a:cubicBezTo>
                  <a:cubicBezTo>
                    <a:pt x="15241" y="11951"/>
                    <a:pt x="15629" y="12025"/>
                    <a:pt x="16032" y="12025"/>
                  </a:cubicBezTo>
                  <a:cubicBezTo>
                    <a:pt x="16285" y="12025"/>
                    <a:pt x="16544" y="11996"/>
                    <a:pt x="16814" y="11925"/>
                  </a:cubicBezTo>
                  <a:cubicBezTo>
                    <a:pt x="17161" y="11832"/>
                    <a:pt x="17053" y="11332"/>
                    <a:pt x="16737" y="11332"/>
                  </a:cubicBezTo>
                  <a:cubicBezTo>
                    <a:pt x="16711" y="11332"/>
                    <a:pt x="16683" y="11336"/>
                    <a:pt x="16654" y="11343"/>
                  </a:cubicBezTo>
                  <a:cubicBezTo>
                    <a:pt x="16427" y="11400"/>
                    <a:pt x="16203" y="11424"/>
                    <a:pt x="15981" y="11424"/>
                  </a:cubicBezTo>
                  <a:cubicBezTo>
                    <a:pt x="15645" y="11424"/>
                    <a:pt x="15314" y="11369"/>
                    <a:pt x="14986" y="11292"/>
                  </a:cubicBezTo>
                  <a:cubicBezTo>
                    <a:pt x="15147" y="10655"/>
                    <a:pt x="15324" y="10022"/>
                    <a:pt x="15533" y="9386"/>
                  </a:cubicBezTo>
                  <a:cubicBezTo>
                    <a:pt x="15613" y="9137"/>
                    <a:pt x="15409" y="8974"/>
                    <a:pt x="15207" y="8974"/>
                  </a:cubicBezTo>
                  <a:cubicBezTo>
                    <a:pt x="15074" y="8974"/>
                    <a:pt x="14941" y="9044"/>
                    <a:pt x="14889" y="9206"/>
                  </a:cubicBezTo>
                  <a:cubicBezTo>
                    <a:pt x="14682" y="9833"/>
                    <a:pt x="14499" y="10469"/>
                    <a:pt x="14333" y="11114"/>
                  </a:cubicBezTo>
                  <a:cubicBezTo>
                    <a:pt x="13860" y="10976"/>
                    <a:pt x="13384" y="10833"/>
                    <a:pt x="12897" y="10776"/>
                  </a:cubicBezTo>
                  <a:cubicBezTo>
                    <a:pt x="12630" y="10746"/>
                    <a:pt x="12362" y="10732"/>
                    <a:pt x="12095" y="10732"/>
                  </a:cubicBezTo>
                  <a:cubicBezTo>
                    <a:pt x="11425" y="10732"/>
                    <a:pt x="10757" y="10824"/>
                    <a:pt x="10112" y="11008"/>
                  </a:cubicBezTo>
                  <a:cubicBezTo>
                    <a:pt x="9628" y="11143"/>
                    <a:pt x="9075" y="11337"/>
                    <a:pt x="8576" y="11610"/>
                  </a:cubicBezTo>
                  <a:cubicBezTo>
                    <a:pt x="8470" y="11340"/>
                    <a:pt x="8361" y="11074"/>
                    <a:pt x="8233" y="10807"/>
                  </a:cubicBezTo>
                  <a:cubicBezTo>
                    <a:pt x="8174" y="10685"/>
                    <a:pt x="8078" y="10634"/>
                    <a:pt x="7979" y="10634"/>
                  </a:cubicBezTo>
                  <a:cubicBezTo>
                    <a:pt x="7761" y="10634"/>
                    <a:pt x="7528" y="10880"/>
                    <a:pt x="7654" y="11148"/>
                  </a:cubicBezTo>
                  <a:cubicBezTo>
                    <a:pt x="7780" y="11423"/>
                    <a:pt x="7889" y="11701"/>
                    <a:pt x="7995" y="11985"/>
                  </a:cubicBezTo>
                  <a:cubicBezTo>
                    <a:pt x="7516" y="12360"/>
                    <a:pt x="7161" y="12847"/>
                    <a:pt x="7112" y="13478"/>
                  </a:cubicBezTo>
                  <a:cubicBezTo>
                    <a:pt x="7104" y="13587"/>
                    <a:pt x="7199" y="13648"/>
                    <a:pt x="7291" y="13648"/>
                  </a:cubicBezTo>
                  <a:cubicBezTo>
                    <a:pt x="7364" y="13648"/>
                    <a:pt x="7435" y="13610"/>
                    <a:pt x="7453" y="13526"/>
                  </a:cubicBezTo>
                  <a:cubicBezTo>
                    <a:pt x="7542" y="13105"/>
                    <a:pt x="7814" y="12759"/>
                    <a:pt x="8167" y="12478"/>
                  </a:cubicBezTo>
                  <a:cubicBezTo>
                    <a:pt x="8637" y="13931"/>
                    <a:pt x="8834" y="15441"/>
                    <a:pt x="8897" y="16996"/>
                  </a:cubicBezTo>
                  <a:cubicBezTo>
                    <a:pt x="8957" y="18481"/>
                    <a:pt x="8786" y="20039"/>
                    <a:pt x="8986" y="21518"/>
                  </a:cubicBezTo>
                  <a:cubicBezTo>
                    <a:pt x="8445" y="21395"/>
                    <a:pt x="7903" y="21266"/>
                    <a:pt x="7347" y="21168"/>
                  </a:cubicBezTo>
                  <a:cubicBezTo>
                    <a:pt x="7424" y="19911"/>
                    <a:pt x="7447" y="18653"/>
                    <a:pt x="7459" y="17392"/>
                  </a:cubicBezTo>
                  <a:cubicBezTo>
                    <a:pt x="7459" y="17254"/>
                    <a:pt x="7350" y="17074"/>
                    <a:pt x="7201" y="17051"/>
                  </a:cubicBezTo>
                  <a:cubicBezTo>
                    <a:pt x="4330" y="16627"/>
                    <a:pt x="2310" y="14446"/>
                    <a:pt x="1516" y="11727"/>
                  </a:cubicBezTo>
                  <a:cubicBezTo>
                    <a:pt x="846" y="9415"/>
                    <a:pt x="768" y="6317"/>
                    <a:pt x="2204" y="4266"/>
                  </a:cubicBezTo>
                  <a:cubicBezTo>
                    <a:pt x="3984" y="1720"/>
                    <a:pt x="7365" y="712"/>
                    <a:pt x="10680" y="712"/>
                  </a:cubicBezTo>
                  <a:close/>
                  <a:moveTo>
                    <a:pt x="12038" y="11312"/>
                  </a:moveTo>
                  <a:cubicBezTo>
                    <a:pt x="12464" y="11312"/>
                    <a:pt x="12891" y="11352"/>
                    <a:pt x="13313" y="11438"/>
                  </a:cubicBezTo>
                  <a:cubicBezTo>
                    <a:pt x="13617" y="11501"/>
                    <a:pt x="13909" y="11581"/>
                    <a:pt x="14195" y="11664"/>
                  </a:cubicBezTo>
                  <a:cubicBezTo>
                    <a:pt x="13425" y="14910"/>
                    <a:pt x="13195" y="18300"/>
                    <a:pt x="13688" y="21595"/>
                  </a:cubicBezTo>
                  <a:cubicBezTo>
                    <a:pt x="12949" y="21760"/>
                    <a:pt x="12202" y="21862"/>
                    <a:pt x="11420" y="21862"/>
                  </a:cubicBezTo>
                  <a:cubicBezTo>
                    <a:pt x="11398" y="21862"/>
                    <a:pt x="11377" y="21862"/>
                    <a:pt x="11356" y="21862"/>
                  </a:cubicBezTo>
                  <a:cubicBezTo>
                    <a:pt x="10685" y="21853"/>
                    <a:pt x="10049" y="21747"/>
                    <a:pt x="9425" y="21615"/>
                  </a:cubicBezTo>
                  <a:cubicBezTo>
                    <a:pt x="9745" y="19807"/>
                    <a:pt x="9608" y="17753"/>
                    <a:pt x="9488" y="15951"/>
                  </a:cubicBezTo>
                  <a:cubicBezTo>
                    <a:pt x="9402" y="14627"/>
                    <a:pt x="9178" y="13335"/>
                    <a:pt x="8757" y="12094"/>
                  </a:cubicBezTo>
                  <a:cubicBezTo>
                    <a:pt x="9261" y="11824"/>
                    <a:pt x="9820" y="11644"/>
                    <a:pt x="10258" y="11535"/>
                  </a:cubicBezTo>
                  <a:cubicBezTo>
                    <a:pt x="10841" y="11391"/>
                    <a:pt x="11439" y="11312"/>
                    <a:pt x="12038" y="11312"/>
                  </a:cubicBezTo>
                  <a:close/>
                  <a:moveTo>
                    <a:pt x="6935" y="21415"/>
                  </a:moveTo>
                  <a:cubicBezTo>
                    <a:pt x="6959" y="21510"/>
                    <a:pt x="7043" y="21568"/>
                    <a:pt x="7131" y="21568"/>
                  </a:cubicBezTo>
                  <a:cubicBezTo>
                    <a:pt x="7168" y="21568"/>
                    <a:pt x="7206" y="21557"/>
                    <a:pt x="7241" y="21535"/>
                  </a:cubicBezTo>
                  <a:cubicBezTo>
                    <a:pt x="8348" y="22276"/>
                    <a:pt x="9781" y="22581"/>
                    <a:pt x="11240" y="22581"/>
                  </a:cubicBezTo>
                  <a:cubicBezTo>
                    <a:pt x="12869" y="22581"/>
                    <a:pt x="14530" y="22200"/>
                    <a:pt x="15806" y="21621"/>
                  </a:cubicBezTo>
                  <a:cubicBezTo>
                    <a:pt x="15860" y="21595"/>
                    <a:pt x="15903" y="21552"/>
                    <a:pt x="15929" y="21498"/>
                  </a:cubicBezTo>
                  <a:cubicBezTo>
                    <a:pt x="15946" y="21492"/>
                    <a:pt x="15960" y="21486"/>
                    <a:pt x="15978" y="21481"/>
                  </a:cubicBezTo>
                  <a:lnTo>
                    <a:pt x="15978" y="21481"/>
                  </a:lnTo>
                  <a:cubicBezTo>
                    <a:pt x="16574" y="22787"/>
                    <a:pt x="15433" y="24008"/>
                    <a:pt x="14198" y="24406"/>
                  </a:cubicBezTo>
                  <a:cubicBezTo>
                    <a:pt x="13600" y="24599"/>
                    <a:pt x="12944" y="24641"/>
                    <a:pt x="12300" y="24641"/>
                  </a:cubicBezTo>
                  <a:cubicBezTo>
                    <a:pt x="12034" y="24641"/>
                    <a:pt x="11770" y="24634"/>
                    <a:pt x="11513" y="24627"/>
                  </a:cubicBezTo>
                  <a:cubicBezTo>
                    <a:pt x="10826" y="24613"/>
                    <a:pt x="10132" y="24575"/>
                    <a:pt x="9447" y="24498"/>
                  </a:cubicBezTo>
                  <a:cubicBezTo>
                    <a:pt x="8221" y="24360"/>
                    <a:pt x="5121" y="23114"/>
                    <a:pt x="6935" y="21415"/>
                  </a:cubicBezTo>
                  <a:close/>
                  <a:moveTo>
                    <a:pt x="11002" y="0"/>
                  </a:moveTo>
                  <a:cubicBezTo>
                    <a:pt x="9279" y="0"/>
                    <a:pt x="7562" y="279"/>
                    <a:pt x="5980" y="824"/>
                  </a:cubicBezTo>
                  <a:cubicBezTo>
                    <a:pt x="1857" y="2251"/>
                    <a:pt x="0" y="5532"/>
                    <a:pt x="424" y="9824"/>
                  </a:cubicBezTo>
                  <a:cubicBezTo>
                    <a:pt x="651" y="12137"/>
                    <a:pt x="1528" y="14441"/>
                    <a:pt x="3293" y="16014"/>
                  </a:cubicBezTo>
                  <a:cubicBezTo>
                    <a:pt x="4043" y="16676"/>
                    <a:pt x="4914" y="17194"/>
                    <a:pt x="5871" y="17495"/>
                  </a:cubicBezTo>
                  <a:cubicBezTo>
                    <a:pt x="6714" y="17753"/>
                    <a:pt x="6765" y="17922"/>
                    <a:pt x="6791" y="18810"/>
                  </a:cubicBezTo>
                  <a:cubicBezTo>
                    <a:pt x="6814" y="19598"/>
                    <a:pt x="6851" y="20380"/>
                    <a:pt x="6909" y="21166"/>
                  </a:cubicBezTo>
                  <a:cubicBezTo>
                    <a:pt x="6892" y="21157"/>
                    <a:pt x="6874" y="21152"/>
                    <a:pt x="6857" y="21152"/>
                  </a:cubicBezTo>
                  <a:cubicBezTo>
                    <a:pt x="6834" y="21152"/>
                    <a:pt x="6812" y="21160"/>
                    <a:pt x="6794" y="21174"/>
                  </a:cubicBezTo>
                  <a:cubicBezTo>
                    <a:pt x="5932" y="21736"/>
                    <a:pt x="5757" y="22767"/>
                    <a:pt x="6307" y="23656"/>
                  </a:cubicBezTo>
                  <a:cubicBezTo>
                    <a:pt x="6361" y="23744"/>
                    <a:pt x="6424" y="23830"/>
                    <a:pt x="6490" y="23911"/>
                  </a:cubicBezTo>
                  <a:cubicBezTo>
                    <a:pt x="7450" y="25060"/>
                    <a:pt x="9399" y="25088"/>
                    <a:pt x="10740" y="25163"/>
                  </a:cubicBezTo>
                  <a:cubicBezTo>
                    <a:pt x="11228" y="25190"/>
                    <a:pt x="11755" y="25222"/>
                    <a:pt x="12289" y="25222"/>
                  </a:cubicBezTo>
                  <a:cubicBezTo>
                    <a:pt x="13534" y="25222"/>
                    <a:pt x="14819" y="25050"/>
                    <a:pt x="15751" y="24252"/>
                  </a:cubicBezTo>
                  <a:cubicBezTo>
                    <a:pt x="15783" y="24223"/>
                    <a:pt x="15811" y="24194"/>
                    <a:pt x="15843" y="24163"/>
                  </a:cubicBezTo>
                  <a:lnTo>
                    <a:pt x="16009" y="23997"/>
                  </a:lnTo>
                  <a:cubicBezTo>
                    <a:pt x="16777" y="23163"/>
                    <a:pt x="16983" y="21985"/>
                    <a:pt x="16382" y="20974"/>
                  </a:cubicBezTo>
                  <a:cubicBezTo>
                    <a:pt x="16344" y="20908"/>
                    <a:pt x="16278" y="20859"/>
                    <a:pt x="16204" y="20842"/>
                  </a:cubicBezTo>
                  <a:cubicBezTo>
                    <a:pt x="16181" y="19197"/>
                    <a:pt x="15975" y="17759"/>
                    <a:pt x="17817" y="16859"/>
                  </a:cubicBezTo>
                  <a:cubicBezTo>
                    <a:pt x="18574" y="16486"/>
                    <a:pt x="19296" y="16203"/>
                    <a:pt x="19966" y="15667"/>
                  </a:cubicBezTo>
                  <a:cubicBezTo>
                    <a:pt x="21373" y="14552"/>
                    <a:pt x="22390" y="12953"/>
                    <a:pt x="22837" y="11217"/>
                  </a:cubicBezTo>
                  <a:cubicBezTo>
                    <a:pt x="23763" y="7587"/>
                    <a:pt x="21866" y="4188"/>
                    <a:pt x="18849" y="2214"/>
                  </a:cubicBezTo>
                  <a:cubicBezTo>
                    <a:pt x="16570" y="722"/>
                    <a:pt x="13777" y="0"/>
                    <a:pt x="110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4"/>
            <p:cNvSpPr/>
            <p:nvPr/>
          </p:nvSpPr>
          <p:spPr>
            <a:xfrm>
              <a:off x="5955775" y="4442750"/>
              <a:ext cx="579900" cy="520100"/>
            </a:xfrm>
            <a:custGeom>
              <a:avLst/>
              <a:gdLst/>
              <a:ahLst/>
              <a:cxnLst/>
              <a:rect l="l" t="t" r="r" b="b"/>
              <a:pathLst>
                <a:path w="23196" h="20804" extrusionOk="0">
                  <a:moveTo>
                    <a:pt x="9907" y="1"/>
                  </a:moveTo>
                  <a:cubicBezTo>
                    <a:pt x="6594" y="1"/>
                    <a:pt x="3216" y="1009"/>
                    <a:pt x="1436" y="3554"/>
                  </a:cubicBezTo>
                  <a:cubicBezTo>
                    <a:pt x="0" y="5605"/>
                    <a:pt x="81" y="8703"/>
                    <a:pt x="751" y="11015"/>
                  </a:cubicBezTo>
                  <a:cubicBezTo>
                    <a:pt x="1542" y="13734"/>
                    <a:pt x="3562" y="15915"/>
                    <a:pt x="6433" y="16339"/>
                  </a:cubicBezTo>
                  <a:cubicBezTo>
                    <a:pt x="6585" y="16359"/>
                    <a:pt x="6691" y="16542"/>
                    <a:pt x="6691" y="16680"/>
                  </a:cubicBezTo>
                  <a:cubicBezTo>
                    <a:pt x="6679" y="17941"/>
                    <a:pt x="6656" y="19199"/>
                    <a:pt x="6579" y="20454"/>
                  </a:cubicBezTo>
                  <a:cubicBezTo>
                    <a:pt x="7135" y="20551"/>
                    <a:pt x="7679" y="20683"/>
                    <a:pt x="8218" y="20803"/>
                  </a:cubicBezTo>
                  <a:cubicBezTo>
                    <a:pt x="8018" y="19325"/>
                    <a:pt x="8189" y="17769"/>
                    <a:pt x="8129" y="16282"/>
                  </a:cubicBezTo>
                  <a:cubicBezTo>
                    <a:pt x="8069" y="14729"/>
                    <a:pt x="7869" y="13219"/>
                    <a:pt x="7401" y="11763"/>
                  </a:cubicBezTo>
                  <a:cubicBezTo>
                    <a:pt x="7049" y="12044"/>
                    <a:pt x="6777" y="12390"/>
                    <a:pt x="6685" y="12812"/>
                  </a:cubicBezTo>
                  <a:cubicBezTo>
                    <a:pt x="6667" y="12896"/>
                    <a:pt x="6596" y="12935"/>
                    <a:pt x="6523" y="12935"/>
                  </a:cubicBezTo>
                  <a:cubicBezTo>
                    <a:pt x="6431" y="12935"/>
                    <a:pt x="6336" y="12873"/>
                    <a:pt x="6344" y="12766"/>
                  </a:cubicBezTo>
                  <a:cubicBezTo>
                    <a:pt x="6396" y="12135"/>
                    <a:pt x="6748" y="11648"/>
                    <a:pt x="7230" y="11270"/>
                  </a:cubicBezTo>
                  <a:cubicBezTo>
                    <a:pt x="7124" y="10989"/>
                    <a:pt x="7015" y="10708"/>
                    <a:pt x="6886" y="10433"/>
                  </a:cubicBezTo>
                  <a:cubicBezTo>
                    <a:pt x="6762" y="10166"/>
                    <a:pt x="6993" y="9920"/>
                    <a:pt x="7210" y="9920"/>
                  </a:cubicBezTo>
                  <a:cubicBezTo>
                    <a:pt x="7310" y="9920"/>
                    <a:pt x="7406" y="9971"/>
                    <a:pt x="7465" y="10095"/>
                  </a:cubicBezTo>
                  <a:cubicBezTo>
                    <a:pt x="7593" y="10359"/>
                    <a:pt x="7702" y="10628"/>
                    <a:pt x="7808" y="10898"/>
                  </a:cubicBezTo>
                  <a:cubicBezTo>
                    <a:pt x="8310" y="10625"/>
                    <a:pt x="8860" y="10431"/>
                    <a:pt x="9344" y="10293"/>
                  </a:cubicBezTo>
                  <a:cubicBezTo>
                    <a:pt x="9990" y="10111"/>
                    <a:pt x="10655" y="10018"/>
                    <a:pt x="11324" y="10018"/>
                  </a:cubicBezTo>
                  <a:cubicBezTo>
                    <a:pt x="11593" y="10018"/>
                    <a:pt x="11863" y="10033"/>
                    <a:pt x="12132" y="10064"/>
                  </a:cubicBezTo>
                  <a:cubicBezTo>
                    <a:pt x="12619" y="10118"/>
                    <a:pt x="13092" y="10261"/>
                    <a:pt x="13568" y="10399"/>
                  </a:cubicBezTo>
                  <a:cubicBezTo>
                    <a:pt x="13731" y="9757"/>
                    <a:pt x="13917" y="9121"/>
                    <a:pt x="14121" y="8494"/>
                  </a:cubicBezTo>
                  <a:cubicBezTo>
                    <a:pt x="14173" y="8332"/>
                    <a:pt x="14306" y="8262"/>
                    <a:pt x="14439" y="8262"/>
                  </a:cubicBezTo>
                  <a:cubicBezTo>
                    <a:pt x="14642" y="8262"/>
                    <a:pt x="14845" y="8424"/>
                    <a:pt x="14765" y="8671"/>
                  </a:cubicBezTo>
                  <a:cubicBezTo>
                    <a:pt x="14556" y="9307"/>
                    <a:pt x="14379" y="9943"/>
                    <a:pt x="14221" y="10580"/>
                  </a:cubicBezTo>
                  <a:cubicBezTo>
                    <a:pt x="14546" y="10655"/>
                    <a:pt x="14876" y="10709"/>
                    <a:pt x="15211" y="10709"/>
                  </a:cubicBezTo>
                  <a:cubicBezTo>
                    <a:pt x="15433" y="10709"/>
                    <a:pt x="15658" y="10685"/>
                    <a:pt x="15886" y="10628"/>
                  </a:cubicBezTo>
                  <a:cubicBezTo>
                    <a:pt x="15915" y="10621"/>
                    <a:pt x="15943" y="10617"/>
                    <a:pt x="15969" y="10617"/>
                  </a:cubicBezTo>
                  <a:cubicBezTo>
                    <a:pt x="16286" y="10617"/>
                    <a:pt x="16395" y="11120"/>
                    <a:pt x="16046" y="11213"/>
                  </a:cubicBezTo>
                  <a:cubicBezTo>
                    <a:pt x="15778" y="11283"/>
                    <a:pt x="15520" y="11312"/>
                    <a:pt x="15268" y="11312"/>
                  </a:cubicBezTo>
                  <a:cubicBezTo>
                    <a:pt x="14864" y="11312"/>
                    <a:pt x="14475" y="11237"/>
                    <a:pt x="14086" y="11138"/>
                  </a:cubicBezTo>
                  <a:cubicBezTo>
                    <a:pt x="13359" y="14302"/>
                    <a:pt x="13181" y="17485"/>
                    <a:pt x="13370" y="20777"/>
                  </a:cubicBezTo>
                  <a:cubicBezTo>
                    <a:pt x="13817" y="20663"/>
                    <a:pt x="14261" y="20528"/>
                    <a:pt x="14711" y="20379"/>
                  </a:cubicBezTo>
                  <a:cubicBezTo>
                    <a:pt x="14694" y="18711"/>
                    <a:pt x="14204" y="16651"/>
                    <a:pt x="15937" y="15769"/>
                  </a:cubicBezTo>
                  <a:cubicBezTo>
                    <a:pt x="16935" y="15259"/>
                    <a:pt x="17946" y="15038"/>
                    <a:pt x="18840" y="14304"/>
                  </a:cubicBezTo>
                  <a:cubicBezTo>
                    <a:pt x="19562" y="13703"/>
                    <a:pt x="20167" y="12972"/>
                    <a:pt x="20622" y="12150"/>
                  </a:cubicBezTo>
                  <a:cubicBezTo>
                    <a:pt x="23195" y="7514"/>
                    <a:pt x="20061" y="2834"/>
                    <a:pt x="15611" y="1041"/>
                  </a:cubicBezTo>
                  <a:cubicBezTo>
                    <a:pt x="14000" y="390"/>
                    <a:pt x="11966" y="1"/>
                    <a:pt x="990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4"/>
            <p:cNvSpPr/>
            <p:nvPr/>
          </p:nvSpPr>
          <p:spPr>
            <a:xfrm>
              <a:off x="6078275" y="5024075"/>
              <a:ext cx="272725" cy="151175"/>
            </a:xfrm>
            <a:custGeom>
              <a:avLst/>
              <a:gdLst/>
              <a:ahLst/>
              <a:cxnLst/>
              <a:rect l="l" t="t" r="r" b="b"/>
              <a:pathLst>
                <a:path w="10909" h="6047" extrusionOk="0">
                  <a:moveTo>
                    <a:pt x="1095" y="2711"/>
                  </a:moveTo>
                  <a:cubicBezTo>
                    <a:pt x="2206" y="3519"/>
                    <a:pt x="4089" y="3851"/>
                    <a:pt x="5166" y="3966"/>
                  </a:cubicBezTo>
                  <a:cubicBezTo>
                    <a:pt x="5443" y="3995"/>
                    <a:pt x="5734" y="4011"/>
                    <a:pt x="6032" y="4011"/>
                  </a:cubicBezTo>
                  <a:cubicBezTo>
                    <a:pt x="7172" y="4011"/>
                    <a:pt x="8414" y="3780"/>
                    <a:pt x="9338" y="3212"/>
                  </a:cubicBezTo>
                  <a:lnTo>
                    <a:pt x="9338" y="3212"/>
                  </a:lnTo>
                  <a:cubicBezTo>
                    <a:pt x="8386" y="4775"/>
                    <a:pt x="6951" y="5483"/>
                    <a:pt x="5505" y="5483"/>
                  </a:cubicBezTo>
                  <a:cubicBezTo>
                    <a:pt x="3782" y="5483"/>
                    <a:pt x="2045" y="4477"/>
                    <a:pt x="1095" y="2711"/>
                  </a:cubicBezTo>
                  <a:close/>
                  <a:moveTo>
                    <a:pt x="604" y="1"/>
                  </a:moveTo>
                  <a:cubicBezTo>
                    <a:pt x="561" y="1"/>
                    <a:pt x="519" y="21"/>
                    <a:pt x="493" y="69"/>
                  </a:cubicBezTo>
                  <a:cubicBezTo>
                    <a:pt x="0" y="1029"/>
                    <a:pt x="155" y="1759"/>
                    <a:pt x="650" y="2318"/>
                  </a:cubicBezTo>
                  <a:cubicBezTo>
                    <a:pt x="610" y="2352"/>
                    <a:pt x="593" y="2410"/>
                    <a:pt x="607" y="2464"/>
                  </a:cubicBezTo>
                  <a:cubicBezTo>
                    <a:pt x="1235" y="4868"/>
                    <a:pt x="3223" y="6046"/>
                    <a:pt x="5273" y="6046"/>
                  </a:cubicBezTo>
                  <a:cubicBezTo>
                    <a:pt x="7051" y="6046"/>
                    <a:pt x="8876" y="5160"/>
                    <a:pt x="9900" y="3418"/>
                  </a:cubicBezTo>
                  <a:cubicBezTo>
                    <a:pt x="10020" y="3206"/>
                    <a:pt x="9854" y="3012"/>
                    <a:pt x="9665" y="2989"/>
                  </a:cubicBezTo>
                  <a:cubicBezTo>
                    <a:pt x="10441" y="2387"/>
                    <a:pt x="10908" y="1490"/>
                    <a:pt x="10725" y="215"/>
                  </a:cubicBezTo>
                  <a:cubicBezTo>
                    <a:pt x="10706" y="74"/>
                    <a:pt x="10590" y="10"/>
                    <a:pt x="10467" y="10"/>
                  </a:cubicBezTo>
                  <a:cubicBezTo>
                    <a:pt x="10422" y="10"/>
                    <a:pt x="10377" y="18"/>
                    <a:pt x="10335" y="34"/>
                  </a:cubicBezTo>
                  <a:lnTo>
                    <a:pt x="10169" y="201"/>
                  </a:lnTo>
                  <a:cubicBezTo>
                    <a:pt x="10161" y="229"/>
                    <a:pt x="10158" y="258"/>
                    <a:pt x="10158" y="289"/>
                  </a:cubicBezTo>
                  <a:cubicBezTo>
                    <a:pt x="10361" y="2662"/>
                    <a:pt x="8112" y="3455"/>
                    <a:pt x="6174" y="3455"/>
                  </a:cubicBezTo>
                  <a:cubicBezTo>
                    <a:pt x="6012" y="3455"/>
                    <a:pt x="5852" y="3449"/>
                    <a:pt x="5696" y="3438"/>
                  </a:cubicBezTo>
                  <a:cubicBezTo>
                    <a:pt x="3874" y="3315"/>
                    <a:pt x="6" y="2923"/>
                    <a:pt x="754" y="181"/>
                  </a:cubicBezTo>
                  <a:cubicBezTo>
                    <a:pt x="768" y="129"/>
                    <a:pt x="751" y="75"/>
                    <a:pt x="708" y="43"/>
                  </a:cubicBezTo>
                  <a:cubicBezTo>
                    <a:pt x="680" y="16"/>
                    <a:pt x="642" y="1"/>
                    <a:pt x="60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4"/>
            <p:cNvSpPr/>
            <p:nvPr/>
          </p:nvSpPr>
          <p:spPr>
            <a:xfrm>
              <a:off x="6064575" y="4960300"/>
              <a:ext cx="286350" cy="80700"/>
            </a:xfrm>
            <a:custGeom>
              <a:avLst/>
              <a:gdLst/>
              <a:ahLst/>
              <a:cxnLst/>
              <a:rect l="l" t="t" r="r" b="b"/>
              <a:pathLst>
                <a:path w="11454" h="3228" extrusionOk="0">
                  <a:moveTo>
                    <a:pt x="1815" y="1"/>
                  </a:moveTo>
                  <a:lnTo>
                    <a:pt x="1815" y="1"/>
                  </a:lnTo>
                  <a:cubicBezTo>
                    <a:pt x="1" y="1700"/>
                    <a:pt x="3098" y="2946"/>
                    <a:pt x="4325" y="3084"/>
                  </a:cubicBezTo>
                  <a:cubicBezTo>
                    <a:pt x="5012" y="3161"/>
                    <a:pt x="5706" y="3199"/>
                    <a:pt x="6390" y="3216"/>
                  </a:cubicBezTo>
                  <a:cubicBezTo>
                    <a:pt x="6640" y="3221"/>
                    <a:pt x="6897" y="3228"/>
                    <a:pt x="7155" y="3228"/>
                  </a:cubicBezTo>
                  <a:cubicBezTo>
                    <a:pt x="7807" y="3228"/>
                    <a:pt x="8473" y="3187"/>
                    <a:pt x="9078" y="2992"/>
                  </a:cubicBezTo>
                  <a:cubicBezTo>
                    <a:pt x="10310" y="2594"/>
                    <a:pt x="11454" y="1373"/>
                    <a:pt x="10858" y="67"/>
                  </a:cubicBezTo>
                  <a:lnTo>
                    <a:pt x="10858" y="67"/>
                  </a:lnTo>
                  <a:cubicBezTo>
                    <a:pt x="10840" y="72"/>
                    <a:pt x="10823" y="78"/>
                    <a:pt x="10806" y="84"/>
                  </a:cubicBezTo>
                  <a:cubicBezTo>
                    <a:pt x="10783" y="138"/>
                    <a:pt x="10740" y="181"/>
                    <a:pt x="10686" y="207"/>
                  </a:cubicBezTo>
                  <a:cubicBezTo>
                    <a:pt x="9410" y="786"/>
                    <a:pt x="7748" y="1167"/>
                    <a:pt x="6118" y="1167"/>
                  </a:cubicBezTo>
                  <a:cubicBezTo>
                    <a:pt x="4659" y="1167"/>
                    <a:pt x="3225" y="862"/>
                    <a:pt x="2118" y="121"/>
                  </a:cubicBezTo>
                  <a:cubicBezTo>
                    <a:pt x="2084" y="143"/>
                    <a:pt x="2047" y="154"/>
                    <a:pt x="2010" y="154"/>
                  </a:cubicBezTo>
                  <a:cubicBezTo>
                    <a:pt x="1923" y="154"/>
                    <a:pt x="1839" y="96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4"/>
            <p:cNvSpPr/>
            <p:nvPr/>
          </p:nvSpPr>
          <p:spPr>
            <a:xfrm>
              <a:off x="6078475" y="5022625"/>
              <a:ext cx="258925" cy="87825"/>
            </a:xfrm>
            <a:custGeom>
              <a:avLst/>
              <a:gdLst/>
              <a:ahLst/>
              <a:cxnLst/>
              <a:rect l="l" t="t" r="r" b="b"/>
              <a:pathLst>
                <a:path w="10357" h="3513" extrusionOk="0">
                  <a:moveTo>
                    <a:pt x="812" y="1"/>
                  </a:moveTo>
                  <a:lnTo>
                    <a:pt x="703" y="98"/>
                  </a:lnTo>
                  <a:cubicBezTo>
                    <a:pt x="743" y="133"/>
                    <a:pt x="760" y="187"/>
                    <a:pt x="746" y="236"/>
                  </a:cubicBezTo>
                  <a:cubicBezTo>
                    <a:pt x="1" y="2981"/>
                    <a:pt x="3866" y="3373"/>
                    <a:pt x="5688" y="3496"/>
                  </a:cubicBezTo>
                  <a:cubicBezTo>
                    <a:pt x="5844" y="3507"/>
                    <a:pt x="6003" y="3513"/>
                    <a:pt x="6165" y="3513"/>
                  </a:cubicBezTo>
                  <a:cubicBezTo>
                    <a:pt x="8106" y="3513"/>
                    <a:pt x="10356" y="2717"/>
                    <a:pt x="10150" y="347"/>
                  </a:cubicBezTo>
                  <a:cubicBezTo>
                    <a:pt x="10150" y="316"/>
                    <a:pt x="10153" y="284"/>
                    <a:pt x="10164" y="256"/>
                  </a:cubicBezTo>
                  <a:lnTo>
                    <a:pt x="10164" y="256"/>
                  </a:lnTo>
                  <a:cubicBezTo>
                    <a:pt x="10133" y="287"/>
                    <a:pt x="10104" y="316"/>
                    <a:pt x="10072" y="345"/>
                  </a:cubicBezTo>
                  <a:cubicBezTo>
                    <a:pt x="9142" y="1141"/>
                    <a:pt x="7860" y="1313"/>
                    <a:pt x="6618" y="1313"/>
                  </a:cubicBezTo>
                  <a:cubicBezTo>
                    <a:pt x="6081" y="1313"/>
                    <a:pt x="5551" y="1281"/>
                    <a:pt x="5061" y="1253"/>
                  </a:cubicBezTo>
                  <a:cubicBezTo>
                    <a:pt x="3720" y="1178"/>
                    <a:pt x="1771" y="1150"/>
                    <a:pt x="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4"/>
            <p:cNvSpPr/>
            <p:nvPr/>
          </p:nvSpPr>
          <p:spPr>
            <a:xfrm>
              <a:off x="6155425" y="4707725"/>
              <a:ext cx="136050" cy="263725"/>
            </a:xfrm>
            <a:custGeom>
              <a:avLst/>
              <a:gdLst/>
              <a:ahLst/>
              <a:cxnLst/>
              <a:rect l="l" t="t" r="r" b="b"/>
              <a:pathLst>
                <a:path w="5442" h="10549" extrusionOk="0">
                  <a:moveTo>
                    <a:pt x="3283" y="1"/>
                  </a:moveTo>
                  <a:cubicBezTo>
                    <a:pt x="2685" y="1"/>
                    <a:pt x="2086" y="80"/>
                    <a:pt x="1501" y="224"/>
                  </a:cubicBezTo>
                  <a:cubicBezTo>
                    <a:pt x="1066" y="333"/>
                    <a:pt x="507" y="513"/>
                    <a:pt x="0" y="783"/>
                  </a:cubicBezTo>
                  <a:cubicBezTo>
                    <a:pt x="421" y="2024"/>
                    <a:pt x="645" y="3316"/>
                    <a:pt x="731" y="4640"/>
                  </a:cubicBezTo>
                  <a:cubicBezTo>
                    <a:pt x="854" y="6442"/>
                    <a:pt x="991" y="8496"/>
                    <a:pt x="668" y="10302"/>
                  </a:cubicBezTo>
                  <a:cubicBezTo>
                    <a:pt x="1292" y="10436"/>
                    <a:pt x="1928" y="10542"/>
                    <a:pt x="2602" y="10548"/>
                  </a:cubicBezTo>
                  <a:cubicBezTo>
                    <a:pt x="2633" y="10548"/>
                    <a:pt x="2664" y="10548"/>
                    <a:pt x="2695" y="10548"/>
                  </a:cubicBezTo>
                  <a:cubicBezTo>
                    <a:pt x="3466" y="10548"/>
                    <a:pt x="4204" y="10447"/>
                    <a:pt x="4931" y="10284"/>
                  </a:cubicBezTo>
                  <a:cubicBezTo>
                    <a:pt x="4441" y="6989"/>
                    <a:pt x="4671" y="3599"/>
                    <a:pt x="5441" y="353"/>
                  </a:cubicBezTo>
                  <a:cubicBezTo>
                    <a:pt x="5152" y="270"/>
                    <a:pt x="4860" y="190"/>
                    <a:pt x="4556" y="127"/>
                  </a:cubicBezTo>
                  <a:cubicBezTo>
                    <a:pt x="4135" y="41"/>
                    <a:pt x="3710" y="1"/>
                    <a:pt x="3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4"/>
            <p:cNvSpPr/>
            <p:nvPr/>
          </p:nvSpPr>
          <p:spPr>
            <a:xfrm>
              <a:off x="6105625" y="5091825"/>
              <a:ext cx="206125" cy="69350"/>
            </a:xfrm>
            <a:custGeom>
              <a:avLst/>
              <a:gdLst/>
              <a:ahLst/>
              <a:cxnLst/>
              <a:rect l="l" t="t" r="r" b="b"/>
              <a:pathLst>
                <a:path w="8245" h="2774" extrusionOk="0">
                  <a:moveTo>
                    <a:pt x="1" y="1"/>
                  </a:moveTo>
                  <a:lnTo>
                    <a:pt x="1" y="1"/>
                  </a:lnTo>
                  <a:cubicBezTo>
                    <a:pt x="951" y="1767"/>
                    <a:pt x="2688" y="2773"/>
                    <a:pt x="4411" y="2773"/>
                  </a:cubicBezTo>
                  <a:cubicBezTo>
                    <a:pt x="5857" y="2773"/>
                    <a:pt x="7292" y="2065"/>
                    <a:pt x="8244" y="502"/>
                  </a:cubicBezTo>
                  <a:lnTo>
                    <a:pt x="8244" y="502"/>
                  </a:lnTo>
                  <a:cubicBezTo>
                    <a:pt x="7320" y="1070"/>
                    <a:pt x="6078" y="1301"/>
                    <a:pt x="4938" y="1301"/>
                  </a:cubicBezTo>
                  <a:cubicBezTo>
                    <a:pt x="4640" y="1301"/>
                    <a:pt x="4349" y="1285"/>
                    <a:pt x="4072" y="1256"/>
                  </a:cubicBezTo>
                  <a:cubicBezTo>
                    <a:pt x="2995" y="1141"/>
                    <a:pt x="1112" y="80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64"/>
          <p:cNvGrpSpPr/>
          <p:nvPr/>
        </p:nvGrpSpPr>
        <p:grpSpPr>
          <a:xfrm>
            <a:off x="837265" y="2012783"/>
            <a:ext cx="681341" cy="750292"/>
            <a:chOff x="3640200" y="4397100"/>
            <a:chExt cx="755200" cy="831625"/>
          </a:xfrm>
        </p:grpSpPr>
        <p:sp>
          <p:nvSpPr>
            <p:cNvPr id="676" name="Google Shape;676;p64"/>
            <p:cNvSpPr/>
            <p:nvPr/>
          </p:nvSpPr>
          <p:spPr>
            <a:xfrm>
              <a:off x="3640200" y="4397100"/>
              <a:ext cx="755200" cy="831625"/>
            </a:xfrm>
            <a:custGeom>
              <a:avLst/>
              <a:gdLst/>
              <a:ahLst/>
              <a:cxnLst/>
              <a:rect l="l" t="t" r="r" b="b"/>
              <a:pathLst>
                <a:path w="30208" h="33265" extrusionOk="0">
                  <a:moveTo>
                    <a:pt x="19705" y="1161"/>
                  </a:moveTo>
                  <a:cubicBezTo>
                    <a:pt x="19978" y="1161"/>
                    <a:pt x="20259" y="1209"/>
                    <a:pt x="20562" y="1319"/>
                  </a:cubicBezTo>
                  <a:cubicBezTo>
                    <a:pt x="21720" y="1741"/>
                    <a:pt x="22588" y="3531"/>
                    <a:pt x="21746" y="4629"/>
                  </a:cubicBezTo>
                  <a:cubicBezTo>
                    <a:pt x="21576" y="4847"/>
                    <a:pt x="21806" y="5180"/>
                    <a:pt x="22057" y="5180"/>
                  </a:cubicBezTo>
                  <a:cubicBezTo>
                    <a:pt x="22090" y="5180"/>
                    <a:pt x="22123" y="5174"/>
                    <a:pt x="22156" y="5162"/>
                  </a:cubicBezTo>
                  <a:cubicBezTo>
                    <a:pt x="22668" y="4966"/>
                    <a:pt x="23090" y="4862"/>
                    <a:pt x="23516" y="4862"/>
                  </a:cubicBezTo>
                  <a:cubicBezTo>
                    <a:pt x="23921" y="4862"/>
                    <a:pt x="24330" y="4956"/>
                    <a:pt x="24826" y="5156"/>
                  </a:cubicBezTo>
                  <a:cubicBezTo>
                    <a:pt x="25941" y="5603"/>
                    <a:pt x="27637" y="7451"/>
                    <a:pt x="25978" y="8615"/>
                  </a:cubicBezTo>
                  <a:cubicBezTo>
                    <a:pt x="25568" y="8635"/>
                    <a:pt x="25167" y="8744"/>
                    <a:pt x="24800" y="8933"/>
                  </a:cubicBezTo>
                  <a:cubicBezTo>
                    <a:pt x="24565" y="9056"/>
                    <a:pt x="24603" y="9360"/>
                    <a:pt x="24766" y="9511"/>
                  </a:cubicBezTo>
                  <a:cubicBezTo>
                    <a:pt x="24797" y="9658"/>
                    <a:pt x="24908" y="9784"/>
                    <a:pt x="25074" y="9784"/>
                  </a:cubicBezTo>
                  <a:cubicBezTo>
                    <a:pt x="25108" y="9784"/>
                    <a:pt x="25145" y="9778"/>
                    <a:pt x="25184" y="9767"/>
                  </a:cubicBezTo>
                  <a:cubicBezTo>
                    <a:pt x="25456" y="9678"/>
                    <a:pt x="25717" y="9554"/>
                    <a:pt x="25958" y="9397"/>
                  </a:cubicBezTo>
                  <a:cubicBezTo>
                    <a:pt x="26026" y="9392"/>
                    <a:pt x="26093" y="9390"/>
                    <a:pt x="26159" y="9390"/>
                  </a:cubicBezTo>
                  <a:cubicBezTo>
                    <a:pt x="29325" y="9390"/>
                    <a:pt x="29502" y="14956"/>
                    <a:pt x="26749" y="16050"/>
                  </a:cubicBezTo>
                  <a:cubicBezTo>
                    <a:pt x="26608" y="16042"/>
                    <a:pt x="26471" y="16033"/>
                    <a:pt x="26330" y="16033"/>
                  </a:cubicBezTo>
                  <a:cubicBezTo>
                    <a:pt x="26328" y="16033"/>
                    <a:pt x="26325" y="16033"/>
                    <a:pt x="26323" y="16033"/>
                  </a:cubicBezTo>
                  <a:cubicBezTo>
                    <a:pt x="26194" y="16033"/>
                    <a:pt x="26077" y="16107"/>
                    <a:pt x="26018" y="16222"/>
                  </a:cubicBezTo>
                  <a:cubicBezTo>
                    <a:pt x="25987" y="16228"/>
                    <a:pt x="25955" y="16234"/>
                    <a:pt x="25921" y="16234"/>
                  </a:cubicBezTo>
                  <a:cubicBezTo>
                    <a:pt x="25647" y="16251"/>
                    <a:pt x="25643" y="16664"/>
                    <a:pt x="25915" y="16664"/>
                  </a:cubicBezTo>
                  <a:cubicBezTo>
                    <a:pt x="25917" y="16664"/>
                    <a:pt x="25919" y="16663"/>
                    <a:pt x="25921" y="16663"/>
                  </a:cubicBezTo>
                  <a:cubicBezTo>
                    <a:pt x="25975" y="16663"/>
                    <a:pt x="26027" y="16655"/>
                    <a:pt x="26084" y="16652"/>
                  </a:cubicBezTo>
                  <a:cubicBezTo>
                    <a:pt x="26150" y="16721"/>
                    <a:pt x="26236" y="16761"/>
                    <a:pt x="26330" y="16769"/>
                  </a:cubicBezTo>
                  <a:cubicBezTo>
                    <a:pt x="27729" y="16878"/>
                    <a:pt x="29674" y="17437"/>
                    <a:pt x="29199" y="19282"/>
                  </a:cubicBezTo>
                  <a:cubicBezTo>
                    <a:pt x="28806" y="20818"/>
                    <a:pt x="27196" y="21380"/>
                    <a:pt x="25780" y="21578"/>
                  </a:cubicBezTo>
                  <a:cubicBezTo>
                    <a:pt x="25687" y="21566"/>
                    <a:pt x="25596" y="21560"/>
                    <a:pt x="25504" y="21560"/>
                  </a:cubicBezTo>
                  <a:cubicBezTo>
                    <a:pt x="25485" y="21560"/>
                    <a:pt x="25466" y="21560"/>
                    <a:pt x="25448" y="21560"/>
                  </a:cubicBezTo>
                  <a:cubicBezTo>
                    <a:pt x="25439" y="21085"/>
                    <a:pt x="25259" y="20618"/>
                    <a:pt x="24892" y="20449"/>
                  </a:cubicBezTo>
                  <a:cubicBezTo>
                    <a:pt x="24850" y="20429"/>
                    <a:pt x="24805" y="20420"/>
                    <a:pt x="24759" y="20420"/>
                  </a:cubicBezTo>
                  <a:cubicBezTo>
                    <a:pt x="24575" y="20420"/>
                    <a:pt x="24389" y="20567"/>
                    <a:pt x="24462" y="20781"/>
                  </a:cubicBezTo>
                  <a:cubicBezTo>
                    <a:pt x="24560" y="21073"/>
                    <a:pt x="24780" y="21277"/>
                    <a:pt x="24829" y="21598"/>
                  </a:cubicBezTo>
                  <a:cubicBezTo>
                    <a:pt x="24883" y="21936"/>
                    <a:pt x="24734" y="22199"/>
                    <a:pt x="24668" y="22517"/>
                  </a:cubicBezTo>
                  <a:cubicBezTo>
                    <a:pt x="24643" y="22645"/>
                    <a:pt x="24745" y="22772"/>
                    <a:pt x="24865" y="22772"/>
                  </a:cubicBezTo>
                  <a:cubicBezTo>
                    <a:pt x="24896" y="22772"/>
                    <a:pt x="24929" y="22763"/>
                    <a:pt x="24961" y="22744"/>
                  </a:cubicBezTo>
                  <a:cubicBezTo>
                    <a:pt x="25124" y="22641"/>
                    <a:pt x="25250" y="22466"/>
                    <a:pt x="25333" y="22260"/>
                  </a:cubicBezTo>
                  <a:cubicBezTo>
                    <a:pt x="26422" y="22460"/>
                    <a:pt x="27459" y="22893"/>
                    <a:pt x="27852" y="24047"/>
                  </a:cubicBezTo>
                  <a:cubicBezTo>
                    <a:pt x="28362" y="25546"/>
                    <a:pt x="27210" y="26967"/>
                    <a:pt x="25706" y="27108"/>
                  </a:cubicBezTo>
                  <a:cubicBezTo>
                    <a:pt x="25646" y="27108"/>
                    <a:pt x="25588" y="27133"/>
                    <a:pt x="25551" y="27182"/>
                  </a:cubicBezTo>
                  <a:cubicBezTo>
                    <a:pt x="25550" y="27182"/>
                    <a:pt x="25548" y="27182"/>
                    <a:pt x="25547" y="27182"/>
                  </a:cubicBezTo>
                  <a:cubicBezTo>
                    <a:pt x="25306" y="27182"/>
                    <a:pt x="25153" y="27438"/>
                    <a:pt x="25264" y="27652"/>
                  </a:cubicBezTo>
                  <a:cubicBezTo>
                    <a:pt x="25548" y="28234"/>
                    <a:pt x="25689" y="28913"/>
                    <a:pt x="25153" y="29423"/>
                  </a:cubicBezTo>
                  <a:cubicBezTo>
                    <a:pt x="24902" y="29660"/>
                    <a:pt x="24607" y="29756"/>
                    <a:pt x="24306" y="29756"/>
                  </a:cubicBezTo>
                  <a:cubicBezTo>
                    <a:pt x="23962" y="29756"/>
                    <a:pt x="23610" y="29632"/>
                    <a:pt x="23305" y="29452"/>
                  </a:cubicBezTo>
                  <a:cubicBezTo>
                    <a:pt x="23280" y="29436"/>
                    <a:pt x="23253" y="29429"/>
                    <a:pt x="23226" y="29429"/>
                  </a:cubicBezTo>
                  <a:cubicBezTo>
                    <a:pt x="23102" y="29429"/>
                    <a:pt x="22977" y="29572"/>
                    <a:pt x="23067" y="29689"/>
                  </a:cubicBezTo>
                  <a:cubicBezTo>
                    <a:pt x="23090" y="29712"/>
                    <a:pt x="23113" y="29732"/>
                    <a:pt x="23133" y="29758"/>
                  </a:cubicBezTo>
                  <a:cubicBezTo>
                    <a:pt x="23129" y="29758"/>
                    <a:pt x="23126" y="29758"/>
                    <a:pt x="23122" y="29758"/>
                  </a:cubicBezTo>
                  <a:cubicBezTo>
                    <a:pt x="22931" y="29758"/>
                    <a:pt x="22733" y="29917"/>
                    <a:pt x="22817" y="30142"/>
                  </a:cubicBezTo>
                  <a:cubicBezTo>
                    <a:pt x="23166" y="31098"/>
                    <a:pt x="22312" y="31673"/>
                    <a:pt x="21410" y="31673"/>
                  </a:cubicBezTo>
                  <a:cubicBezTo>
                    <a:pt x="21326" y="31673"/>
                    <a:pt x="21240" y="31668"/>
                    <a:pt x="21156" y="31658"/>
                  </a:cubicBezTo>
                  <a:cubicBezTo>
                    <a:pt x="20697" y="31601"/>
                    <a:pt x="20264" y="31409"/>
                    <a:pt x="19860" y="31199"/>
                  </a:cubicBezTo>
                  <a:cubicBezTo>
                    <a:pt x="19176" y="30853"/>
                    <a:pt x="18562" y="30357"/>
                    <a:pt x="18041" y="29790"/>
                  </a:cubicBezTo>
                  <a:cubicBezTo>
                    <a:pt x="17115" y="28778"/>
                    <a:pt x="16525" y="27546"/>
                    <a:pt x="16219" y="26222"/>
                  </a:cubicBezTo>
                  <a:cubicBezTo>
                    <a:pt x="16276" y="25729"/>
                    <a:pt x="16304" y="25234"/>
                    <a:pt x="16313" y="24747"/>
                  </a:cubicBezTo>
                  <a:cubicBezTo>
                    <a:pt x="16365" y="20970"/>
                    <a:pt x="15645" y="17182"/>
                    <a:pt x="15600" y="13391"/>
                  </a:cubicBezTo>
                  <a:cubicBezTo>
                    <a:pt x="15580" y="11474"/>
                    <a:pt x="16047" y="8102"/>
                    <a:pt x="15683" y="5222"/>
                  </a:cubicBezTo>
                  <a:cubicBezTo>
                    <a:pt x="15671" y="3603"/>
                    <a:pt x="16812" y="2142"/>
                    <a:pt x="18296" y="1511"/>
                  </a:cubicBezTo>
                  <a:cubicBezTo>
                    <a:pt x="18789" y="1303"/>
                    <a:pt x="19235" y="1161"/>
                    <a:pt x="19705" y="1161"/>
                  </a:cubicBezTo>
                  <a:close/>
                  <a:moveTo>
                    <a:pt x="11099" y="1"/>
                  </a:moveTo>
                  <a:cubicBezTo>
                    <a:pt x="9656" y="1"/>
                    <a:pt x="8159" y="814"/>
                    <a:pt x="7952" y="2365"/>
                  </a:cubicBezTo>
                  <a:cubicBezTo>
                    <a:pt x="7846" y="3170"/>
                    <a:pt x="8101" y="3915"/>
                    <a:pt x="8582" y="4454"/>
                  </a:cubicBezTo>
                  <a:cubicBezTo>
                    <a:pt x="8256" y="4402"/>
                    <a:pt x="7925" y="4374"/>
                    <a:pt x="7596" y="4374"/>
                  </a:cubicBezTo>
                  <a:cubicBezTo>
                    <a:pt x="6298" y="4374"/>
                    <a:pt x="5029" y="4809"/>
                    <a:pt x="4213" y="5913"/>
                  </a:cubicBezTo>
                  <a:cubicBezTo>
                    <a:pt x="3322" y="7128"/>
                    <a:pt x="3579" y="8801"/>
                    <a:pt x="4648" y="9669"/>
                  </a:cubicBezTo>
                  <a:cubicBezTo>
                    <a:pt x="2892" y="9996"/>
                    <a:pt x="981" y="10726"/>
                    <a:pt x="789" y="12726"/>
                  </a:cubicBezTo>
                  <a:cubicBezTo>
                    <a:pt x="593" y="14781"/>
                    <a:pt x="2500" y="16059"/>
                    <a:pt x="4327" y="16059"/>
                  </a:cubicBezTo>
                  <a:cubicBezTo>
                    <a:pt x="4347" y="16059"/>
                    <a:pt x="4367" y="16059"/>
                    <a:pt x="4387" y="16059"/>
                  </a:cubicBezTo>
                  <a:lnTo>
                    <a:pt x="4387" y="16059"/>
                  </a:lnTo>
                  <a:cubicBezTo>
                    <a:pt x="4350" y="16219"/>
                    <a:pt x="4339" y="16383"/>
                    <a:pt x="4350" y="16543"/>
                  </a:cubicBezTo>
                  <a:cubicBezTo>
                    <a:pt x="4379" y="16970"/>
                    <a:pt x="4574" y="17374"/>
                    <a:pt x="4969" y="17600"/>
                  </a:cubicBezTo>
                  <a:cubicBezTo>
                    <a:pt x="5013" y="17627"/>
                    <a:pt x="5057" y="17638"/>
                    <a:pt x="5097" y="17638"/>
                  </a:cubicBezTo>
                  <a:cubicBezTo>
                    <a:pt x="5284" y="17638"/>
                    <a:pt x="5408" y="17389"/>
                    <a:pt x="5264" y="17216"/>
                  </a:cubicBezTo>
                  <a:cubicBezTo>
                    <a:pt x="4920" y="16807"/>
                    <a:pt x="4820" y="16237"/>
                    <a:pt x="5201" y="15807"/>
                  </a:cubicBezTo>
                  <a:cubicBezTo>
                    <a:pt x="5412" y="15572"/>
                    <a:pt x="5202" y="15251"/>
                    <a:pt x="4963" y="15251"/>
                  </a:cubicBezTo>
                  <a:cubicBezTo>
                    <a:pt x="4891" y="15251"/>
                    <a:pt x="4815" y="15280"/>
                    <a:pt x="4749" y="15351"/>
                  </a:cubicBezTo>
                  <a:cubicBezTo>
                    <a:pt x="4665" y="15440"/>
                    <a:pt x="4597" y="15540"/>
                    <a:pt x="4539" y="15646"/>
                  </a:cubicBezTo>
                  <a:cubicBezTo>
                    <a:pt x="4529" y="15646"/>
                    <a:pt x="4519" y="15646"/>
                    <a:pt x="4508" y="15646"/>
                  </a:cubicBezTo>
                  <a:cubicBezTo>
                    <a:pt x="3892" y="15646"/>
                    <a:pt x="3284" y="15478"/>
                    <a:pt x="2757" y="15153"/>
                  </a:cubicBezTo>
                  <a:cubicBezTo>
                    <a:pt x="1233" y="13067"/>
                    <a:pt x="1259" y="11692"/>
                    <a:pt x="2834" y="11033"/>
                  </a:cubicBezTo>
                  <a:cubicBezTo>
                    <a:pt x="3740" y="10405"/>
                    <a:pt x="4714" y="10317"/>
                    <a:pt x="5789" y="10191"/>
                  </a:cubicBezTo>
                  <a:cubicBezTo>
                    <a:pt x="6144" y="10148"/>
                    <a:pt x="6293" y="9609"/>
                    <a:pt x="5877" y="9514"/>
                  </a:cubicBezTo>
                  <a:cubicBezTo>
                    <a:pt x="3198" y="8904"/>
                    <a:pt x="4539" y="5875"/>
                    <a:pt x="6359" y="5262"/>
                  </a:cubicBezTo>
                  <a:cubicBezTo>
                    <a:pt x="6801" y="5111"/>
                    <a:pt x="7249" y="5045"/>
                    <a:pt x="7696" y="5045"/>
                  </a:cubicBezTo>
                  <a:cubicBezTo>
                    <a:pt x="8456" y="5045"/>
                    <a:pt x="9212" y="5237"/>
                    <a:pt x="9926" y="5534"/>
                  </a:cubicBezTo>
                  <a:cubicBezTo>
                    <a:pt x="9866" y="5683"/>
                    <a:pt x="9835" y="5838"/>
                    <a:pt x="9835" y="5999"/>
                  </a:cubicBezTo>
                  <a:cubicBezTo>
                    <a:pt x="9839" y="6163"/>
                    <a:pt x="9977" y="6257"/>
                    <a:pt x="10111" y="6257"/>
                  </a:cubicBezTo>
                  <a:cubicBezTo>
                    <a:pt x="10217" y="6257"/>
                    <a:pt x="10322" y="6198"/>
                    <a:pt x="10356" y="6067"/>
                  </a:cubicBezTo>
                  <a:cubicBezTo>
                    <a:pt x="10496" y="5560"/>
                    <a:pt x="10835" y="5208"/>
                    <a:pt x="11376" y="5159"/>
                  </a:cubicBezTo>
                  <a:cubicBezTo>
                    <a:pt x="11794" y="5122"/>
                    <a:pt x="11812" y="4503"/>
                    <a:pt x="11376" y="4500"/>
                  </a:cubicBezTo>
                  <a:cubicBezTo>
                    <a:pt x="11370" y="4500"/>
                    <a:pt x="11364" y="4500"/>
                    <a:pt x="11357" y="4500"/>
                  </a:cubicBezTo>
                  <a:cubicBezTo>
                    <a:pt x="10994" y="4500"/>
                    <a:pt x="10635" y="4662"/>
                    <a:pt x="10356" y="4913"/>
                  </a:cubicBezTo>
                  <a:cubicBezTo>
                    <a:pt x="10330" y="4861"/>
                    <a:pt x="10282" y="4821"/>
                    <a:pt x="10224" y="4809"/>
                  </a:cubicBezTo>
                  <a:cubicBezTo>
                    <a:pt x="8674" y="4457"/>
                    <a:pt x="8124" y="2546"/>
                    <a:pt x="9161" y="1411"/>
                  </a:cubicBezTo>
                  <a:cubicBezTo>
                    <a:pt x="9620" y="910"/>
                    <a:pt x="10307" y="698"/>
                    <a:pt x="11000" y="698"/>
                  </a:cubicBezTo>
                  <a:cubicBezTo>
                    <a:pt x="11548" y="698"/>
                    <a:pt x="12100" y="831"/>
                    <a:pt x="12545" y="1059"/>
                  </a:cubicBezTo>
                  <a:cubicBezTo>
                    <a:pt x="14325" y="1967"/>
                    <a:pt x="14895" y="4185"/>
                    <a:pt x="15006" y="6007"/>
                  </a:cubicBezTo>
                  <a:cubicBezTo>
                    <a:pt x="15201" y="9228"/>
                    <a:pt x="14772" y="12497"/>
                    <a:pt x="14903" y="15732"/>
                  </a:cubicBezTo>
                  <a:cubicBezTo>
                    <a:pt x="15035" y="18858"/>
                    <a:pt x="15663" y="22013"/>
                    <a:pt x="15539" y="25139"/>
                  </a:cubicBezTo>
                  <a:cubicBezTo>
                    <a:pt x="15471" y="26944"/>
                    <a:pt x="15084" y="28704"/>
                    <a:pt x="14004" y="30182"/>
                  </a:cubicBezTo>
                  <a:cubicBezTo>
                    <a:pt x="13376" y="31042"/>
                    <a:pt x="12643" y="31641"/>
                    <a:pt x="11643" y="32042"/>
                  </a:cubicBezTo>
                  <a:cubicBezTo>
                    <a:pt x="11088" y="32318"/>
                    <a:pt x="10475" y="32461"/>
                    <a:pt x="9855" y="32461"/>
                  </a:cubicBezTo>
                  <a:cubicBezTo>
                    <a:pt x="9831" y="32461"/>
                    <a:pt x="9807" y="32461"/>
                    <a:pt x="9783" y="32460"/>
                  </a:cubicBezTo>
                  <a:cubicBezTo>
                    <a:pt x="9691" y="32468"/>
                    <a:pt x="9603" y="32472"/>
                    <a:pt x="9517" y="32472"/>
                  </a:cubicBezTo>
                  <a:cubicBezTo>
                    <a:pt x="8244" y="32472"/>
                    <a:pt x="7621" y="31574"/>
                    <a:pt x="7648" y="29772"/>
                  </a:cubicBezTo>
                  <a:cubicBezTo>
                    <a:pt x="7825" y="29533"/>
                    <a:pt x="7562" y="29232"/>
                    <a:pt x="7315" y="29232"/>
                  </a:cubicBezTo>
                  <a:cubicBezTo>
                    <a:pt x="7234" y="29232"/>
                    <a:pt x="7154" y="29265"/>
                    <a:pt x="7092" y="29343"/>
                  </a:cubicBezTo>
                  <a:cubicBezTo>
                    <a:pt x="7081" y="29357"/>
                    <a:pt x="7069" y="29368"/>
                    <a:pt x="7064" y="29383"/>
                  </a:cubicBezTo>
                  <a:cubicBezTo>
                    <a:pt x="7001" y="29383"/>
                    <a:pt x="6941" y="29411"/>
                    <a:pt x="6903" y="29463"/>
                  </a:cubicBezTo>
                  <a:cubicBezTo>
                    <a:pt x="6643" y="29816"/>
                    <a:pt x="6167" y="30035"/>
                    <a:pt x="5707" y="30035"/>
                  </a:cubicBezTo>
                  <a:cubicBezTo>
                    <a:pt x="5347" y="30035"/>
                    <a:pt x="4996" y="29900"/>
                    <a:pt x="4769" y="29592"/>
                  </a:cubicBezTo>
                  <a:cubicBezTo>
                    <a:pt x="4505" y="29237"/>
                    <a:pt x="4562" y="28761"/>
                    <a:pt x="4780" y="28397"/>
                  </a:cubicBezTo>
                  <a:cubicBezTo>
                    <a:pt x="5024" y="27990"/>
                    <a:pt x="5339" y="27884"/>
                    <a:pt x="5734" y="27775"/>
                  </a:cubicBezTo>
                  <a:cubicBezTo>
                    <a:pt x="6072" y="27718"/>
                    <a:pt x="6402" y="27626"/>
                    <a:pt x="6717" y="27500"/>
                  </a:cubicBezTo>
                  <a:cubicBezTo>
                    <a:pt x="6900" y="27427"/>
                    <a:pt x="6903" y="27122"/>
                    <a:pt x="6681" y="27122"/>
                  </a:cubicBezTo>
                  <a:cubicBezTo>
                    <a:pt x="6677" y="27122"/>
                    <a:pt x="6672" y="27122"/>
                    <a:pt x="6668" y="27122"/>
                  </a:cubicBezTo>
                  <a:cubicBezTo>
                    <a:pt x="6445" y="27139"/>
                    <a:pt x="6201" y="27151"/>
                    <a:pt x="5958" y="27165"/>
                  </a:cubicBezTo>
                  <a:cubicBezTo>
                    <a:pt x="5943" y="27154"/>
                    <a:pt x="5929" y="27145"/>
                    <a:pt x="5915" y="27139"/>
                  </a:cubicBezTo>
                  <a:cubicBezTo>
                    <a:pt x="5808" y="27099"/>
                    <a:pt x="5699" y="27081"/>
                    <a:pt x="5590" y="27081"/>
                  </a:cubicBezTo>
                  <a:cubicBezTo>
                    <a:pt x="5441" y="27081"/>
                    <a:pt x="5291" y="27115"/>
                    <a:pt x="5144" y="27171"/>
                  </a:cubicBezTo>
                  <a:cubicBezTo>
                    <a:pt x="3992" y="27131"/>
                    <a:pt x="2846" y="26844"/>
                    <a:pt x="2387" y="25689"/>
                  </a:cubicBezTo>
                  <a:cubicBezTo>
                    <a:pt x="1843" y="25133"/>
                    <a:pt x="1892" y="24555"/>
                    <a:pt x="2531" y="23947"/>
                  </a:cubicBezTo>
                  <a:cubicBezTo>
                    <a:pt x="2568" y="23239"/>
                    <a:pt x="2880" y="22804"/>
                    <a:pt x="3462" y="22632"/>
                  </a:cubicBezTo>
                  <a:cubicBezTo>
                    <a:pt x="3866" y="22371"/>
                    <a:pt x="4419" y="22248"/>
                    <a:pt x="4880" y="22113"/>
                  </a:cubicBezTo>
                  <a:cubicBezTo>
                    <a:pt x="5310" y="21982"/>
                    <a:pt x="5196" y="21400"/>
                    <a:pt x="4777" y="21360"/>
                  </a:cubicBezTo>
                  <a:cubicBezTo>
                    <a:pt x="3766" y="21259"/>
                    <a:pt x="2812" y="20916"/>
                    <a:pt x="2064" y="20199"/>
                  </a:cubicBezTo>
                  <a:cubicBezTo>
                    <a:pt x="1852" y="19941"/>
                    <a:pt x="1642" y="19684"/>
                    <a:pt x="1430" y="19420"/>
                  </a:cubicBezTo>
                  <a:cubicBezTo>
                    <a:pt x="1574" y="17756"/>
                    <a:pt x="2307" y="16925"/>
                    <a:pt x="3627" y="16925"/>
                  </a:cubicBezTo>
                  <a:cubicBezTo>
                    <a:pt x="3734" y="16925"/>
                    <a:pt x="3845" y="16930"/>
                    <a:pt x="3961" y="16941"/>
                  </a:cubicBezTo>
                  <a:cubicBezTo>
                    <a:pt x="4161" y="16918"/>
                    <a:pt x="4310" y="16749"/>
                    <a:pt x="4304" y="16549"/>
                  </a:cubicBezTo>
                  <a:cubicBezTo>
                    <a:pt x="4304" y="16380"/>
                    <a:pt x="4197" y="16224"/>
                    <a:pt x="3983" y="16224"/>
                  </a:cubicBezTo>
                  <a:cubicBezTo>
                    <a:pt x="3976" y="16224"/>
                    <a:pt x="3968" y="16225"/>
                    <a:pt x="3961" y="16225"/>
                  </a:cubicBezTo>
                  <a:cubicBezTo>
                    <a:pt x="2367" y="16317"/>
                    <a:pt x="1" y="16927"/>
                    <a:pt x="450" y="19036"/>
                  </a:cubicBezTo>
                  <a:cubicBezTo>
                    <a:pt x="754" y="20463"/>
                    <a:pt x="2058" y="21388"/>
                    <a:pt x="3422" y="21835"/>
                  </a:cubicBezTo>
                  <a:cubicBezTo>
                    <a:pt x="2029" y="22460"/>
                    <a:pt x="875" y="23477"/>
                    <a:pt x="1287" y="25260"/>
                  </a:cubicBezTo>
                  <a:cubicBezTo>
                    <a:pt x="1642" y="26815"/>
                    <a:pt x="2909" y="27629"/>
                    <a:pt x="4316" y="27807"/>
                  </a:cubicBezTo>
                  <a:cubicBezTo>
                    <a:pt x="4270" y="27864"/>
                    <a:pt x="4224" y="27921"/>
                    <a:pt x="4187" y="27979"/>
                  </a:cubicBezTo>
                  <a:cubicBezTo>
                    <a:pt x="3806" y="28586"/>
                    <a:pt x="3734" y="29397"/>
                    <a:pt x="4175" y="29996"/>
                  </a:cubicBezTo>
                  <a:cubicBezTo>
                    <a:pt x="4506" y="30446"/>
                    <a:pt x="5052" y="30664"/>
                    <a:pt x="5598" y="30664"/>
                  </a:cubicBezTo>
                  <a:cubicBezTo>
                    <a:pt x="5947" y="30664"/>
                    <a:pt x="6296" y="30575"/>
                    <a:pt x="6588" y="30400"/>
                  </a:cubicBezTo>
                  <a:lnTo>
                    <a:pt x="6588" y="30400"/>
                  </a:lnTo>
                  <a:cubicBezTo>
                    <a:pt x="6387" y="31400"/>
                    <a:pt x="6920" y="32400"/>
                    <a:pt x="8018" y="32907"/>
                  </a:cubicBezTo>
                  <a:cubicBezTo>
                    <a:pt x="8551" y="33154"/>
                    <a:pt x="9132" y="33264"/>
                    <a:pt x="9724" y="33264"/>
                  </a:cubicBezTo>
                  <a:cubicBezTo>
                    <a:pt x="11202" y="33264"/>
                    <a:pt x="12745" y="32577"/>
                    <a:pt x="13769" y="31638"/>
                  </a:cubicBezTo>
                  <a:cubicBezTo>
                    <a:pt x="15027" y="30483"/>
                    <a:pt x="15717" y="28924"/>
                    <a:pt x="16052" y="27288"/>
                  </a:cubicBezTo>
                  <a:cubicBezTo>
                    <a:pt x="16560" y="29340"/>
                    <a:pt x="17966" y="31056"/>
                    <a:pt x="19883" y="31953"/>
                  </a:cubicBezTo>
                  <a:cubicBezTo>
                    <a:pt x="20418" y="32203"/>
                    <a:pt x="21056" y="32413"/>
                    <a:pt x="21672" y="32413"/>
                  </a:cubicBezTo>
                  <a:cubicBezTo>
                    <a:pt x="22115" y="32413"/>
                    <a:pt x="22547" y="32304"/>
                    <a:pt x="22921" y="32022"/>
                  </a:cubicBezTo>
                  <a:cubicBezTo>
                    <a:pt x="23557" y="31543"/>
                    <a:pt x="23803" y="30732"/>
                    <a:pt x="23471" y="30036"/>
                  </a:cubicBezTo>
                  <a:lnTo>
                    <a:pt x="23471" y="30036"/>
                  </a:lnTo>
                  <a:cubicBezTo>
                    <a:pt x="23744" y="30205"/>
                    <a:pt x="24069" y="30288"/>
                    <a:pt x="24395" y="30288"/>
                  </a:cubicBezTo>
                  <a:cubicBezTo>
                    <a:pt x="24808" y="30288"/>
                    <a:pt x="25224" y="30155"/>
                    <a:pt x="25540" y="29896"/>
                  </a:cubicBezTo>
                  <a:cubicBezTo>
                    <a:pt x="26179" y="29377"/>
                    <a:pt x="26428" y="28283"/>
                    <a:pt x="25989" y="27558"/>
                  </a:cubicBezTo>
                  <a:cubicBezTo>
                    <a:pt x="27545" y="27549"/>
                    <a:pt x="28820" y="26013"/>
                    <a:pt x="28691" y="24469"/>
                  </a:cubicBezTo>
                  <a:cubicBezTo>
                    <a:pt x="28600" y="23374"/>
                    <a:pt x="27800" y="22366"/>
                    <a:pt x="26789" y="21876"/>
                  </a:cubicBezTo>
                  <a:cubicBezTo>
                    <a:pt x="28310" y="21580"/>
                    <a:pt x="29743" y="20798"/>
                    <a:pt x="29981" y="19093"/>
                  </a:cubicBezTo>
                  <a:cubicBezTo>
                    <a:pt x="30207" y="17463"/>
                    <a:pt x="28935" y="16503"/>
                    <a:pt x="27531" y="16173"/>
                  </a:cubicBezTo>
                  <a:cubicBezTo>
                    <a:pt x="28949" y="15239"/>
                    <a:pt x="29714" y="13179"/>
                    <a:pt x="29445" y="11566"/>
                  </a:cubicBezTo>
                  <a:cubicBezTo>
                    <a:pt x="29207" y="10145"/>
                    <a:pt x="28058" y="8950"/>
                    <a:pt x="26714" y="8669"/>
                  </a:cubicBezTo>
                  <a:cubicBezTo>
                    <a:pt x="27247" y="7933"/>
                    <a:pt x="27388" y="6958"/>
                    <a:pt x="26941" y="5981"/>
                  </a:cubicBezTo>
                  <a:cubicBezTo>
                    <a:pt x="26336" y="4647"/>
                    <a:pt x="25106" y="4111"/>
                    <a:pt x="23810" y="4111"/>
                  </a:cubicBezTo>
                  <a:cubicBezTo>
                    <a:pt x="23467" y="4111"/>
                    <a:pt x="23119" y="4149"/>
                    <a:pt x="22777" y="4219"/>
                  </a:cubicBezTo>
                  <a:cubicBezTo>
                    <a:pt x="23425" y="2483"/>
                    <a:pt x="22201" y="649"/>
                    <a:pt x="20153" y="448"/>
                  </a:cubicBezTo>
                  <a:cubicBezTo>
                    <a:pt x="20035" y="437"/>
                    <a:pt x="19917" y="431"/>
                    <a:pt x="19799" y="431"/>
                  </a:cubicBezTo>
                  <a:cubicBezTo>
                    <a:pt x="17930" y="431"/>
                    <a:pt x="15934" y="1860"/>
                    <a:pt x="15373" y="3646"/>
                  </a:cubicBezTo>
                  <a:cubicBezTo>
                    <a:pt x="14835" y="1718"/>
                    <a:pt x="13720" y="251"/>
                    <a:pt x="11494" y="21"/>
                  </a:cubicBezTo>
                  <a:cubicBezTo>
                    <a:pt x="11363" y="8"/>
                    <a:pt x="11231" y="1"/>
                    <a:pt x="11099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4"/>
            <p:cNvSpPr/>
            <p:nvPr/>
          </p:nvSpPr>
          <p:spPr>
            <a:xfrm>
              <a:off x="4029750" y="4426100"/>
              <a:ext cx="352325" cy="762850"/>
            </a:xfrm>
            <a:custGeom>
              <a:avLst/>
              <a:gdLst/>
              <a:ahLst/>
              <a:cxnLst/>
              <a:rect l="l" t="t" r="r" b="b"/>
              <a:pathLst>
                <a:path w="14093" h="30514" extrusionOk="0">
                  <a:moveTo>
                    <a:pt x="4257" y="6211"/>
                  </a:moveTo>
                  <a:cubicBezTo>
                    <a:pt x="4422" y="6211"/>
                    <a:pt x="4496" y="6479"/>
                    <a:pt x="4341" y="6575"/>
                  </a:cubicBezTo>
                  <a:cubicBezTo>
                    <a:pt x="2726" y="7531"/>
                    <a:pt x="3139" y="9846"/>
                    <a:pt x="5064" y="9846"/>
                  </a:cubicBezTo>
                  <a:cubicBezTo>
                    <a:pt x="5147" y="9846"/>
                    <a:pt x="5233" y="9842"/>
                    <a:pt x="5321" y="9833"/>
                  </a:cubicBezTo>
                  <a:cubicBezTo>
                    <a:pt x="5334" y="9832"/>
                    <a:pt x="5347" y="9831"/>
                    <a:pt x="5359" y="9831"/>
                  </a:cubicBezTo>
                  <a:cubicBezTo>
                    <a:pt x="5698" y="9831"/>
                    <a:pt x="5751" y="10320"/>
                    <a:pt x="5496" y="10486"/>
                  </a:cubicBezTo>
                  <a:cubicBezTo>
                    <a:pt x="4717" y="11002"/>
                    <a:pt x="4379" y="11403"/>
                    <a:pt x="4221" y="12309"/>
                  </a:cubicBezTo>
                  <a:cubicBezTo>
                    <a:pt x="4043" y="13358"/>
                    <a:pt x="4679" y="14121"/>
                    <a:pt x="5725" y="14121"/>
                  </a:cubicBezTo>
                  <a:cubicBezTo>
                    <a:pt x="5756" y="14121"/>
                    <a:pt x="5786" y="14121"/>
                    <a:pt x="5817" y="14119"/>
                  </a:cubicBezTo>
                  <a:cubicBezTo>
                    <a:pt x="5823" y="14119"/>
                    <a:pt x="5829" y="14119"/>
                    <a:pt x="5834" y="14119"/>
                  </a:cubicBezTo>
                  <a:cubicBezTo>
                    <a:pt x="5863" y="14119"/>
                    <a:pt x="5891" y="14125"/>
                    <a:pt x="5917" y="14137"/>
                  </a:cubicBezTo>
                  <a:cubicBezTo>
                    <a:pt x="5886" y="13842"/>
                    <a:pt x="5880" y="13544"/>
                    <a:pt x="5906" y="13246"/>
                  </a:cubicBezTo>
                  <a:cubicBezTo>
                    <a:pt x="5924" y="13016"/>
                    <a:pt x="6088" y="12913"/>
                    <a:pt x="6253" y="12913"/>
                  </a:cubicBezTo>
                  <a:cubicBezTo>
                    <a:pt x="6457" y="12913"/>
                    <a:pt x="6663" y="13070"/>
                    <a:pt x="6599" y="13340"/>
                  </a:cubicBezTo>
                  <a:cubicBezTo>
                    <a:pt x="6459" y="13910"/>
                    <a:pt x="6511" y="14472"/>
                    <a:pt x="6634" y="15036"/>
                  </a:cubicBezTo>
                  <a:cubicBezTo>
                    <a:pt x="6670" y="15206"/>
                    <a:pt x="6518" y="15346"/>
                    <a:pt x="6378" y="15346"/>
                  </a:cubicBezTo>
                  <a:cubicBezTo>
                    <a:pt x="6308" y="15346"/>
                    <a:pt x="6240" y="15309"/>
                    <a:pt x="6201" y="15223"/>
                  </a:cubicBezTo>
                  <a:lnTo>
                    <a:pt x="6201" y="15220"/>
                  </a:lnTo>
                  <a:cubicBezTo>
                    <a:pt x="6118" y="15034"/>
                    <a:pt x="6052" y="14839"/>
                    <a:pt x="6003" y="14638"/>
                  </a:cubicBezTo>
                  <a:cubicBezTo>
                    <a:pt x="5995" y="14647"/>
                    <a:pt x="5978" y="14650"/>
                    <a:pt x="5972" y="14658"/>
                  </a:cubicBezTo>
                  <a:cubicBezTo>
                    <a:pt x="4708" y="15770"/>
                    <a:pt x="3402" y="18564"/>
                    <a:pt x="6012" y="19068"/>
                  </a:cubicBezTo>
                  <a:cubicBezTo>
                    <a:pt x="6396" y="19142"/>
                    <a:pt x="6330" y="19678"/>
                    <a:pt x="6012" y="19787"/>
                  </a:cubicBezTo>
                  <a:cubicBezTo>
                    <a:pt x="4247" y="21120"/>
                    <a:pt x="4284" y="22197"/>
                    <a:pt x="6121" y="23019"/>
                  </a:cubicBezTo>
                  <a:cubicBezTo>
                    <a:pt x="6507" y="23142"/>
                    <a:pt x="6391" y="23682"/>
                    <a:pt x="6030" y="23682"/>
                  </a:cubicBezTo>
                  <a:cubicBezTo>
                    <a:pt x="6002" y="23682"/>
                    <a:pt x="5973" y="23679"/>
                    <a:pt x="5943" y="23673"/>
                  </a:cubicBezTo>
                  <a:cubicBezTo>
                    <a:pt x="5702" y="23618"/>
                    <a:pt x="5470" y="23535"/>
                    <a:pt x="5250" y="23420"/>
                  </a:cubicBezTo>
                  <a:cubicBezTo>
                    <a:pt x="4740" y="23547"/>
                    <a:pt x="4290" y="23913"/>
                    <a:pt x="4218" y="24475"/>
                  </a:cubicBezTo>
                  <a:cubicBezTo>
                    <a:pt x="4124" y="25151"/>
                    <a:pt x="4582" y="25489"/>
                    <a:pt x="5046" y="25867"/>
                  </a:cubicBezTo>
                  <a:cubicBezTo>
                    <a:pt x="5228" y="26016"/>
                    <a:pt x="5095" y="26374"/>
                    <a:pt x="4866" y="26374"/>
                  </a:cubicBezTo>
                  <a:cubicBezTo>
                    <a:pt x="4856" y="26374"/>
                    <a:pt x="4847" y="26373"/>
                    <a:pt x="4837" y="26372"/>
                  </a:cubicBezTo>
                  <a:cubicBezTo>
                    <a:pt x="3915" y="26251"/>
                    <a:pt x="3361" y="25125"/>
                    <a:pt x="3591" y="24271"/>
                  </a:cubicBezTo>
                  <a:cubicBezTo>
                    <a:pt x="3751" y="23687"/>
                    <a:pt x="4235" y="23257"/>
                    <a:pt x="4797" y="23108"/>
                  </a:cubicBezTo>
                  <a:cubicBezTo>
                    <a:pt x="3694" y="22163"/>
                    <a:pt x="3800" y="20423"/>
                    <a:pt x="5012" y="19495"/>
                  </a:cubicBezTo>
                  <a:cubicBezTo>
                    <a:pt x="4233" y="19062"/>
                    <a:pt x="3731" y="18251"/>
                    <a:pt x="3731" y="17283"/>
                  </a:cubicBezTo>
                  <a:cubicBezTo>
                    <a:pt x="3731" y="16183"/>
                    <a:pt x="4361" y="15372"/>
                    <a:pt x="5184" y="14767"/>
                  </a:cubicBezTo>
                  <a:cubicBezTo>
                    <a:pt x="4359" y="14687"/>
                    <a:pt x="3637" y="14056"/>
                    <a:pt x="3416" y="13191"/>
                  </a:cubicBezTo>
                  <a:cubicBezTo>
                    <a:pt x="3138" y="12125"/>
                    <a:pt x="3657" y="11177"/>
                    <a:pt x="4399" y="10469"/>
                  </a:cubicBezTo>
                  <a:cubicBezTo>
                    <a:pt x="2410" y="9962"/>
                    <a:pt x="1940" y="7137"/>
                    <a:pt x="4190" y="6225"/>
                  </a:cubicBezTo>
                  <a:cubicBezTo>
                    <a:pt x="4213" y="6216"/>
                    <a:pt x="4236" y="6211"/>
                    <a:pt x="4257" y="6211"/>
                  </a:cubicBezTo>
                  <a:close/>
                  <a:moveTo>
                    <a:pt x="4127" y="0"/>
                  </a:moveTo>
                  <a:cubicBezTo>
                    <a:pt x="3656" y="0"/>
                    <a:pt x="3209" y="142"/>
                    <a:pt x="2717" y="349"/>
                  </a:cubicBezTo>
                  <a:cubicBezTo>
                    <a:pt x="1233" y="982"/>
                    <a:pt x="89" y="2443"/>
                    <a:pt x="101" y="4062"/>
                  </a:cubicBezTo>
                  <a:cubicBezTo>
                    <a:pt x="467" y="6942"/>
                    <a:pt x="0" y="10314"/>
                    <a:pt x="20" y="12231"/>
                  </a:cubicBezTo>
                  <a:cubicBezTo>
                    <a:pt x="63" y="16019"/>
                    <a:pt x="786" y="19810"/>
                    <a:pt x="734" y="23587"/>
                  </a:cubicBezTo>
                  <a:cubicBezTo>
                    <a:pt x="725" y="24074"/>
                    <a:pt x="697" y="24569"/>
                    <a:pt x="639" y="25062"/>
                  </a:cubicBezTo>
                  <a:cubicBezTo>
                    <a:pt x="946" y="26386"/>
                    <a:pt x="1536" y="27618"/>
                    <a:pt x="2462" y="28630"/>
                  </a:cubicBezTo>
                  <a:cubicBezTo>
                    <a:pt x="2980" y="29194"/>
                    <a:pt x="3596" y="29690"/>
                    <a:pt x="4281" y="30039"/>
                  </a:cubicBezTo>
                  <a:cubicBezTo>
                    <a:pt x="4685" y="30249"/>
                    <a:pt x="5115" y="30441"/>
                    <a:pt x="5574" y="30498"/>
                  </a:cubicBezTo>
                  <a:cubicBezTo>
                    <a:pt x="5659" y="30508"/>
                    <a:pt x="5744" y="30513"/>
                    <a:pt x="5829" y="30513"/>
                  </a:cubicBezTo>
                  <a:cubicBezTo>
                    <a:pt x="6733" y="30513"/>
                    <a:pt x="7587" y="29938"/>
                    <a:pt x="7238" y="28982"/>
                  </a:cubicBezTo>
                  <a:cubicBezTo>
                    <a:pt x="7154" y="28757"/>
                    <a:pt x="7349" y="28598"/>
                    <a:pt x="7543" y="28598"/>
                  </a:cubicBezTo>
                  <a:cubicBezTo>
                    <a:pt x="7547" y="28598"/>
                    <a:pt x="7550" y="28598"/>
                    <a:pt x="7554" y="28598"/>
                  </a:cubicBezTo>
                  <a:cubicBezTo>
                    <a:pt x="7533" y="28572"/>
                    <a:pt x="7508" y="28552"/>
                    <a:pt x="7488" y="28527"/>
                  </a:cubicBezTo>
                  <a:cubicBezTo>
                    <a:pt x="7398" y="28409"/>
                    <a:pt x="7523" y="28266"/>
                    <a:pt x="7647" y="28266"/>
                  </a:cubicBezTo>
                  <a:cubicBezTo>
                    <a:pt x="7674" y="28266"/>
                    <a:pt x="7701" y="28273"/>
                    <a:pt x="7725" y="28289"/>
                  </a:cubicBezTo>
                  <a:cubicBezTo>
                    <a:pt x="8030" y="28470"/>
                    <a:pt x="8383" y="28595"/>
                    <a:pt x="8727" y="28595"/>
                  </a:cubicBezTo>
                  <a:cubicBezTo>
                    <a:pt x="9029" y="28595"/>
                    <a:pt x="9324" y="28499"/>
                    <a:pt x="9574" y="28260"/>
                  </a:cubicBezTo>
                  <a:cubicBezTo>
                    <a:pt x="10107" y="27753"/>
                    <a:pt x="9966" y="27074"/>
                    <a:pt x="9685" y="26492"/>
                  </a:cubicBezTo>
                  <a:cubicBezTo>
                    <a:pt x="9574" y="26277"/>
                    <a:pt x="9728" y="26019"/>
                    <a:pt x="9972" y="26019"/>
                  </a:cubicBezTo>
                  <a:cubicBezTo>
                    <a:pt x="10009" y="25973"/>
                    <a:pt x="10066" y="25948"/>
                    <a:pt x="10127" y="25948"/>
                  </a:cubicBezTo>
                  <a:cubicBezTo>
                    <a:pt x="11628" y="25807"/>
                    <a:pt x="12780" y="24386"/>
                    <a:pt x="12273" y="22887"/>
                  </a:cubicBezTo>
                  <a:cubicBezTo>
                    <a:pt x="11880" y="21730"/>
                    <a:pt x="10843" y="21300"/>
                    <a:pt x="9754" y="21100"/>
                  </a:cubicBezTo>
                  <a:cubicBezTo>
                    <a:pt x="9671" y="21306"/>
                    <a:pt x="9545" y="21481"/>
                    <a:pt x="9382" y="21584"/>
                  </a:cubicBezTo>
                  <a:cubicBezTo>
                    <a:pt x="9349" y="21603"/>
                    <a:pt x="9316" y="21612"/>
                    <a:pt x="9285" y="21612"/>
                  </a:cubicBezTo>
                  <a:cubicBezTo>
                    <a:pt x="9164" y="21612"/>
                    <a:pt x="9064" y="21485"/>
                    <a:pt x="9089" y="21357"/>
                  </a:cubicBezTo>
                  <a:cubicBezTo>
                    <a:pt x="9155" y="21039"/>
                    <a:pt x="9304" y="20776"/>
                    <a:pt x="9250" y="20438"/>
                  </a:cubicBezTo>
                  <a:cubicBezTo>
                    <a:pt x="9201" y="20117"/>
                    <a:pt x="8980" y="19913"/>
                    <a:pt x="8880" y="19621"/>
                  </a:cubicBezTo>
                  <a:cubicBezTo>
                    <a:pt x="8809" y="19407"/>
                    <a:pt x="8994" y="19260"/>
                    <a:pt x="9177" y="19260"/>
                  </a:cubicBezTo>
                  <a:cubicBezTo>
                    <a:pt x="9223" y="19260"/>
                    <a:pt x="9268" y="19269"/>
                    <a:pt x="9310" y="19289"/>
                  </a:cubicBezTo>
                  <a:cubicBezTo>
                    <a:pt x="9680" y="19458"/>
                    <a:pt x="9860" y="19925"/>
                    <a:pt x="9869" y="20400"/>
                  </a:cubicBezTo>
                  <a:cubicBezTo>
                    <a:pt x="9887" y="20400"/>
                    <a:pt x="9905" y="20400"/>
                    <a:pt x="9923" y="20400"/>
                  </a:cubicBezTo>
                  <a:cubicBezTo>
                    <a:pt x="10015" y="20400"/>
                    <a:pt x="10108" y="20406"/>
                    <a:pt x="10201" y="20418"/>
                  </a:cubicBezTo>
                  <a:cubicBezTo>
                    <a:pt x="11614" y="20220"/>
                    <a:pt x="13221" y="19658"/>
                    <a:pt x="13617" y="18122"/>
                  </a:cubicBezTo>
                  <a:cubicBezTo>
                    <a:pt x="14092" y="16277"/>
                    <a:pt x="12147" y="15718"/>
                    <a:pt x="10748" y="15609"/>
                  </a:cubicBezTo>
                  <a:cubicBezTo>
                    <a:pt x="10657" y="15601"/>
                    <a:pt x="10568" y="15558"/>
                    <a:pt x="10505" y="15492"/>
                  </a:cubicBezTo>
                  <a:cubicBezTo>
                    <a:pt x="10448" y="15495"/>
                    <a:pt x="10393" y="15503"/>
                    <a:pt x="10341" y="15503"/>
                  </a:cubicBezTo>
                  <a:cubicBezTo>
                    <a:pt x="10340" y="15503"/>
                    <a:pt x="10338" y="15504"/>
                    <a:pt x="10336" y="15504"/>
                  </a:cubicBezTo>
                  <a:cubicBezTo>
                    <a:pt x="10064" y="15504"/>
                    <a:pt x="10068" y="15091"/>
                    <a:pt x="10341" y="15074"/>
                  </a:cubicBezTo>
                  <a:cubicBezTo>
                    <a:pt x="10373" y="15071"/>
                    <a:pt x="10407" y="15068"/>
                    <a:pt x="10439" y="15062"/>
                  </a:cubicBezTo>
                  <a:cubicBezTo>
                    <a:pt x="10498" y="14947"/>
                    <a:pt x="10615" y="14873"/>
                    <a:pt x="10744" y="14873"/>
                  </a:cubicBezTo>
                  <a:cubicBezTo>
                    <a:pt x="10746" y="14873"/>
                    <a:pt x="10749" y="14873"/>
                    <a:pt x="10751" y="14873"/>
                  </a:cubicBezTo>
                  <a:cubicBezTo>
                    <a:pt x="10889" y="14873"/>
                    <a:pt x="11029" y="14882"/>
                    <a:pt x="11170" y="14890"/>
                  </a:cubicBezTo>
                  <a:cubicBezTo>
                    <a:pt x="13920" y="13793"/>
                    <a:pt x="13746" y="8229"/>
                    <a:pt x="10582" y="8229"/>
                  </a:cubicBezTo>
                  <a:cubicBezTo>
                    <a:pt x="10516" y="8229"/>
                    <a:pt x="10448" y="8232"/>
                    <a:pt x="10379" y="8237"/>
                  </a:cubicBezTo>
                  <a:cubicBezTo>
                    <a:pt x="10138" y="8394"/>
                    <a:pt x="9877" y="8518"/>
                    <a:pt x="9602" y="8604"/>
                  </a:cubicBezTo>
                  <a:cubicBezTo>
                    <a:pt x="9564" y="8616"/>
                    <a:pt x="9527" y="8621"/>
                    <a:pt x="9492" y="8621"/>
                  </a:cubicBezTo>
                  <a:cubicBezTo>
                    <a:pt x="9328" y="8621"/>
                    <a:pt x="9215" y="8496"/>
                    <a:pt x="9187" y="8351"/>
                  </a:cubicBezTo>
                  <a:cubicBezTo>
                    <a:pt x="9021" y="8200"/>
                    <a:pt x="8983" y="7896"/>
                    <a:pt x="9221" y="7773"/>
                  </a:cubicBezTo>
                  <a:cubicBezTo>
                    <a:pt x="9585" y="7584"/>
                    <a:pt x="9986" y="7475"/>
                    <a:pt x="10396" y="7455"/>
                  </a:cubicBezTo>
                  <a:cubicBezTo>
                    <a:pt x="12055" y="6291"/>
                    <a:pt x="10362" y="4443"/>
                    <a:pt x="9247" y="3996"/>
                  </a:cubicBezTo>
                  <a:cubicBezTo>
                    <a:pt x="8749" y="3796"/>
                    <a:pt x="8338" y="3701"/>
                    <a:pt x="7931" y="3701"/>
                  </a:cubicBezTo>
                  <a:cubicBezTo>
                    <a:pt x="7506" y="3701"/>
                    <a:pt x="7086" y="3804"/>
                    <a:pt x="6576" y="3999"/>
                  </a:cubicBezTo>
                  <a:cubicBezTo>
                    <a:pt x="6543" y="4012"/>
                    <a:pt x="6510" y="4018"/>
                    <a:pt x="6476" y="4018"/>
                  </a:cubicBezTo>
                  <a:cubicBezTo>
                    <a:pt x="6225" y="4018"/>
                    <a:pt x="5995" y="3684"/>
                    <a:pt x="6167" y="3469"/>
                  </a:cubicBezTo>
                  <a:cubicBezTo>
                    <a:pt x="7009" y="2369"/>
                    <a:pt x="6141" y="581"/>
                    <a:pt x="4980" y="157"/>
                  </a:cubicBezTo>
                  <a:cubicBezTo>
                    <a:pt x="4679" y="47"/>
                    <a:pt x="4399" y="0"/>
                    <a:pt x="4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4"/>
            <p:cNvSpPr/>
            <p:nvPr/>
          </p:nvSpPr>
          <p:spPr>
            <a:xfrm>
              <a:off x="4078250" y="4581300"/>
              <a:ext cx="118275" cy="504075"/>
            </a:xfrm>
            <a:custGeom>
              <a:avLst/>
              <a:gdLst/>
              <a:ahLst/>
              <a:cxnLst/>
              <a:rect l="l" t="t" r="r" b="b"/>
              <a:pathLst>
                <a:path w="4731" h="20163" extrusionOk="0">
                  <a:moveTo>
                    <a:pt x="2317" y="0"/>
                  </a:moveTo>
                  <a:cubicBezTo>
                    <a:pt x="2296" y="0"/>
                    <a:pt x="2273" y="5"/>
                    <a:pt x="2250" y="15"/>
                  </a:cubicBezTo>
                  <a:cubicBezTo>
                    <a:pt x="0" y="926"/>
                    <a:pt x="473" y="3751"/>
                    <a:pt x="2459" y="4261"/>
                  </a:cubicBezTo>
                  <a:cubicBezTo>
                    <a:pt x="1719" y="4966"/>
                    <a:pt x="1198" y="5917"/>
                    <a:pt x="1476" y="6983"/>
                  </a:cubicBezTo>
                  <a:cubicBezTo>
                    <a:pt x="1697" y="7846"/>
                    <a:pt x="2419" y="8476"/>
                    <a:pt x="3247" y="8559"/>
                  </a:cubicBezTo>
                  <a:cubicBezTo>
                    <a:pt x="2421" y="9161"/>
                    <a:pt x="1791" y="9972"/>
                    <a:pt x="1791" y="11072"/>
                  </a:cubicBezTo>
                  <a:cubicBezTo>
                    <a:pt x="1791" y="12040"/>
                    <a:pt x="2293" y="12851"/>
                    <a:pt x="3075" y="13284"/>
                  </a:cubicBezTo>
                  <a:cubicBezTo>
                    <a:pt x="1863" y="14212"/>
                    <a:pt x="1754" y="15952"/>
                    <a:pt x="2857" y="16897"/>
                  </a:cubicBezTo>
                  <a:cubicBezTo>
                    <a:pt x="2295" y="17046"/>
                    <a:pt x="1814" y="17476"/>
                    <a:pt x="1654" y="18061"/>
                  </a:cubicBezTo>
                  <a:cubicBezTo>
                    <a:pt x="1424" y="18914"/>
                    <a:pt x="1977" y="20041"/>
                    <a:pt x="2897" y="20161"/>
                  </a:cubicBezTo>
                  <a:cubicBezTo>
                    <a:pt x="2907" y="20162"/>
                    <a:pt x="2916" y="20163"/>
                    <a:pt x="2926" y="20163"/>
                  </a:cubicBezTo>
                  <a:cubicBezTo>
                    <a:pt x="3155" y="20163"/>
                    <a:pt x="3288" y="19805"/>
                    <a:pt x="3106" y="19657"/>
                  </a:cubicBezTo>
                  <a:cubicBezTo>
                    <a:pt x="2645" y="19278"/>
                    <a:pt x="2187" y="18940"/>
                    <a:pt x="2281" y="18264"/>
                  </a:cubicBezTo>
                  <a:cubicBezTo>
                    <a:pt x="2353" y="17702"/>
                    <a:pt x="2800" y="17336"/>
                    <a:pt x="3313" y="17210"/>
                  </a:cubicBezTo>
                  <a:cubicBezTo>
                    <a:pt x="3530" y="17324"/>
                    <a:pt x="3762" y="17407"/>
                    <a:pt x="4003" y="17462"/>
                  </a:cubicBezTo>
                  <a:cubicBezTo>
                    <a:pt x="4033" y="17468"/>
                    <a:pt x="4062" y="17472"/>
                    <a:pt x="4090" y="17472"/>
                  </a:cubicBezTo>
                  <a:cubicBezTo>
                    <a:pt x="4451" y="17472"/>
                    <a:pt x="4567" y="16931"/>
                    <a:pt x="4184" y="16808"/>
                  </a:cubicBezTo>
                  <a:cubicBezTo>
                    <a:pt x="2344" y="15986"/>
                    <a:pt x="2307" y="14909"/>
                    <a:pt x="4072" y="13576"/>
                  </a:cubicBezTo>
                  <a:cubicBezTo>
                    <a:pt x="4393" y="13465"/>
                    <a:pt x="4459" y="12934"/>
                    <a:pt x="4072" y="12857"/>
                  </a:cubicBezTo>
                  <a:cubicBezTo>
                    <a:pt x="1464" y="12353"/>
                    <a:pt x="2771" y="9559"/>
                    <a:pt x="4032" y="8447"/>
                  </a:cubicBezTo>
                  <a:cubicBezTo>
                    <a:pt x="4040" y="8439"/>
                    <a:pt x="4058" y="8436"/>
                    <a:pt x="4063" y="8427"/>
                  </a:cubicBezTo>
                  <a:cubicBezTo>
                    <a:pt x="4112" y="8628"/>
                    <a:pt x="4178" y="8826"/>
                    <a:pt x="4261" y="9015"/>
                  </a:cubicBezTo>
                  <a:cubicBezTo>
                    <a:pt x="4300" y="9101"/>
                    <a:pt x="4368" y="9138"/>
                    <a:pt x="4439" y="9138"/>
                  </a:cubicBezTo>
                  <a:cubicBezTo>
                    <a:pt x="4578" y="9138"/>
                    <a:pt x="4731" y="8998"/>
                    <a:pt x="4697" y="8828"/>
                  </a:cubicBezTo>
                  <a:cubicBezTo>
                    <a:pt x="4573" y="8264"/>
                    <a:pt x="4519" y="7702"/>
                    <a:pt x="4659" y="7129"/>
                  </a:cubicBezTo>
                  <a:cubicBezTo>
                    <a:pt x="4723" y="6858"/>
                    <a:pt x="4517" y="6701"/>
                    <a:pt x="4314" y="6701"/>
                  </a:cubicBezTo>
                  <a:cubicBezTo>
                    <a:pt x="4149" y="6701"/>
                    <a:pt x="3985" y="6804"/>
                    <a:pt x="3966" y="7035"/>
                  </a:cubicBezTo>
                  <a:cubicBezTo>
                    <a:pt x="3943" y="7333"/>
                    <a:pt x="3946" y="7631"/>
                    <a:pt x="3980" y="7926"/>
                  </a:cubicBezTo>
                  <a:cubicBezTo>
                    <a:pt x="3952" y="7914"/>
                    <a:pt x="3923" y="7908"/>
                    <a:pt x="3894" y="7908"/>
                  </a:cubicBezTo>
                  <a:cubicBezTo>
                    <a:pt x="3889" y="7908"/>
                    <a:pt x="3883" y="7908"/>
                    <a:pt x="3877" y="7909"/>
                  </a:cubicBezTo>
                  <a:cubicBezTo>
                    <a:pt x="3846" y="7910"/>
                    <a:pt x="3816" y="7911"/>
                    <a:pt x="3786" y="7911"/>
                  </a:cubicBezTo>
                  <a:cubicBezTo>
                    <a:pt x="2742" y="7911"/>
                    <a:pt x="2103" y="7148"/>
                    <a:pt x="2284" y="6098"/>
                  </a:cubicBezTo>
                  <a:cubicBezTo>
                    <a:pt x="2439" y="5192"/>
                    <a:pt x="2780" y="4791"/>
                    <a:pt x="3556" y="4275"/>
                  </a:cubicBezTo>
                  <a:cubicBezTo>
                    <a:pt x="3811" y="4109"/>
                    <a:pt x="3758" y="3620"/>
                    <a:pt x="3416" y="3620"/>
                  </a:cubicBezTo>
                  <a:cubicBezTo>
                    <a:pt x="3405" y="3620"/>
                    <a:pt x="3393" y="3621"/>
                    <a:pt x="3381" y="3622"/>
                  </a:cubicBezTo>
                  <a:cubicBezTo>
                    <a:pt x="3293" y="3631"/>
                    <a:pt x="3207" y="3635"/>
                    <a:pt x="3124" y="3635"/>
                  </a:cubicBezTo>
                  <a:cubicBezTo>
                    <a:pt x="1199" y="3635"/>
                    <a:pt x="789" y="1323"/>
                    <a:pt x="2401" y="364"/>
                  </a:cubicBezTo>
                  <a:cubicBezTo>
                    <a:pt x="2559" y="270"/>
                    <a:pt x="2482" y="0"/>
                    <a:pt x="23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4"/>
            <p:cNvSpPr/>
            <p:nvPr/>
          </p:nvSpPr>
          <p:spPr>
            <a:xfrm>
              <a:off x="3671075" y="4414600"/>
              <a:ext cx="360700" cy="794375"/>
            </a:xfrm>
            <a:custGeom>
              <a:avLst/>
              <a:gdLst/>
              <a:ahLst/>
              <a:cxnLst/>
              <a:rect l="l" t="t" r="r" b="b"/>
              <a:pathLst>
                <a:path w="14428" h="31775" extrusionOk="0">
                  <a:moveTo>
                    <a:pt x="9050" y="8453"/>
                  </a:moveTo>
                  <a:cubicBezTo>
                    <a:pt x="10011" y="8453"/>
                    <a:pt x="10908" y="9628"/>
                    <a:pt x="10963" y="10525"/>
                  </a:cubicBezTo>
                  <a:cubicBezTo>
                    <a:pt x="11058" y="12041"/>
                    <a:pt x="9554" y="13138"/>
                    <a:pt x="8216" y="13416"/>
                  </a:cubicBezTo>
                  <a:cubicBezTo>
                    <a:pt x="9657" y="13433"/>
                    <a:pt x="11055" y="14482"/>
                    <a:pt x="11067" y="16055"/>
                  </a:cubicBezTo>
                  <a:cubicBezTo>
                    <a:pt x="11078" y="17155"/>
                    <a:pt x="10428" y="17972"/>
                    <a:pt x="9554" y="18402"/>
                  </a:cubicBezTo>
                  <a:cubicBezTo>
                    <a:pt x="10459" y="18849"/>
                    <a:pt x="11147" y="19671"/>
                    <a:pt x="11115" y="20786"/>
                  </a:cubicBezTo>
                  <a:cubicBezTo>
                    <a:pt x="11071" y="22159"/>
                    <a:pt x="9935" y="23109"/>
                    <a:pt x="8674" y="23109"/>
                  </a:cubicBezTo>
                  <a:cubicBezTo>
                    <a:pt x="8474" y="23109"/>
                    <a:pt x="8272" y="23085"/>
                    <a:pt x="8069" y="23035"/>
                  </a:cubicBezTo>
                  <a:cubicBezTo>
                    <a:pt x="8009" y="23021"/>
                    <a:pt x="7961" y="22984"/>
                    <a:pt x="7929" y="22932"/>
                  </a:cubicBezTo>
                  <a:cubicBezTo>
                    <a:pt x="7926" y="23049"/>
                    <a:pt x="7918" y="23170"/>
                    <a:pt x="7906" y="23287"/>
                  </a:cubicBezTo>
                  <a:cubicBezTo>
                    <a:pt x="8078" y="23251"/>
                    <a:pt x="8249" y="23233"/>
                    <a:pt x="8417" y="23233"/>
                  </a:cubicBezTo>
                  <a:cubicBezTo>
                    <a:pt x="9797" y="23233"/>
                    <a:pt x="11015" y="24401"/>
                    <a:pt x="11058" y="25820"/>
                  </a:cubicBezTo>
                  <a:cubicBezTo>
                    <a:pt x="11089" y="26987"/>
                    <a:pt x="10205" y="28198"/>
                    <a:pt x="9065" y="28198"/>
                  </a:cubicBezTo>
                  <a:cubicBezTo>
                    <a:pt x="8845" y="28198"/>
                    <a:pt x="8614" y="28152"/>
                    <a:pt x="8379" y="28052"/>
                  </a:cubicBezTo>
                  <a:cubicBezTo>
                    <a:pt x="8216" y="27985"/>
                    <a:pt x="8308" y="27737"/>
                    <a:pt x="8456" y="27737"/>
                  </a:cubicBezTo>
                  <a:cubicBezTo>
                    <a:pt x="8472" y="27737"/>
                    <a:pt x="8488" y="27740"/>
                    <a:pt x="8505" y="27746"/>
                  </a:cubicBezTo>
                  <a:cubicBezTo>
                    <a:pt x="8666" y="27800"/>
                    <a:pt x="8818" y="27824"/>
                    <a:pt x="8961" y="27824"/>
                  </a:cubicBezTo>
                  <a:cubicBezTo>
                    <a:pt x="10047" y="27824"/>
                    <a:pt x="10605" y="26401"/>
                    <a:pt x="10342" y="25416"/>
                  </a:cubicBezTo>
                  <a:cubicBezTo>
                    <a:pt x="10049" y="24339"/>
                    <a:pt x="9113" y="23944"/>
                    <a:pt x="8112" y="23944"/>
                  </a:cubicBezTo>
                  <a:cubicBezTo>
                    <a:pt x="8045" y="23944"/>
                    <a:pt x="7979" y="23946"/>
                    <a:pt x="7912" y="23949"/>
                  </a:cubicBezTo>
                  <a:cubicBezTo>
                    <a:pt x="7869" y="23949"/>
                    <a:pt x="7826" y="23941"/>
                    <a:pt x="7783" y="23929"/>
                  </a:cubicBezTo>
                  <a:cubicBezTo>
                    <a:pt x="7760" y="24027"/>
                    <a:pt x="7731" y="24121"/>
                    <a:pt x="7694" y="24216"/>
                  </a:cubicBezTo>
                  <a:cubicBezTo>
                    <a:pt x="7666" y="24289"/>
                    <a:pt x="7605" y="24321"/>
                    <a:pt x="7545" y="24321"/>
                  </a:cubicBezTo>
                  <a:cubicBezTo>
                    <a:pt x="7456" y="24321"/>
                    <a:pt x="7370" y="24250"/>
                    <a:pt x="7399" y="24133"/>
                  </a:cubicBezTo>
                  <a:cubicBezTo>
                    <a:pt x="7522" y="23654"/>
                    <a:pt x="7597" y="23061"/>
                    <a:pt x="7399" y="22588"/>
                  </a:cubicBezTo>
                  <a:cubicBezTo>
                    <a:pt x="7309" y="22377"/>
                    <a:pt x="7505" y="22243"/>
                    <a:pt x="7689" y="22243"/>
                  </a:cubicBezTo>
                  <a:cubicBezTo>
                    <a:pt x="7832" y="22243"/>
                    <a:pt x="7967" y="22324"/>
                    <a:pt x="7955" y="22514"/>
                  </a:cubicBezTo>
                  <a:cubicBezTo>
                    <a:pt x="7952" y="22588"/>
                    <a:pt x="7949" y="22663"/>
                    <a:pt x="7943" y="22731"/>
                  </a:cubicBezTo>
                  <a:cubicBezTo>
                    <a:pt x="7983" y="22652"/>
                    <a:pt x="8064" y="22605"/>
                    <a:pt x="8150" y="22605"/>
                  </a:cubicBezTo>
                  <a:cubicBezTo>
                    <a:pt x="8163" y="22605"/>
                    <a:pt x="8176" y="22606"/>
                    <a:pt x="8190" y="22608"/>
                  </a:cubicBezTo>
                  <a:cubicBezTo>
                    <a:pt x="8362" y="22637"/>
                    <a:pt x="8523" y="22651"/>
                    <a:pt x="8672" y="22651"/>
                  </a:cubicBezTo>
                  <a:cubicBezTo>
                    <a:pt x="10563" y="22651"/>
                    <a:pt x="10575" y="20440"/>
                    <a:pt x="9789" y="19462"/>
                  </a:cubicBezTo>
                  <a:cubicBezTo>
                    <a:pt x="9399" y="18981"/>
                    <a:pt x="8869" y="18783"/>
                    <a:pt x="8302" y="18734"/>
                  </a:cubicBezTo>
                  <a:cubicBezTo>
                    <a:pt x="8250" y="18737"/>
                    <a:pt x="8199" y="18738"/>
                    <a:pt x="8147" y="18738"/>
                  </a:cubicBezTo>
                  <a:cubicBezTo>
                    <a:pt x="8033" y="18738"/>
                    <a:pt x="7919" y="18732"/>
                    <a:pt x="7806" y="18720"/>
                  </a:cubicBezTo>
                  <a:lnTo>
                    <a:pt x="7760" y="18720"/>
                  </a:lnTo>
                  <a:lnTo>
                    <a:pt x="7760" y="18717"/>
                  </a:lnTo>
                  <a:cubicBezTo>
                    <a:pt x="7726" y="18714"/>
                    <a:pt x="7697" y="18714"/>
                    <a:pt x="7665" y="18708"/>
                  </a:cubicBezTo>
                  <a:cubicBezTo>
                    <a:pt x="7256" y="18657"/>
                    <a:pt x="7387" y="18038"/>
                    <a:pt x="7760" y="18021"/>
                  </a:cubicBezTo>
                  <a:cubicBezTo>
                    <a:pt x="7807" y="18019"/>
                    <a:pt x="7855" y="18018"/>
                    <a:pt x="7902" y="18018"/>
                  </a:cubicBezTo>
                  <a:cubicBezTo>
                    <a:pt x="8017" y="18018"/>
                    <a:pt x="8131" y="18024"/>
                    <a:pt x="8247" y="18038"/>
                  </a:cubicBezTo>
                  <a:cubicBezTo>
                    <a:pt x="9327" y="17966"/>
                    <a:pt x="10161" y="17181"/>
                    <a:pt x="10345" y="16055"/>
                  </a:cubicBezTo>
                  <a:cubicBezTo>
                    <a:pt x="10568" y="14677"/>
                    <a:pt x="9006" y="14131"/>
                    <a:pt x="7981" y="14131"/>
                  </a:cubicBezTo>
                  <a:cubicBezTo>
                    <a:pt x="7902" y="14131"/>
                    <a:pt x="7826" y="14135"/>
                    <a:pt x="7754" y="14141"/>
                  </a:cubicBezTo>
                  <a:cubicBezTo>
                    <a:pt x="7614" y="14430"/>
                    <a:pt x="7408" y="14683"/>
                    <a:pt x="7153" y="14877"/>
                  </a:cubicBezTo>
                  <a:cubicBezTo>
                    <a:pt x="7115" y="14906"/>
                    <a:pt x="7078" y="14918"/>
                    <a:pt x="7043" y="14918"/>
                  </a:cubicBezTo>
                  <a:cubicBezTo>
                    <a:pt x="6889" y="14918"/>
                    <a:pt x="6777" y="14684"/>
                    <a:pt x="6900" y="14551"/>
                  </a:cubicBezTo>
                  <a:cubicBezTo>
                    <a:pt x="7327" y="14081"/>
                    <a:pt x="7516" y="13425"/>
                    <a:pt x="7256" y="12823"/>
                  </a:cubicBezTo>
                  <a:cubicBezTo>
                    <a:pt x="7134" y="12537"/>
                    <a:pt x="7354" y="12328"/>
                    <a:pt x="7568" y="12328"/>
                  </a:cubicBezTo>
                  <a:cubicBezTo>
                    <a:pt x="7692" y="12328"/>
                    <a:pt x="7814" y="12399"/>
                    <a:pt x="7866" y="12565"/>
                  </a:cubicBezTo>
                  <a:cubicBezTo>
                    <a:pt x="7912" y="12714"/>
                    <a:pt x="7940" y="12866"/>
                    <a:pt x="7952" y="13024"/>
                  </a:cubicBezTo>
                  <a:cubicBezTo>
                    <a:pt x="7975" y="13001"/>
                    <a:pt x="8004" y="12986"/>
                    <a:pt x="8035" y="12978"/>
                  </a:cubicBezTo>
                  <a:cubicBezTo>
                    <a:pt x="8961" y="12665"/>
                    <a:pt x="9975" y="12138"/>
                    <a:pt x="10256" y="11110"/>
                  </a:cubicBezTo>
                  <a:cubicBezTo>
                    <a:pt x="10402" y="10565"/>
                    <a:pt x="10221" y="9983"/>
                    <a:pt x="9829" y="9577"/>
                  </a:cubicBezTo>
                  <a:cubicBezTo>
                    <a:pt x="9436" y="9173"/>
                    <a:pt x="9038" y="9187"/>
                    <a:pt x="8531" y="9181"/>
                  </a:cubicBezTo>
                  <a:cubicBezTo>
                    <a:pt x="8244" y="9173"/>
                    <a:pt x="8158" y="8806"/>
                    <a:pt x="8387" y="8657"/>
                  </a:cubicBezTo>
                  <a:cubicBezTo>
                    <a:pt x="8605" y="8515"/>
                    <a:pt x="8830" y="8453"/>
                    <a:pt x="9050" y="8453"/>
                  </a:cubicBezTo>
                  <a:close/>
                  <a:moveTo>
                    <a:pt x="9766" y="1"/>
                  </a:moveTo>
                  <a:cubicBezTo>
                    <a:pt x="9074" y="1"/>
                    <a:pt x="8387" y="213"/>
                    <a:pt x="7926" y="714"/>
                  </a:cubicBezTo>
                  <a:cubicBezTo>
                    <a:pt x="6889" y="1849"/>
                    <a:pt x="7439" y="3763"/>
                    <a:pt x="8992" y="4115"/>
                  </a:cubicBezTo>
                  <a:cubicBezTo>
                    <a:pt x="9049" y="4127"/>
                    <a:pt x="9098" y="4164"/>
                    <a:pt x="9124" y="4215"/>
                  </a:cubicBezTo>
                  <a:cubicBezTo>
                    <a:pt x="9402" y="3965"/>
                    <a:pt x="9768" y="3803"/>
                    <a:pt x="10134" y="3803"/>
                  </a:cubicBezTo>
                  <a:cubicBezTo>
                    <a:pt x="10138" y="3803"/>
                    <a:pt x="10141" y="3803"/>
                    <a:pt x="10144" y="3803"/>
                  </a:cubicBezTo>
                  <a:cubicBezTo>
                    <a:pt x="10577" y="3806"/>
                    <a:pt x="10562" y="4427"/>
                    <a:pt x="10144" y="4462"/>
                  </a:cubicBezTo>
                  <a:cubicBezTo>
                    <a:pt x="9602" y="4513"/>
                    <a:pt x="9261" y="4863"/>
                    <a:pt x="9124" y="5373"/>
                  </a:cubicBezTo>
                  <a:cubicBezTo>
                    <a:pt x="9090" y="5502"/>
                    <a:pt x="8986" y="5561"/>
                    <a:pt x="8880" y="5561"/>
                  </a:cubicBezTo>
                  <a:cubicBezTo>
                    <a:pt x="8745" y="5561"/>
                    <a:pt x="8607" y="5466"/>
                    <a:pt x="8602" y="5301"/>
                  </a:cubicBezTo>
                  <a:cubicBezTo>
                    <a:pt x="8602" y="5144"/>
                    <a:pt x="8631" y="4986"/>
                    <a:pt x="8694" y="4840"/>
                  </a:cubicBezTo>
                  <a:cubicBezTo>
                    <a:pt x="7979" y="4541"/>
                    <a:pt x="7222" y="4348"/>
                    <a:pt x="6461" y="4348"/>
                  </a:cubicBezTo>
                  <a:cubicBezTo>
                    <a:pt x="6013" y="4348"/>
                    <a:pt x="5565" y="4414"/>
                    <a:pt x="5124" y="4565"/>
                  </a:cubicBezTo>
                  <a:cubicBezTo>
                    <a:pt x="3304" y="5178"/>
                    <a:pt x="1966" y="8207"/>
                    <a:pt x="4645" y="8817"/>
                  </a:cubicBezTo>
                  <a:cubicBezTo>
                    <a:pt x="5058" y="8912"/>
                    <a:pt x="4915" y="9453"/>
                    <a:pt x="4556" y="9493"/>
                  </a:cubicBezTo>
                  <a:cubicBezTo>
                    <a:pt x="3482" y="9620"/>
                    <a:pt x="2508" y="9711"/>
                    <a:pt x="1602" y="10336"/>
                  </a:cubicBezTo>
                  <a:cubicBezTo>
                    <a:pt x="26" y="10995"/>
                    <a:pt x="1" y="12370"/>
                    <a:pt x="1525" y="14459"/>
                  </a:cubicBezTo>
                  <a:cubicBezTo>
                    <a:pt x="2052" y="14780"/>
                    <a:pt x="2657" y="14949"/>
                    <a:pt x="3273" y="14949"/>
                  </a:cubicBezTo>
                  <a:cubicBezTo>
                    <a:pt x="3284" y="14949"/>
                    <a:pt x="3294" y="14949"/>
                    <a:pt x="3304" y="14949"/>
                  </a:cubicBezTo>
                  <a:cubicBezTo>
                    <a:pt x="3362" y="14843"/>
                    <a:pt x="3433" y="14743"/>
                    <a:pt x="3514" y="14654"/>
                  </a:cubicBezTo>
                  <a:cubicBezTo>
                    <a:pt x="3580" y="14584"/>
                    <a:pt x="3655" y="14555"/>
                    <a:pt x="3728" y="14555"/>
                  </a:cubicBezTo>
                  <a:cubicBezTo>
                    <a:pt x="3968" y="14555"/>
                    <a:pt x="4180" y="14874"/>
                    <a:pt x="3969" y="15110"/>
                  </a:cubicBezTo>
                  <a:cubicBezTo>
                    <a:pt x="3588" y="15539"/>
                    <a:pt x="3685" y="16110"/>
                    <a:pt x="4032" y="16519"/>
                  </a:cubicBezTo>
                  <a:cubicBezTo>
                    <a:pt x="4176" y="16691"/>
                    <a:pt x="4052" y="16941"/>
                    <a:pt x="3865" y="16941"/>
                  </a:cubicBezTo>
                  <a:cubicBezTo>
                    <a:pt x="3824" y="16941"/>
                    <a:pt x="3781" y="16930"/>
                    <a:pt x="3737" y="16903"/>
                  </a:cubicBezTo>
                  <a:cubicBezTo>
                    <a:pt x="3342" y="16680"/>
                    <a:pt x="3147" y="16273"/>
                    <a:pt x="3118" y="15846"/>
                  </a:cubicBezTo>
                  <a:lnTo>
                    <a:pt x="3072" y="15852"/>
                  </a:lnTo>
                  <a:cubicBezTo>
                    <a:pt x="3075" y="16052"/>
                    <a:pt x="2926" y="16221"/>
                    <a:pt x="2728" y="16244"/>
                  </a:cubicBezTo>
                  <a:cubicBezTo>
                    <a:pt x="2613" y="16233"/>
                    <a:pt x="2502" y="16228"/>
                    <a:pt x="2395" y="16228"/>
                  </a:cubicBezTo>
                  <a:cubicBezTo>
                    <a:pt x="1073" y="16228"/>
                    <a:pt x="339" y="17061"/>
                    <a:pt x="195" y="18723"/>
                  </a:cubicBezTo>
                  <a:cubicBezTo>
                    <a:pt x="410" y="18986"/>
                    <a:pt x="617" y="19244"/>
                    <a:pt x="832" y="19502"/>
                  </a:cubicBezTo>
                  <a:cubicBezTo>
                    <a:pt x="1577" y="20219"/>
                    <a:pt x="2531" y="20562"/>
                    <a:pt x="3542" y="20663"/>
                  </a:cubicBezTo>
                  <a:cubicBezTo>
                    <a:pt x="3961" y="20703"/>
                    <a:pt x="4075" y="21284"/>
                    <a:pt x="3645" y="21416"/>
                  </a:cubicBezTo>
                  <a:cubicBezTo>
                    <a:pt x="3187" y="21551"/>
                    <a:pt x="2634" y="21674"/>
                    <a:pt x="2227" y="21935"/>
                  </a:cubicBezTo>
                  <a:cubicBezTo>
                    <a:pt x="1645" y="22107"/>
                    <a:pt x="1333" y="22542"/>
                    <a:pt x="1296" y="23250"/>
                  </a:cubicBezTo>
                  <a:cubicBezTo>
                    <a:pt x="657" y="23858"/>
                    <a:pt x="608" y="24439"/>
                    <a:pt x="1152" y="24992"/>
                  </a:cubicBezTo>
                  <a:cubicBezTo>
                    <a:pt x="1614" y="26147"/>
                    <a:pt x="2760" y="26433"/>
                    <a:pt x="3912" y="26474"/>
                  </a:cubicBezTo>
                  <a:cubicBezTo>
                    <a:pt x="4059" y="26417"/>
                    <a:pt x="4208" y="26384"/>
                    <a:pt x="4357" y="26384"/>
                  </a:cubicBezTo>
                  <a:cubicBezTo>
                    <a:pt x="4466" y="26384"/>
                    <a:pt x="4575" y="26402"/>
                    <a:pt x="4683" y="26442"/>
                  </a:cubicBezTo>
                  <a:cubicBezTo>
                    <a:pt x="4697" y="26448"/>
                    <a:pt x="4708" y="26456"/>
                    <a:pt x="4723" y="26468"/>
                  </a:cubicBezTo>
                  <a:cubicBezTo>
                    <a:pt x="4969" y="26454"/>
                    <a:pt x="5210" y="26442"/>
                    <a:pt x="5436" y="26425"/>
                  </a:cubicBezTo>
                  <a:cubicBezTo>
                    <a:pt x="5440" y="26425"/>
                    <a:pt x="5444" y="26425"/>
                    <a:pt x="5448" y="26425"/>
                  </a:cubicBezTo>
                  <a:cubicBezTo>
                    <a:pt x="5668" y="26425"/>
                    <a:pt x="5665" y="26730"/>
                    <a:pt x="5485" y="26803"/>
                  </a:cubicBezTo>
                  <a:cubicBezTo>
                    <a:pt x="5167" y="26929"/>
                    <a:pt x="4837" y="27021"/>
                    <a:pt x="4502" y="27078"/>
                  </a:cubicBezTo>
                  <a:cubicBezTo>
                    <a:pt x="4104" y="27187"/>
                    <a:pt x="3789" y="27293"/>
                    <a:pt x="3548" y="27700"/>
                  </a:cubicBezTo>
                  <a:cubicBezTo>
                    <a:pt x="3330" y="28064"/>
                    <a:pt x="3273" y="28540"/>
                    <a:pt x="3534" y="28895"/>
                  </a:cubicBezTo>
                  <a:cubicBezTo>
                    <a:pt x="3763" y="29203"/>
                    <a:pt x="4114" y="29338"/>
                    <a:pt x="4474" y="29338"/>
                  </a:cubicBezTo>
                  <a:cubicBezTo>
                    <a:pt x="4934" y="29338"/>
                    <a:pt x="5410" y="29119"/>
                    <a:pt x="5668" y="28766"/>
                  </a:cubicBezTo>
                  <a:cubicBezTo>
                    <a:pt x="5706" y="28714"/>
                    <a:pt x="5766" y="28686"/>
                    <a:pt x="5829" y="28686"/>
                  </a:cubicBezTo>
                  <a:cubicBezTo>
                    <a:pt x="5837" y="28671"/>
                    <a:pt x="5846" y="28660"/>
                    <a:pt x="5857" y="28646"/>
                  </a:cubicBezTo>
                  <a:cubicBezTo>
                    <a:pt x="5919" y="28568"/>
                    <a:pt x="5999" y="28535"/>
                    <a:pt x="6080" y="28535"/>
                  </a:cubicBezTo>
                  <a:cubicBezTo>
                    <a:pt x="6327" y="28535"/>
                    <a:pt x="6591" y="28836"/>
                    <a:pt x="6416" y="29075"/>
                  </a:cubicBezTo>
                  <a:cubicBezTo>
                    <a:pt x="6389" y="30877"/>
                    <a:pt x="7013" y="31775"/>
                    <a:pt x="8288" y="31775"/>
                  </a:cubicBezTo>
                  <a:cubicBezTo>
                    <a:pt x="8372" y="31775"/>
                    <a:pt x="8458" y="31771"/>
                    <a:pt x="8548" y="31763"/>
                  </a:cubicBezTo>
                  <a:cubicBezTo>
                    <a:pt x="8572" y="31763"/>
                    <a:pt x="8596" y="31764"/>
                    <a:pt x="8620" y="31764"/>
                  </a:cubicBezTo>
                  <a:cubicBezTo>
                    <a:pt x="9240" y="31764"/>
                    <a:pt x="9853" y="31621"/>
                    <a:pt x="10410" y="31345"/>
                  </a:cubicBezTo>
                  <a:cubicBezTo>
                    <a:pt x="11408" y="30944"/>
                    <a:pt x="12141" y="30345"/>
                    <a:pt x="12769" y="29485"/>
                  </a:cubicBezTo>
                  <a:cubicBezTo>
                    <a:pt x="13849" y="28007"/>
                    <a:pt x="14236" y="26247"/>
                    <a:pt x="14304" y="24442"/>
                  </a:cubicBezTo>
                  <a:cubicBezTo>
                    <a:pt x="14428" y="21316"/>
                    <a:pt x="13800" y="18161"/>
                    <a:pt x="13671" y="15035"/>
                  </a:cubicBezTo>
                  <a:cubicBezTo>
                    <a:pt x="13539" y="11797"/>
                    <a:pt x="13969" y="8528"/>
                    <a:pt x="13771" y="5310"/>
                  </a:cubicBezTo>
                  <a:cubicBezTo>
                    <a:pt x="13663" y="3488"/>
                    <a:pt x="13092" y="1270"/>
                    <a:pt x="11310" y="362"/>
                  </a:cubicBezTo>
                  <a:cubicBezTo>
                    <a:pt x="10865" y="134"/>
                    <a:pt x="10314" y="1"/>
                    <a:pt x="9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4"/>
            <p:cNvSpPr/>
            <p:nvPr/>
          </p:nvSpPr>
          <p:spPr>
            <a:xfrm>
              <a:off x="3840475" y="4625825"/>
              <a:ext cx="109275" cy="493650"/>
            </a:xfrm>
            <a:custGeom>
              <a:avLst/>
              <a:gdLst/>
              <a:ahLst/>
              <a:cxnLst/>
              <a:rect l="l" t="t" r="r" b="b"/>
              <a:pathLst>
                <a:path w="4371" h="19746" extrusionOk="0">
                  <a:moveTo>
                    <a:pt x="2274" y="1"/>
                  </a:moveTo>
                  <a:cubicBezTo>
                    <a:pt x="2054" y="1"/>
                    <a:pt x="1829" y="63"/>
                    <a:pt x="1611" y="205"/>
                  </a:cubicBezTo>
                  <a:cubicBezTo>
                    <a:pt x="1382" y="354"/>
                    <a:pt x="1468" y="721"/>
                    <a:pt x="1755" y="729"/>
                  </a:cubicBezTo>
                  <a:cubicBezTo>
                    <a:pt x="2262" y="735"/>
                    <a:pt x="2660" y="724"/>
                    <a:pt x="3053" y="1125"/>
                  </a:cubicBezTo>
                  <a:cubicBezTo>
                    <a:pt x="3445" y="1526"/>
                    <a:pt x="3626" y="2113"/>
                    <a:pt x="3480" y="2658"/>
                  </a:cubicBezTo>
                  <a:cubicBezTo>
                    <a:pt x="3199" y="3686"/>
                    <a:pt x="2185" y="4214"/>
                    <a:pt x="1259" y="4526"/>
                  </a:cubicBezTo>
                  <a:cubicBezTo>
                    <a:pt x="1228" y="4534"/>
                    <a:pt x="1199" y="4549"/>
                    <a:pt x="1176" y="4572"/>
                  </a:cubicBezTo>
                  <a:cubicBezTo>
                    <a:pt x="1164" y="4414"/>
                    <a:pt x="1136" y="4262"/>
                    <a:pt x="1090" y="4113"/>
                  </a:cubicBezTo>
                  <a:cubicBezTo>
                    <a:pt x="1038" y="3947"/>
                    <a:pt x="916" y="3876"/>
                    <a:pt x="792" y="3876"/>
                  </a:cubicBezTo>
                  <a:cubicBezTo>
                    <a:pt x="578" y="3876"/>
                    <a:pt x="358" y="4085"/>
                    <a:pt x="480" y="4371"/>
                  </a:cubicBezTo>
                  <a:cubicBezTo>
                    <a:pt x="740" y="4973"/>
                    <a:pt x="548" y="5629"/>
                    <a:pt x="124" y="6099"/>
                  </a:cubicBezTo>
                  <a:cubicBezTo>
                    <a:pt x="1" y="6232"/>
                    <a:pt x="113" y="6466"/>
                    <a:pt x="267" y="6466"/>
                  </a:cubicBezTo>
                  <a:cubicBezTo>
                    <a:pt x="302" y="6466"/>
                    <a:pt x="339" y="6454"/>
                    <a:pt x="377" y="6426"/>
                  </a:cubicBezTo>
                  <a:cubicBezTo>
                    <a:pt x="632" y="6231"/>
                    <a:pt x="838" y="5979"/>
                    <a:pt x="978" y="5689"/>
                  </a:cubicBezTo>
                  <a:cubicBezTo>
                    <a:pt x="1050" y="5683"/>
                    <a:pt x="1126" y="5680"/>
                    <a:pt x="1205" y="5680"/>
                  </a:cubicBezTo>
                  <a:cubicBezTo>
                    <a:pt x="2230" y="5680"/>
                    <a:pt x="3792" y="6225"/>
                    <a:pt x="3569" y="7603"/>
                  </a:cubicBezTo>
                  <a:cubicBezTo>
                    <a:pt x="3385" y="8729"/>
                    <a:pt x="2551" y="9514"/>
                    <a:pt x="1471" y="9586"/>
                  </a:cubicBezTo>
                  <a:cubicBezTo>
                    <a:pt x="1355" y="9572"/>
                    <a:pt x="1241" y="9566"/>
                    <a:pt x="1126" y="9566"/>
                  </a:cubicBezTo>
                  <a:cubicBezTo>
                    <a:pt x="1079" y="9566"/>
                    <a:pt x="1031" y="9567"/>
                    <a:pt x="984" y="9569"/>
                  </a:cubicBezTo>
                  <a:cubicBezTo>
                    <a:pt x="611" y="9586"/>
                    <a:pt x="480" y="10205"/>
                    <a:pt x="889" y="10257"/>
                  </a:cubicBezTo>
                  <a:cubicBezTo>
                    <a:pt x="921" y="10262"/>
                    <a:pt x="950" y="10262"/>
                    <a:pt x="984" y="10265"/>
                  </a:cubicBezTo>
                  <a:lnTo>
                    <a:pt x="984" y="10268"/>
                  </a:lnTo>
                  <a:lnTo>
                    <a:pt x="1030" y="10268"/>
                  </a:lnTo>
                  <a:cubicBezTo>
                    <a:pt x="1143" y="10280"/>
                    <a:pt x="1257" y="10286"/>
                    <a:pt x="1371" y="10286"/>
                  </a:cubicBezTo>
                  <a:cubicBezTo>
                    <a:pt x="1423" y="10286"/>
                    <a:pt x="1474" y="10285"/>
                    <a:pt x="1526" y="10282"/>
                  </a:cubicBezTo>
                  <a:cubicBezTo>
                    <a:pt x="2093" y="10331"/>
                    <a:pt x="2623" y="10529"/>
                    <a:pt x="3013" y="11010"/>
                  </a:cubicBezTo>
                  <a:cubicBezTo>
                    <a:pt x="3799" y="11988"/>
                    <a:pt x="3787" y="14199"/>
                    <a:pt x="1896" y="14199"/>
                  </a:cubicBezTo>
                  <a:cubicBezTo>
                    <a:pt x="1747" y="14199"/>
                    <a:pt x="1586" y="14185"/>
                    <a:pt x="1414" y="14156"/>
                  </a:cubicBezTo>
                  <a:cubicBezTo>
                    <a:pt x="1400" y="14154"/>
                    <a:pt x="1387" y="14153"/>
                    <a:pt x="1374" y="14153"/>
                  </a:cubicBezTo>
                  <a:cubicBezTo>
                    <a:pt x="1288" y="14153"/>
                    <a:pt x="1207" y="14200"/>
                    <a:pt x="1167" y="14280"/>
                  </a:cubicBezTo>
                  <a:cubicBezTo>
                    <a:pt x="1173" y="14211"/>
                    <a:pt x="1176" y="14136"/>
                    <a:pt x="1179" y="14062"/>
                  </a:cubicBezTo>
                  <a:cubicBezTo>
                    <a:pt x="1191" y="13872"/>
                    <a:pt x="1056" y="13791"/>
                    <a:pt x="913" y="13791"/>
                  </a:cubicBezTo>
                  <a:cubicBezTo>
                    <a:pt x="729" y="13791"/>
                    <a:pt x="533" y="13925"/>
                    <a:pt x="623" y="14136"/>
                  </a:cubicBezTo>
                  <a:cubicBezTo>
                    <a:pt x="821" y="14606"/>
                    <a:pt x="746" y="15202"/>
                    <a:pt x="623" y="15681"/>
                  </a:cubicBezTo>
                  <a:cubicBezTo>
                    <a:pt x="594" y="15798"/>
                    <a:pt x="680" y="15868"/>
                    <a:pt x="768" y="15868"/>
                  </a:cubicBezTo>
                  <a:cubicBezTo>
                    <a:pt x="828" y="15868"/>
                    <a:pt x="890" y="15836"/>
                    <a:pt x="918" y="15764"/>
                  </a:cubicBezTo>
                  <a:cubicBezTo>
                    <a:pt x="955" y="15669"/>
                    <a:pt x="984" y="15575"/>
                    <a:pt x="1007" y="15477"/>
                  </a:cubicBezTo>
                  <a:cubicBezTo>
                    <a:pt x="1050" y="15489"/>
                    <a:pt x="1093" y="15497"/>
                    <a:pt x="1136" y="15497"/>
                  </a:cubicBezTo>
                  <a:cubicBezTo>
                    <a:pt x="1199" y="15494"/>
                    <a:pt x="1263" y="15493"/>
                    <a:pt x="1326" y="15493"/>
                  </a:cubicBezTo>
                  <a:cubicBezTo>
                    <a:pt x="2329" y="15493"/>
                    <a:pt x="3272" y="15886"/>
                    <a:pt x="3563" y="16964"/>
                  </a:cubicBezTo>
                  <a:cubicBezTo>
                    <a:pt x="3829" y="17952"/>
                    <a:pt x="3271" y="19373"/>
                    <a:pt x="2186" y="19373"/>
                  </a:cubicBezTo>
                  <a:cubicBezTo>
                    <a:pt x="2043" y="19373"/>
                    <a:pt x="1890" y="19348"/>
                    <a:pt x="1729" y="19294"/>
                  </a:cubicBezTo>
                  <a:cubicBezTo>
                    <a:pt x="1712" y="19288"/>
                    <a:pt x="1696" y="19285"/>
                    <a:pt x="1680" y="19285"/>
                  </a:cubicBezTo>
                  <a:cubicBezTo>
                    <a:pt x="1532" y="19285"/>
                    <a:pt x="1440" y="19533"/>
                    <a:pt x="1603" y="19601"/>
                  </a:cubicBezTo>
                  <a:cubicBezTo>
                    <a:pt x="1838" y="19701"/>
                    <a:pt x="2068" y="19746"/>
                    <a:pt x="2289" y="19746"/>
                  </a:cubicBezTo>
                  <a:cubicBezTo>
                    <a:pt x="3429" y="19746"/>
                    <a:pt x="4311" y="18535"/>
                    <a:pt x="4282" y="17368"/>
                  </a:cubicBezTo>
                  <a:cubicBezTo>
                    <a:pt x="4236" y="15949"/>
                    <a:pt x="3018" y="14782"/>
                    <a:pt x="1640" y="14782"/>
                  </a:cubicBezTo>
                  <a:cubicBezTo>
                    <a:pt x="1472" y="14782"/>
                    <a:pt x="1301" y="14799"/>
                    <a:pt x="1130" y="14835"/>
                  </a:cubicBezTo>
                  <a:cubicBezTo>
                    <a:pt x="1142" y="14718"/>
                    <a:pt x="1150" y="14598"/>
                    <a:pt x="1153" y="14480"/>
                  </a:cubicBezTo>
                  <a:cubicBezTo>
                    <a:pt x="1185" y="14532"/>
                    <a:pt x="1233" y="14569"/>
                    <a:pt x="1293" y="14583"/>
                  </a:cubicBezTo>
                  <a:cubicBezTo>
                    <a:pt x="1498" y="14634"/>
                    <a:pt x="1703" y="14659"/>
                    <a:pt x="1904" y="14659"/>
                  </a:cubicBezTo>
                  <a:cubicBezTo>
                    <a:pt x="3163" y="14659"/>
                    <a:pt x="4294" y="13707"/>
                    <a:pt x="4336" y="12337"/>
                  </a:cubicBezTo>
                  <a:cubicBezTo>
                    <a:pt x="4371" y="11222"/>
                    <a:pt x="3683" y="10400"/>
                    <a:pt x="2778" y="9953"/>
                  </a:cubicBezTo>
                  <a:cubicBezTo>
                    <a:pt x="3649" y="9523"/>
                    <a:pt x="4302" y="8706"/>
                    <a:pt x="4291" y="7603"/>
                  </a:cubicBezTo>
                  <a:cubicBezTo>
                    <a:pt x="4279" y="6030"/>
                    <a:pt x="2881" y="4981"/>
                    <a:pt x="1440" y="4964"/>
                  </a:cubicBezTo>
                  <a:cubicBezTo>
                    <a:pt x="2778" y="4686"/>
                    <a:pt x="4282" y="3589"/>
                    <a:pt x="4187" y="2073"/>
                  </a:cubicBezTo>
                  <a:cubicBezTo>
                    <a:pt x="4132" y="1176"/>
                    <a:pt x="3235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64"/>
          <p:cNvSpPr/>
          <p:nvPr/>
        </p:nvSpPr>
        <p:spPr>
          <a:xfrm>
            <a:off x="318947" y="3007332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64"/>
          <p:cNvSpPr/>
          <p:nvPr/>
        </p:nvSpPr>
        <p:spPr>
          <a:xfrm rot="-1177723">
            <a:off x="7987946" y="3185094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64"/>
          <p:cNvGrpSpPr/>
          <p:nvPr/>
        </p:nvGrpSpPr>
        <p:grpSpPr>
          <a:xfrm>
            <a:off x="6985071" y="1516364"/>
            <a:ext cx="394851" cy="387434"/>
            <a:chOff x="1652700" y="3233600"/>
            <a:chExt cx="243525" cy="238950"/>
          </a:xfrm>
        </p:grpSpPr>
        <p:sp>
          <p:nvSpPr>
            <p:cNvPr id="684" name="Google Shape;684;p64"/>
            <p:cNvSpPr/>
            <p:nvPr/>
          </p:nvSpPr>
          <p:spPr>
            <a:xfrm>
              <a:off x="1703900" y="3244775"/>
              <a:ext cx="183975" cy="176100"/>
            </a:xfrm>
            <a:custGeom>
              <a:avLst/>
              <a:gdLst/>
              <a:ahLst/>
              <a:cxnLst/>
              <a:rect l="l" t="t" r="r" b="b"/>
              <a:pathLst>
                <a:path w="7359" h="7044" extrusionOk="0">
                  <a:moveTo>
                    <a:pt x="4124" y="2368"/>
                  </a:moveTo>
                  <a:cubicBezTo>
                    <a:pt x="4220" y="2368"/>
                    <a:pt x="4330" y="2395"/>
                    <a:pt x="4426" y="2395"/>
                  </a:cubicBezTo>
                  <a:cubicBezTo>
                    <a:pt x="4461" y="2395"/>
                    <a:pt x="4495" y="2392"/>
                    <a:pt x="4525" y="2382"/>
                  </a:cubicBezTo>
                  <a:cubicBezTo>
                    <a:pt x="4573" y="2453"/>
                    <a:pt x="4620" y="2525"/>
                    <a:pt x="4692" y="2572"/>
                  </a:cubicBezTo>
                  <a:lnTo>
                    <a:pt x="4739" y="2596"/>
                  </a:lnTo>
                  <a:cubicBezTo>
                    <a:pt x="4763" y="2691"/>
                    <a:pt x="4811" y="2787"/>
                    <a:pt x="4811" y="2882"/>
                  </a:cubicBezTo>
                  <a:lnTo>
                    <a:pt x="4811" y="2906"/>
                  </a:lnTo>
                  <a:cubicBezTo>
                    <a:pt x="4811" y="2953"/>
                    <a:pt x="4811" y="2977"/>
                    <a:pt x="4811" y="3025"/>
                  </a:cubicBezTo>
                  <a:cubicBezTo>
                    <a:pt x="4763" y="3120"/>
                    <a:pt x="4692" y="3239"/>
                    <a:pt x="4620" y="3334"/>
                  </a:cubicBezTo>
                  <a:cubicBezTo>
                    <a:pt x="4573" y="3382"/>
                    <a:pt x="4763" y="3430"/>
                    <a:pt x="4739" y="3477"/>
                  </a:cubicBezTo>
                  <a:cubicBezTo>
                    <a:pt x="4752" y="3452"/>
                    <a:pt x="4758" y="3442"/>
                    <a:pt x="4759" y="3442"/>
                  </a:cubicBezTo>
                  <a:lnTo>
                    <a:pt x="4759" y="3442"/>
                  </a:lnTo>
                  <a:cubicBezTo>
                    <a:pt x="4764" y="3442"/>
                    <a:pt x="4664" y="3672"/>
                    <a:pt x="4644" y="3691"/>
                  </a:cubicBezTo>
                  <a:cubicBezTo>
                    <a:pt x="4596" y="3715"/>
                    <a:pt x="4477" y="3811"/>
                    <a:pt x="4454" y="3858"/>
                  </a:cubicBezTo>
                  <a:cubicBezTo>
                    <a:pt x="4406" y="3906"/>
                    <a:pt x="4340" y="3906"/>
                    <a:pt x="4275" y="3906"/>
                  </a:cubicBezTo>
                  <a:cubicBezTo>
                    <a:pt x="4209" y="3906"/>
                    <a:pt x="4144" y="3906"/>
                    <a:pt x="4096" y="3953"/>
                  </a:cubicBezTo>
                  <a:cubicBezTo>
                    <a:pt x="4049" y="4025"/>
                    <a:pt x="3977" y="4073"/>
                    <a:pt x="3930" y="4120"/>
                  </a:cubicBezTo>
                  <a:lnTo>
                    <a:pt x="3882" y="4144"/>
                  </a:lnTo>
                  <a:lnTo>
                    <a:pt x="3787" y="4168"/>
                  </a:lnTo>
                  <a:cubicBezTo>
                    <a:pt x="3692" y="4168"/>
                    <a:pt x="3787" y="4025"/>
                    <a:pt x="3692" y="4025"/>
                  </a:cubicBezTo>
                  <a:cubicBezTo>
                    <a:pt x="3668" y="4001"/>
                    <a:pt x="3525" y="4001"/>
                    <a:pt x="3525" y="3977"/>
                  </a:cubicBezTo>
                  <a:cubicBezTo>
                    <a:pt x="3501" y="3953"/>
                    <a:pt x="3310" y="3644"/>
                    <a:pt x="3287" y="3620"/>
                  </a:cubicBezTo>
                  <a:cubicBezTo>
                    <a:pt x="3215" y="3334"/>
                    <a:pt x="3239" y="3453"/>
                    <a:pt x="3168" y="3168"/>
                  </a:cubicBezTo>
                  <a:cubicBezTo>
                    <a:pt x="3168" y="3144"/>
                    <a:pt x="3168" y="3144"/>
                    <a:pt x="3144" y="3120"/>
                  </a:cubicBezTo>
                  <a:lnTo>
                    <a:pt x="3168" y="3096"/>
                  </a:lnTo>
                  <a:cubicBezTo>
                    <a:pt x="3215" y="3072"/>
                    <a:pt x="3239" y="3048"/>
                    <a:pt x="3287" y="3025"/>
                  </a:cubicBezTo>
                  <a:cubicBezTo>
                    <a:pt x="3287" y="3025"/>
                    <a:pt x="3453" y="2667"/>
                    <a:pt x="3453" y="2667"/>
                  </a:cubicBezTo>
                  <a:cubicBezTo>
                    <a:pt x="3620" y="2548"/>
                    <a:pt x="3811" y="2453"/>
                    <a:pt x="4025" y="2382"/>
                  </a:cubicBezTo>
                  <a:cubicBezTo>
                    <a:pt x="4055" y="2372"/>
                    <a:pt x="4088" y="2368"/>
                    <a:pt x="4124" y="2368"/>
                  </a:cubicBezTo>
                  <a:close/>
                  <a:moveTo>
                    <a:pt x="6549" y="0"/>
                  </a:moveTo>
                  <a:cubicBezTo>
                    <a:pt x="5144" y="119"/>
                    <a:pt x="3811" y="619"/>
                    <a:pt x="2691" y="1453"/>
                  </a:cubicBezTo>
                  <a:cubicBezTo>
                    <a:pt x="2120" y="1882"/>
                    <a:pt x="1548" y="2358"/>
                    <a:pt x="1024" y="2858"/>
                  </a:cubicBezTo>
                  <a:cubicBezTo>
                    <a:pt x="786" y="3096"/>
                    <a:pt x="548" y="3334"/>
                    <a:pt x="334" y="3596"/>
                  </a:cubicBezTo>
                  <a:cubicBezTo>
                    <a:pt x="143" y="3787"/>
                    <a:pt x="24" y="4049"/>
                    <a:pt x="0" y="4334"/>
                  </a:cubicBezTo>
                  <a:cubicBezTo>
                    <a:pt x="24" y="4525"/>
                    <a:pt x="96" y="4715"/>
                    <a:pt x="238" y="4858"/>
                  </a:cubicBezTo>
                  <a:cubicBezTo>
                    <a:pt x="286" y="4930"/>
                    <a:pt x="357" y="5001"/>
                    <a:pt x="429" y="5049"/>
                  </a:cubicBezTo>
                  <a:lnTo>
                    <a:pt x="2167" y="6883"/>
                  </a:lnTo>
                  <a:cubicBezTo>
                    <a:pt x="2286" y="6990"/>
                    <a:pt x="2435" y="7043"/>
                    <a:pt x="2584" y="7043"/>
                  </a:cubicBezTo>
                  <a:cubicBezTo>
                    <a:pt x="2733" y="7043"/>
                    <a:pt x="2882" y="6990"/>
                    <a:pt x="3001" y="6883"/>
                  </a:cubicBezTo>
                  <a:cubicBezTo>
                    <a:pt x="3692" y="6240"/>
                    <a:pt x="4358" y="5573"/>
                    <a:pt x="5025" y="4882"/>
                  </a:cubicBezTo>
                  <a:cubicBezTo>
                    <a:pt x="5359" y="4549"/>
                    <a:pt x="5692" y="4168"/>
                    <a:pt x="5978" y="3811"/>
                  </a:cubicBezTo>
                  <a:cubicBezTo>
                    <a:pt x="6263" y="3406"/>
                    <a:pt x="6502" y="2977"/>
                    <a:pt x="6668" y="2501"/>
                  </a:cubicBezTo>
                  <a:lnTo>
                    <a:pt x="7311" y="1000"/>
                  </a:lnTo>
                  <a:cubicBezTo>
                    <a:pt x="7359" y="786"/>
                    <a:pt x="7311" y="572"/>
                    <a:pt x="7145" y="429"/>
                  </a:cubicBezTo>
                  <a:lnTo>
                    <a:pt x="7168" y="429"/>
                  </a:lnTo>
                  <a:cubicBezTo>
                    <a:pt x="7121" y="405"/>
                    <a:pt x="7097" y="381"/>
                    <a:pt x="7073" y="357"/>
                  </a:cubicBezTo>
                  <a:cubicBezTo>
                    <a:pt x="6978" y="143"/>
                    <a:pt x="6764" y="0"/>
                    <a:pt x="6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4"/>
            <p:cNvSpPr/>
            <p:nvPr/>
          </p:nvSpPr>
          <p:spPr>
            <a:xfrm>
              <a:off x="1655675" y="3382875"/>
              <a:ext cx="89325" cy="89675"/>
            </a:xfrm>
            <a:custGeom>
              <a:avLst/>
              <a:gdLst/>
              <a:ahLst/>
              <a:cxnLst/>
              <a:rect l="l" t="t" r="r" b="b"/>
              <a:pathLst>
                <a:path w="3573" h="3587" extrusionOk="0">
                  <a:moveTo>
                    <a:pt x="1795" y="0"/>
                  </a:moveTo>
                  <a:cubicBezTo>
                    <a:pt x="1698" y="0"/>
                    <a:pt x="1601" y="26"/>
                    <a:pt x="1524" y="73"/>
                  </a:cubicBezTo>
                  <a:cubicBezTo>
                    <a:pt x="1286" y="239"/>
                    <a:pt x="1096" y="430"/>
                    <a:pt x="929" y="668"/>
                  </a:cubicBezTo>
                  <a:cubicBezTo>
                    <a:pt x="786" y="882"/>
                    <a:pt x="691" y="1097"/>
                    <a:pt x="596" y="1335"/>
                  </a:cubicBezTo>
                  <a:cubicBezTo>
                    <a:pt x="453" y="1740"/>
                    <a:pt x="381" y="2168"/>
                    <a:pt x="215" y="2573"/>
                  </a:cubicBezTo>
                  <a:cubicBezTo>
                    <a:pt x="191" y="2621"/>
                    <a:pt x="167" y="2668"/>
                    <a:pt x="143" y="2716"/>
                  </a:cubicBezTo>
                  <a:cubicBezTo>
                    <a:pt x="0" y="2954"/>
                    <a:pt x="48" y="3240"/>
                    <a:pt x="238" y="3430"/>
                  </a:cubicBezTo>
                  <a:cubicBezTo>
                    <a:pt x="337" y="3529"/>
                    <a:pt x="479" y="3586"/>
                    <a:pt x="627" y="3586"/>
                  </a:cubicBezTo>
                  <a:cubicBezTo>
                    <a:pt x="728" y="3586"/>
                    <a:pt x="832" y="3560"/>
                    <a:pt x="929" y="3502"/>
                  </a:cubicBezTo>
                  <a:lnTo>
                    <a:pt x="977" y="3478"/>
                  </a:lnTo>
                  <a:cubicBezTo>
                    <a:pt x="1810" y="3145"/>
                    <a:pt x="2810" y="3073"/>
                    <a:pt x="3406" y="2311"/>
                  </a:cubicBezTo>
                  <a:cubicBezTo>
                    <a:pt x="3499" y="2195"/>
                    <a:pt x="3569" y="2056"/>
                    <a:pt x="3572" y="1917"/>
                  </a:cubicBezTo>
                  <a:lnTo>
                    <a:pt x="3572" y="1917"/>
                  </a:lnTo>
                  <a:cubicBezTo>
                    <a:pt x="3572" y="1921"/>
                    <a:pt x="3572" y="1926"/>
                    <a:pt x="3572" y="1930"/>
                  </a:cubicBezTo>
                  <a:lnTo>
                    <a:pt x="3572" y="1906"/>
                  </a:lnTo>
                  <a:cubicBezTo>
                    <a:pt x="3572" y="1910"/>
                    <a:pt x="3572" y="1913"/>
                    <a:pt x="3572" y="1917"/>
                  </a:cubicBezTo>
                  <a:lnTo>
                    <a:pt x="3572" y="1917"/>
                  </a:lnTo>
                  <a:cubicBezTo>
                    <a:pt x="3570" y="1780"/>
                    <a:pt x="3523" y="1665"/>
                    <a:pt x="3453" y="1573"/>
                  </a:cubicBezTo>
                  <a:cubicBezTo>
                    <a:pt x="3330" y="1435"/>
                    <a:pt x="3158" y="1356"/>
                    <a:pt x="2987" y="1356"/>
                  </a:cubicBezTo>
                  <a:cubicBezTo>
                    <a:pt x="2893" y="1356"/>
                    <a:pt x="2800" y="1379"/>
                    <a:pt x="2715" y="1430"/>
                  </a:cubicBezTo>
                  <a:cubicBezTo>
                    <a:pt x="2596" y="1501"/>
                    <a:pt x="2477" y="1573"/>
                    <a:pt x="2358" y="1621"/>
                  </a:cubicBezTo>
                  <a:cubicBezTo>
                    <a:pt x="2406" y="1335"/>
                    <a:pt x="2429" y="1025"/>
                    <a:pt x="2406" y="739"/>
                  </a:cubicBezTo>
                  <a:cubicBezTo>
                    <a:pt x="2406" y="692"/>
                    <a:pt x="2382" y="644"/>
                    <a:pt x="2382" y="597"/>
                  </a:cubicBezTo>
                  <a:cubicBezTo>
                    <a:pt x="2382" y="501"/>
                    <a:pt x="2358" y="382"/>
                    <a:pt x="2310" y="287"/>
                  </a:cubicBezTo>
                  <a:cubicBezTo>
                    <a:pt x="2215" y="144"/>
                    <a:pt x="2096" y="49"/>
                    <a:pt x="1953" y="25"/>
                  </a:cubicBezTo>
                  <a:cubicBezTo>
                    <a:pt x="1902" y="8"/>
                    <a:pt x="1849" y="0"/>
                    <a:pt x="1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4"/>
            <p:cNvSpPr/>
            <p:nvPr/>
          </p:nvSpPr>
          <p:spPr>
            <a:xfrm>
              <a:off x="1767225" y="3300400"/>
              <a:ext cx="70875" cy="51525"/>
            </a:xfrm>
            <a:custGeom>
              <a:avLst/>
              <a:gdLst/>
              <a:ahLst/>
              <a:cxnLst/>
              <a:rect l="l" t="t" r="r" b="b"/>
              <a:pathLst>
                <a:path w="2835" h="2061" extrusionOk="0">
                  <a:moveTo>
                    <a:pt x="1316" y="471"/>
                  </a:moveTo>
                  <a:cubicBezTo>
                    <a:pt x="1762" y="471"/>
                    <a:pt x="2169" y="1041"/>
                    <a:pt x="1825" y="1443"/>
                  </a:cubicBezTo>
                  <a:cubicBezTo>
                    <a:pt x="1702" y="1575"/>
                    <a:pt x="1542" y="1636"/>
                    <a:pt x="1384" y="1636"/>
                  </a:cubicBezTo>
                  <a:cubicBezTo>
                    <a:pt x="1144" y="1636"/>
                    <a:pt x="911" y="1496"/>
                    <a:pt x="825" y="1252"/>
                  </a:cubicBezTo>
                  <a:cubicBezTo>
                    <a:pt x="730" y="1014"/>
                    <a:pt x="801" y="752"/>
                    <a:pt x="992" y="585"/>
                  </a:cubicBezTo>
                  <a:cubicBezTo>
                    <a:pt x="1095" y="505"/>
                    <a:pt x="1207" y="471"/>
                    <a:pt x="1316" y="471"/>
                  </a:cubicBezTo>
                  <a:close/>
                  <a:moveTo>
                    <a:pt x="1485" y="0"/>
                  </a:moveTo>
                  <a:cubicBezTo>
                    <a:pt x="1233" y="0"/>
                    <a:pt x="973" y="103"/>
                    <a:pt x="754" y="347"/>
                  </a:cubicBezTo>
                  <a:cubicBezTo>
                    <a:pt x="0" y="1118"/>
                    <a:pt x="736" y="2060"/>
                    <a:pt x="1502" y="2060"/>
                  </a:cubicBezTo>
                  <a:cubicBezTo>
                    <a:pt x="1801" y="2060"/>
                    <a:pt x="2105" y="1916"/>
                    <a:pt x="2325" y="1562"/>
                  </a:cubicBezTo>
                  <a:cubicBezTo>
                    <a:pt x="2834" y="807"/>
                    <a:pt x="2192" y="0"/>
                    <a:pt x="1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4"/>
            <p:cNvSpPr/>
            <p:nvPr/>
          </p:nvSpPr>
          <p:spPr>
            <a:xfrm>
              <a:off x="1824100" y="3275800"/>
              <a:ext cx="33050" cy="23475"/>
            </a:xfrm>
            <a:custGeom>
              <a:avLst/>
              <a:gdLst/>
              <a:ahLst/>
              <a:cxnLst/>
              <a:rect l="l" t="t" r="r" b="b"/>
              <a:pathLst>
                <a:path w="1322" h="939" extrusionOk="0">
                  <a:moveTo>
                    <a:pt x="652" y="0"/>
                  </a:moveTo>
                  <a:cubicBezTo>
                    <a:pt x="537" y="0"/>
                    <a:pt x="417" y="48"/>
                    <a:pt x="312" y="164"/>
                  </a:cubicBezTo>
                  <a:cubicBezTo>
                    <a:pt x="0" y="495"/>
                    <a:pt x="311" y="939"/>
                    <a:pt x="667" y="939"/>
                  </a:cubicBezTo>
                  <a:cubicBezTo>
                    <a:pt x="772" y="939"/>
                    <a:pt x="881" y="900"/>
                    <a:pt x="979" y="807"/>
                  </a:cubicBezTo>
                  <a:cubicBezTo>
                    <a:pt x="1321" y="465"/>
                    <a:pt x="1010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4"/>
            <p:cNvSpPr/>
            <p:nvPr/>
          </p:nvSpPr>
          <p:spPr>
            <a:xfrm>
              <a:off x="1652700" y="3233600"/>
              <a:ext cx="243525" cy="236925"/>
            </a:xfrm>
            <a:custGeom>
              <a:avLst/>
              <a:gdLst/>
              <a:ahLst/>
              <a:cxnLst/>
              <a:rect l="l" t="t" r="r" b="b"/>
              <a:pathLst>
                <a:path w="9741" h="9477" extrusionOk="0">
                  <a:moveTo>
                    <a:pt x="3930" y="2448"/>
                  </a:moveTo>
                  <a:lnTo>
                    <a:pt x="3930" y="2448"/>
                  </a:lnTo>
                  <a:cubicBezTo>
                    <a:pt x="3644" y="2733"/>
                    <a:pt x="3382" y="3043"/>
                    <a:pt x="3120" y="3353"/>
                  </a:cubicBezTo>
                  <a:cubicBezTo>
                    <a:pt x="2858" y="3638"/>
                    <a:pt x="2596" y="3924"/>
                    <a:pt x="2334" y="4186"/>
                  </a:cubicBezTo>
                  <a:cubicBezTo>
                    <a:pt x="2239" y="4305"/>
                    <a:pt x="2120" y="4424"/>
                    <a:pt x="2001" y="4520"/>
                  </a:cubicBezTo>
                  <a:cubicBezTo>
                    <a:pt x="1667" y="4186"/>
                    <a:pt x="1310" y="3829"/>
                    <a:pt x="953" y="3519"/>
                  </a:cubicBezTo>
                  <a:cubicBezTo>
                    <a:pt x="1953" y="3210"/>
                    <a:pt x="2953" y="2805"/>
                    <a:pt x="3930" y="2448"/>
                  </a:cubicBezTo>
                  <a:close/>
                  <a:moveTo>
                    <a:pt x="2763" y="6282"/>
                  </a:moveTo>
                  <a:cubicBezTo>
                    <a:pt x="3025" y="6377"/>
                    <a:pt x="3239" y="6568"/>
                    <a:pt x="3358" y="6806"/>
                  </a:cubicBezTo>
                  <a:cubicBezTo>
                    <a:pt x="3310" y="7020"/>
                    <a:pt x="3168" y="7163"/>
                    <a:pt x="2977" y="7234"/>
                  </a:cubicBezTo>
                  <a:cubicBezTo>
                    <a:pt x="2739" y="7306"/>
                    <a:pt x="2477" y="7353"/>
                    <a:pt x="2239" y="7377"/>
                  </a:cubicBezTo>
                  <a:cubicBezTo>
                    <a:pt x="2239" y="7044"/>
                    <a:pt x="2310" y="6734"/>
                    <a:pt x="2453" y="6472"/>
                  </a:cubicBezTo>
                  <a:lnTo>
                    <a:pt x="2429" y="6472"/>
                  </a:lnTo>
                  <a:cubicBezTo>
                    <a:pt x="2525" y="6377"/>
                    <a:pt x="2644" y="6306"/>
                    <a:pt x="2763" y="6282"/>
                  </a:cubicBezTo>
                  <a:close/>
                  <a:moveTo>
                    <a:pt x="7049" y="5925"/>
                  </a:moveTo>
                  <a:lnTo>
                    <a:pt x="7049" y="5925"/>
                  </a:lnTo>
                  <a:cubicBezTo>
                    <a:pt x="6930" y="6282"/>
                    <a:pt x="6787" y="6687"/>
                    <a:pt x="6692" y="7044"/>
                  </a:cubicBezTo>
                  <a:cubicBezTo>
                    <a:pt x="6549" y="7639"/>
                    <a:pt x="6454" y="8235"/>
                    <a:pt x="6311" y="8806"/>
                  </a:cubicBezTo>
                  <a:cubicBezTo>
                    <a:pt x="5906" y="8425"/>
                    <a:pt x="5501" y="8068"/>
                    <a:pt x="5097" y="7711"/>
                  </a:cubicBezTo>
                  <a:cubicBezTo>
                    <a:pt x="5263" y="7568"/>
                    <a:pt x="5430" y="7425"/>
                    <a:pt x="5573" y="7258"/>
                  </a:cubicBezTo>
                  <a:cubicBezTo>
                    <a:pt x="5859" y="6996"/>
                    <a:pt x="6287" y="6591"/>
                    <a:pt x="6597" y="6329"/>
                  </a:cubicBezTo>
                  <a:lnTo>
                    <a:pt x="7049" y="5925"/>
                  </a:lnTo>
                  <a:close/>
                  <a:moveTo>
                    <a:pt x="2263" y="6187"/>
                  </a:moveTo>
                  <a:lnTo>
                    <a:pt x="2215" y="6210"/>
                  </a:lnTo>
                  <a:cubicBezTo>
                    <a:pt x="1882" y="6615"/>
                    <a:pt x="1667" y="7115"/>
                    <a:pt x="1620" y="7663"/>
                  </a:cubicBezTo>
                  <a:cubicBezTo>
                    <a:pt x="1620" y="7887"/>
                    <a:pt x="1810" y="7965"/>
                    <a:pt x="1996" y="7965"/>
                  </a:cubicBezTo>
                  <a:cubicBezTo>
                    <a:pt x="2047" y="7965"/>
                    <a:pt x="2097" y="7959"/>
                    <a:pt x="2144" y="7949"/>
                  </a:cubicBezTo>
                  <a:cubicBezTo>
                    <a:pt x="2644" y="7925"/>
                    <a:pt x="3120" y="7734"/>
                    <a:pt x="3477" y="7401"/>
                  </a:cubicBezTo>
                  <a:cubicBezTo>
                    <a:pt x="3477" y="7449"/>
                    <a:pt x="3477" y="7472"/>
                    <a:pt x="3477" y="7496"/>
                  </a:cubicBezTo>
                  <a:cubicBezTo>
                    <a:pt x="3310" y="8639"/>
                    <a:pt x="2024" y="8973"/>
                    <a:pt x="1048" y="9068"/>
                  </a:cubicBezTo>
                  <a:lnTo>
                    <a:pt x="1024" y="9068"/>
                  </a:lnTo>
                  <a:lnTo>
                    <a:pt x="548" y="9116"/>
                  </a:lnTo>
                  <a:cubicBezTo>
                    <a:pt x="596" y="8616"/>
                    <a:pt x="667" y="8139"/>
                    <a:pt x="810" y="7639"/>
                  </a:cubicBezTo>
                  <a:cubicBezTo>
                    <a:pt x="953" y="7187"/>
                    <a:pt x="1096" y="6639"/>
                    <a:pt x="1548" y="6377"/>
                  </a:cubicBezTo>
                  <a:cubicBezTo>
                    <a:pt x="1762" y="6258"/>
                    <a:pt x="2001" y="6187"/>
                    <a:pt x="2263" y="6187"/>
                  </a:cubicBezTo>
                  <a:close/>
                  <a:moveTo>
                    <a:pt x="8660" y="1"/>
                  </a:moveTo>
                  <a:cubicBezTo>
                    <a:pt x="8579" y="1"/>
                    <a:pt x="8502" y="7"/>
                    <a:pt x="8431" y="19"/>
                  </a:cubicBezTo>
                  <a:cubicBezTo>
                    <a:pt x="8216" y="42"/>
                    <a:pt x="8026" y="90"/>
                    <a:pt x="7835" y="138"/>
                  </a:cubicBezTo>
                  <a:cubicBezTo>
                    <a:pt x="6930" y="352"/>
                    <a:pt x="6097" y="733"/>
                    <a:pt x="5335" y="1257"/>
                  </a:cubicBezTo>
                  <a:cubicBezTo>
                    <a:pt x="5025" y="1447"/>
                    <a:pt x="4739" y="1686"/>
                    <a:pt x="4477" y="1924"/>
                  </a:cubicBezTo>
                  <a:lnTo>
                    <a:pt x="4454" y="1924"/>
                  </a:lnTo>
                  <a:cubicBezTo>
                    <a:pt x="3549" y="2114"/>
                    <a:pt x="2667" y="2376"/>
                    <a:pt x="1810" y="2662"/>
                  </a:cubicBezTo>
                  <a:lnTo>
                    <a:pt x="762" y="2995"/>
                  </a:lnTo>
                  <a:cubicBezTo>
                    <a:pt x="548" y="3091"/>
                    <a:pt x="262" y="3067"/>
                    <a:pt x="95" y="3257"/>
                  </a:cubicBezTo>
                  <a:cubicBezTo>
                    <a:pt x="0" y="3376"/>
                    <a:pt x="24" y="3543"/>
                    <a:pt x="143" y="3638"/>
                  </a:cubicBezTo>
                  <a:cubicBezTo>
                    <a:pt x="572" y="3972"/>
                    <a:pt x="953" y="4305"/>
                    <a:pt x="1334" y="4662"/>
                  </a:cubicBezTo>
                  <a:cubicBezTo>
                    <a:pt x="1667" y="4996"/>
                    <a:pt x="2001" y="5329"/>
                    <a:pt x="2334" y="5663"/>
                  </a:cubicBezTo>
                  <a:cubicBezTo>
                    <a:pt x="2264" y="5653"/>
                    <a:pt x="2193" y="5648"/>
                    <a:pt x="2122" y="5648"/>
                  </a:cubicBezTo>
                  <a:cubicBezTo>
                    <a:pt x="1689" y="5648"/>
                    <a:pt x="1256" y="5829"/>
                    <a:pt x="929" y="6115"/>
                  </a:cubicBezTo>
                  <a:cubicBezTo>
                    <a:pt x="167" y="6901"/>
                    <a:pt x="119" y="8282"/>
                    <a:pt x="191" y="9306"/>
                  </a:cubicBezTo>
                  <a:cubicBezTo>
                    <a:pt x="169" y="9391"/>
                    <a:pt x="243" y="9477"/>
                    <a:pt x="327" y="9477"/>
                  </a:cubicBezTo>
                  <a:cubicBezTo>
                    <a:pt x="337" y="9477"/>
                    <a:pt x="347" y="9475"/>
                    <a:pt x="357" y="9473"/>
                  </a:cubicBezTo>
                  <a:lnTo>
                    <a:pt x="691" y="9449"/>
                  </a:lnTo>
                  <a:cubicBezTo>
                    <a:pt x="1524" y="9354"/>
                    <a:pt x="2382" y="9282"/>
                    <a:pt x="3072" y="8782"/>
                  </a:cubicBezTo>
                  <a:cubicBezTo>
                    <a:pt x="3596" y="8425"/>
                    <a:pt x="3906" y="7806"/>
                    <a:pt x="3882" y="7163"/>
                  </a:cubicBezTo>
                  <a:lnTo>
                    <a:pt x="3882" y="7163"/>
                  </a:lnTo>
                  <a:cubicBezTo>
                    <a:pt x="4406" y="7711"/>
                    <a:pt x="5001" y="8163"/>
                    <a:pt x="5573" y="8639"/>
                  </a:cubicBezTo>
                  <a:cubicBezTo>
                    <a:pt x="5835" y="8878"/>
                    <a:pt x="6073" y="9116"/>
                    <a:pt x="6311" y="9354"/>
                  </a:cubicBezTo>
                  <a:cubicBezTo>
                    <a:pt x="6339" y="9382"/>
                    <a:pt x="6375" y="9395"/>
                    <a:pt x="6411" y="9395"/>
                  </a:cubicBezTo>
                  <a:cubicBezTo>
                    <a:pt x="6465" y="9395"/>
                    <a:pt x="6520" y="9364"/>
                    <a:pt x="6549" y="9306"/>
                  </a:cubicBezTo>
                  <a:cubicBezTo>
                    <a:pt x="6835" y="8211"/>
                    <a:pt x="6954" y="7068"/>
                    <a:pt x="7359" y="6020"/>
                  </a:cubicBezTo>
                  <a:cubicBezTo>
                    <a:pt x="7430" y="5829"/>
                    <a:pt x="7502" y="5639"/>
                    <a:pt x="7549" y="5472"/>
                  </a:cubicBezTo>
                  <a:lnTo>
                    <a:pt x="7645" y="5401"/>
                  </a:lnTo>
                  <a:cubicBezTo>
                    <a:pt x="7758" y="5174"/>
                    <a:pt x="7586" y="4946"/>
                    <a:pt x="7379" y="4946"/>
                  </a:cubicBezTo>
                  <a:cubicBezTo>
                    <a:pt x="7326" y="4946"/>
                    <a:pt x="7270" y="4962"/>
                    <a:pt x="7216" y="4996"/>
                  </a:cubicBezTo>
                  <a:cubicBezTo>
                    <a:pt x="6430" y="5829"/>
                    <a:pt x="5597" y="6663"/>
                    <a:pt x="4882" y="7544"/>
                  </a:cubicBezTo>
                  <a:cubicBezTo>
                    <a:pt x="4525" y="7234"/>
                    <a:pt x="4215" y="6925"/>
                    <a:pt x="3906" y="6568"/>
                  </a:cubicBezTo>
                  <a:cubicBezTo>
                    <a:pt x="3334" y="5972"/>
                    <a:pt x="2787" y="5353"/>
                    <a:pt x="2215" y="4758"/>
                  </a:cubicBezTo>
                  <a:lnTo>
                    <a:pt x="2572" y="4424"/>
                  </a:lnTo>
                  <a:cubicBezTo>
                    <a:pt x="2929" y="4067"/>
                    <a:pt x="3287" y="3686"/>
                    <a:pt x="3620" y="3305"/>
                  </a:cubicBezTo>
                  <a:cubicBezTo>
                    <a:pt x="4787" y="1971"/>
                    <a:pt x="6168" y="995"/>
                    <a:pt x="7930" y="662"/>
                  </a:cubicBezTo>
                  <a:cubicBezTo>
                    <a:pt x="8145" y="638"/>
                    <a:pt x="8383" y="590"/>
                    <a:pt x="8597" y="566"/>
                  </a:cubicBezTo>
                  <a:cubicBezTo>
                    <a:pt x="8907" y="566"/>
                    <a:pt x="9145" y="876"/>
                    <a:pt x="9050" y="1162"/>
                  </a:cubicBezTo>
                  <a:cubicBezTo>
                    <a:pt x="8954" y="1971"/>
                    <a:pt x="8764" y="2757"/>
                    <a:pt x="8478" y="3495"/>
                  </a:cubicBezTo>
                  <a:cubicBezTo>
                    <a:pt x="8413" y="3627"/>
                    <a:pt x="8527" y="3746"/>
                    <a:pt x="8644" y="3746"/>
                  </a:cubicBezTo>
                  <a:cubicBezTo>
                    <a:pt x="8697" y="3746"/>
                    <a:pt x="8751" y="3722"/>
                    <a:pt x="8788" y="3662"/>
                  </a:cubicBezTo>
                  <a:cubicBezTo>
                    <a:pt x="9026" y="3257"/>
                    <a:pt x="9216" y="2829"/>
                    <a:pt x="9359" y="2400"/>
                  </a:cubicBezTo>
                  <a:cubicBezTo>
                    <a:pt x="9478" y="2019"/>
                    <a:pt x="9550" y="1638"/>
                    <a:pt x="9621" y="1257"/>
                  </a:cubicBezTo>
                  <a:cubicBezTo>
                    <a:pt x="9740" y="709"/>
                    <a:pt x="9431" y="185"/>
                    <a:pt x="8907" y="19"/>
                  </a:cubicBezTo>
                  <a:cubicBezTo>
                    <a:pt x="8823" y="7"/>
                    <a:pt x="8740" y="1"/>
                    <a:pt x="8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19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XL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356</Words>
  <Application>Microsoft Office PowerPoint</Application>
  <PresentationFormat>On-screen Show (16:9)</PresentationFormat>
  <Paragraphs>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Baloo 2</vt:lpstr>
      <vt:lpstr>Pangolin</vt:lpstr>
      <vt:lpstr>Arial</vt:lpstr>
      <vt:lpstr>English Vocabulary Workshop XL by Slidesgo</vt:lpstr>
      <vt:lpstr>HOW TO WRITE A REVIEW</vt:lpstr>
      <vt:lpstr>TABLE OF CONTENTS</vt:lpstr>
      <vt:lpstr>RESEARCH</vt:lpstr>
      <vt:lpstr>01</vt:lpstr>
      <vt:lpstr>Useful language to use!</vt:lpstr>
      <vt:lpstr>FIRST PARAGRAPH </vt:lpstr>
      <vt:lpstr>FIRST PARAGRAPH</vt:lpstr>
      <vt:lpstr>MAIN BODY</vt:lpstr>
      <vt:lpstr>MAIN BODY</vt:lpstr>
      <vt:lpstr>CONCLUSION</vt:lpstr>
      <vt:lpstr>CONCLUSION</vt:lpstr>
      <vt:lpstr>THINGS TO REMEMBER!</vt:lpstr>
      <vt:lpstr>The following document will include a sample of a review and a model answer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REVIEW?</dc:title>
  <dc:creator>windows</dc:creator>
  <cp:lastModifiedBy>windows</cp:lastModifiedBy>
  <cp:revision>14</cp:revision>
  <dcterms:modified xsi:type="dcterms:W3CDTF">2025-10-19T16:55:03Z</dcterms:modified>
</cp:coreProperties>
</file>