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260" r:id="rId3"/>
    <p:sldId id="303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D15ED4-2E6B-44B6-A425-F7A00F0B5527}">
          <p14:sldIdLst>
            <p14:sldId id="302"/>
            <p14:sldId id="260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42BD-C74F-4265-9A63-768DF786844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4CA5-62FC-4137-B912-5126473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2231-7F0D-4C70-9AEC-BF4ABF89C452}" type="slidenum">
              <a:rPr lang="ar-JO" smtClean="0"/>
              <a:pPr/>
              <a:t>5</a:t>
            </a:fld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5041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3E625-0DF5-411C-AA18-75676E731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C76D3-9F69-47CD-BE70-0736F549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51B045-E873-4D60-BC74-407EA5EB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6BE9-60AC-4CAF-AB37-4A83A812F825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A1D0ED-8672-4922-A736-FEE4636B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87509-CEDA-4C32-B7CB-5DDEE48A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BFD09-6619-4167-B972-E40905AE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55C0AC-4480-4027-9977-5F7B4106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053700-A242-47BD-A9A5-4B12D0D2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CD9F-2871-4AE5-8C8A-38C47F5E23C2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40580B-0B77-4918-8D82-4DC8653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5F5C5B-4B5F-4DD4-869B-844B2738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717D89-F387-41AF-A428-D1FED3563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94A5E-35AB-4153-99DC-E9C535D3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12C3EF-7082-4587-A688-78C55FF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1373-8F06-4BC3-ACDA-A621E6093168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3C1F59-C6A6-44FA-B0EA-989393C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4DDFE0-4AEF-4C7F-898C-B8893C2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703B7-0D63-4F9E-9A67-0CE72225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18CDA-86B6-4348-8AE2-0A2F7B96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39F79-E0DF-4FB6-8328-69A6E86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52F05-5F26-4801-9D24-481713B2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DB1CD-CDA3-4B90-8C8F-FAAF6CD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378F1-C0C3-42C4-B107-BF35C48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161CF-0D0D-40A6-9E1A-BAD151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197B0-798F-481F-A2A0-402622B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D2D7-65E6-4688-9B31-0392A5713192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47715-A379-4987-A080-4F06185A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29C04-4ED7-4A7D-A1D0-4C43256D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4F4E5-68C5-4A97-B674-BA85F83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79A16F-074C-4CBB-8B33-98001135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CABE12-04F7-4E9A-B46D-0C066525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660DCF-F944-4AD9-A71F-8705B98A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C6C-A1C9-45A1-AE0C-C567F0C15942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B8AA68-00DE-45EA-AB35-8E889938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2DED15-B566-4889-9C37-27D37F5F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C4500-9148-4229-8829-2487D3B7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363935-C5EA-40F6-878B-25F8D75D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C73FC8-91A1-425F-91E6-CB99BBD2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6E98A4-415B-4FAB-ADF9-F9F593849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E88B93-56AB-488E-9722-341892EB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B9D98-24AC-4699-B7E2-B1D546ED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105E-288F-45A1-8C57-F58621C3C7E0}" type="datetime1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0714C7-537A-4184-837A-1D3B8483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9C2742-5A0E-4410-BEC0-2221343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26866-2E03-4D09-93DE-413CFFB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442ED5-AE9B-4CC3-9635-AB39290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691-8CBE-44C1-87E0-4FBFD0204096}" type="datetime1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C6D7CB-F3A1-4ECB-B093-3E4B420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CA2777-1841-43A4-A882-A65DA003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A8DE61-6B7A-4A66-8488-8B4D65D2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0B94-EE5E-4FB3-AE4C-6100C56C8A9E}" type="datetime1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9F8479-CF51-4D82-964C-799B81EE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1550C4-D156-4149-BC7D-B3F134B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0CFDD-22E6-42B0-8E90-7633A993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192CA-3868-4E24-8B38-617C8712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02B56D-89CB-4420-B7CB-A58E3914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551EBC-469A-4307-AD89-45D8C8F0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560-A0D3-41F5-AAD3-B162D8E583E2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3E94F-A00D-41DF-8DEB-D97CCA39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CE12A9-9026-4678-9FC2-B1EAC02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947AD-7062-428A-BDE8-DA16A7D3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7019CD-6C60-437F-9949-D4678FF9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EC1908-CB87-4560-8ECA-1A68ECBA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5BB08-9EC4-463B-9596-3C1CF6D1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EB6-02F1-4ECD-A673-DB2045CD830C}" type="datetime1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1A9B99-AA6A-4420-A854-F5C7760A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E924BF-EF05-4AB1-887C-CD201538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764E3E-03AB-4E66-A528-51BA84D4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45EA9D-DEFF-4B7D-BFB6-2294CD44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EF1FCE-D7CF-496F-9AD0-4120A44D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0350-26B9-4C38-AA7B-C1B18F179152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275320-633F-4A6C-A1EE-81A9D5C71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4158D-59FE-45DC-A307-A8EF2F0F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034B6D-109D-4DD4-AF00-61691967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2365130"/>
            <a:ext cx="6858000" cy="670322"/>
          </a:xfrm>
        </p:spPr>
        <p:txBody>
          <a:bodyPr>
            <a:noAutofit/>
          </a:bodyPr>
          <a:lstStyle/>
          <a:p>
            <a:r>
              <a:rPr lang="ar-JO" sz="2800" dirty="0"/>
              <a:t>المادة : العلوم </a:t>
            </a:r>
          </a:p>
          <a:p>
            <a:r>
              <a:rPr lang="ar-JO" sz="2800" dirty="0"/>
              <a:t>الصف : </a:t>
            </a:r>
            <a:r>
              <a:rPr lang="ar-JO" sz="2800" dirty="0" smtClean="0"/>
              <a:t>السادس</a:t>
            </a:r>
            <a:endParaRPr lang="ar-JO" sz="2800" dirty="0"/>
          </a:p>
          <a:p>
            <a:r>
              <a:rPr lang="ar-JO" sz="2800" dirty="0"/>
              <a:t>الوحدة </a:t>
            </a:r>
            <a:r>
              <a:rPr lang="ar-JO" sz="2800" dirty="0" smtClean="0"/>
              <a:t>الثانية :</a:t>
            </a:r>
            <a:r>
              <a:rPr lang="ar-JO" sz="2800" dirty="0"/>
              <a:t> </a:t>
            </a:r>
            <a:r>
              <a:rPr lang="ar-JO" sz="2800" dirty="0" smtClean="0"/>
              <a:t>المادة</a:t>
            </a:r>
            <a:endParaRPr lang="ar-JO" sz="2800" dirty="0"/>
          </a:p>
          <a:p>
            <a:r>
              <a:rPr lang="ar-JO" sz="2800" dirty="0"/>
              <a:t>الدرس </a:t>
            </a:r>
            <a:r>
              <a:rPr lang="ar-JO" sz="2800" dirty="0" smtClean="0"/>
              <a:t>الثاني :</a:t>
            </a:r>
            <a:r>
              <a:rPr lang="ar-JO" sz="2800" dirty="0"/>
              <a:t> </a:t>
            </a:r>
            <a:r>
              <a:rPr lang="ar-JO" sz="2800" dirty="0" smtClean="0"/>
              <a:t> الفلزات واللافلزات 1</a:t>
            </a:r>
          </a:p>
          <a:p>
            <a:r>
              <a:rPr lang="ar-JO" sz="2800" dirty="0" smtClean="0"/>
              <a:t> من صفحة 46 </a:t>
            </a:r>
            <a:r>
              <a:rPr lang="ar-JO" sz="2800" dirty="0" smtClean="0"/>
              <a:t> الى صفحة 50</a:t>
            </a:r>
            <a:endParaRPr lang="ar-J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90A7BF-359E-4F7D-816C-179F2F8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9A816BF-7132-48D4-A4BF-B89B73D4EBC4}"/>
              </a:ext>
            </a:extLst>
          </p:cNvPr>
          <p:cNvSpPr txBox="1">
            <a:spLocks/>
          </p:cNvSpPr>
          <p:nvPr/>
        </p:nvSpPr>
        <p:spPr>
          <a:xfrm>
            <a:off x="3854558" y="3526631"/>
            <a:ext cx="6020486" cy="20033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JO" sz="2100" dirty="0"/>
          </a:p>
        </p:txBody>
      </p:sp>
      <p:sp>
        <p:nvSpPr>
          <p:cNvPr id="9" name="Date Placeholder 1">
            <a:extLst>
              <a:ext uri="{FF2B5EF4-FFF2-40B4-BE49-F238E27FC236}">
                <a16:creationId xmlns="" xmlns:a16="http://schemas.microsoft.com/office/drawing/2014/main" id="{16DF3356-D52F-4CFB-B95A-8504FA918626}"/>
              </a:ext>
            </a:extLst>
          </p:cNvPr>
          <p:cNvSpPr txBox="1">
            <a:spLocks/>
          </p:cNvSpPr>
          <p:nvPr/>
        </p:nvSpPr>
        <p:spPr>
          <a:xfrm>
            <a:off x="538782" y="5667864"/>
            <a:ext cx="2434202" cy="47298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100" dirty="0">
                <a:solidFill>
                  <a:srgbClr val="800000"/>
                </a:solidFill>
              </a:rPr>
              <a:t>معلمة المادة : هبة سوداح </a:t>
            </a:r>
            <a:endParaRPr lang="en-US" sz="2100" dirty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  <p:pic>
        <p:nvPicPr>
          <p:cNvPr id="11" name="Picture 2" descr="10 حقائق عن الجدول الدوري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784" r="8122" b="31625"/>
          <a:stretch/>
        </p:blipFill>
        <p:spPr bwMode="auto">
          <a:xfrm>
            <a:off x="8363499" y="4458495"/>
            <a:ext cx="3643341" cy="16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6695" y="567499"/>
            <a:ext cx="5489585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jazeera"/>
              </a:rPr>
              <a:t>الجدول الدوري</a:t>
            </a:r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700" y="1806308"/>
            <a:ext cx="9220911" cy="3261348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jazeera"/>
              </a:rPr>
              <a:t>مربعات تترتب في صفوف افقية تسمى</a:t>
            </a:r>
            <a:r>
              <a:rPr lang="ar-J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 الدورات </a:t>
            </a:r>
          </a:p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ljazeera"/>
              </a:rPr>
              <a:t>واعمدة راسية تسمى </a:t>
            </a:r>
            <a:r>
              <a:rPr lang="ar-J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المجموعات</a:t>
            </a:r>
            <a:r>
              <a:rPr lang="ar-JO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 </a:t>
            </a:r>
            <a:endParaRPr lang="ar-JO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Aljazeera"/>
            </a:endParaRPr>
          </a:p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يحتوي كل مربع على معلومات عن العنصر </a:t>
            </a:r>
          </a:p>
          <a:p>
            <a:pPr algn="ctr" rtl="1"/>
            <a:r>
              <a:rPr lang="ar-JO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 اسمه , رمزه الكيميائي , عدد البروتونات )</a:t>
            </a:r>
            <a:endParaRPr lang="ar-JO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10 حقائق عن الجدول الدور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784" r="8122" b="31625"/>
          <a:stretch/>
        </p:blipFill>
        <p:spPr bwMode="auto">
          <a:xfrm>
            <a:off x="612464" y="4753068"/>
            <a:ext cx="3643341" cy="16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1AA88-D38C-489E-B74F-DC08FDE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0927" y="605349"/>
            <a:ext cx="3847202" cy="82251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ljazeera"/>
              </a:rPr>
              <a:t>الفلزات </a:t>
            </a:r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4221" y="2006199"/>
            <a:ext cx="9959145" cy="3360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b="1" dirty="0" smtClean="0"/>
              <a:t>1- لامعة .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b="1" dirty="0" smtClean="0"/>
              <a:t>2- موصلة للحرارة والكهرباء . 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b="1" dirty="0" smtClean="0"/>
              <a:t>3- جميعها عناصر صلبة ما عدا الزئبق (سائل ).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4000" b="1" dirty="0" smtClean="0"/>
              <a:t>4- قابلة للطرق والسحب .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endParaRPr lang="ar-JO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46" y="1949693"/>
            <a:ext cx="4487722" cy="33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85593" y="5833719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ea typeface="Times New Roman"/>
              </a:rPr>
              <a:t>لها لمعان فلزي</a:t>
            </a:r>
            <a:endParaRPr lang="ar-JO" sz="4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7" y="1949693"/>
            <a:ext cx="4263541" cy="31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170" y="5833719"/>
            <a:ext cx="6431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Times New Roman"/>
              </a:rPr>
              <a:t>جميعها صلبة ما عدا الزئبق فهو سائل</a:t>
            </a:r>
            <a:endParaRPr lang="ar-JO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4/Stranded_lamp_wire.jpg/220px-Stranded_lamp_w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59" y="2187198"/>
            <a:ext cx="5370185" cy="19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chef.co.nz/product_images/uploaded_images/heat-condu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5" y="4370664"/>
            <a:ext cx="5606270" cy="21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6182" y="2624046"/>
            <a:ext cx="41472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ea typeface="Times New Roman"/>
              </a:rPr>
              <a:t>موصلة جيدة </a:t>
            </a:r>
            <a:r>
              <a:rPr lang="ar-JO" sz="4400" b="1" dirty="0" smtClean="0">
                <a:solidFill>
                  <a:srgbClr val="FF0000"/>
                </a:solidFill>
                <a:ea typeface="Times New Roman"/>
              </a:rPr>
              <a:t>للكهرباء</a:t>
            </a:r>
          </a:p>
          <a:p>
            <a:pPr algn="ctr"/>
            <a:r>
              <a:rPr lang="ar-JO" sz="4400" b="1" dirty="0" smtClean="0">
                <a:solidFill>
                  <a:srgbClr val="FF0000"/>
                </a:solidFill>
              </a:rPr>
              <a:t>مثل النحاس والفضة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8941" y="4879891"/>
            <a:ext cx="53285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dirty="0">
                <a:solidFill>
                  <a:srgbClr val="FF0000"/>
                </a:solidFill>
              </a:rPr>
              <a:t>موصلة جيدة </a:t>
            </a:r>
            <a:r>
              <a:rPr lang="ar-JO" sz="4400" b="1" dirty="0" smtClean="0">
                <a:solidFill>
                  <a:srgbClr val="FF0000"/>
                </a:solidFill>
              </a:rPr>
              <a:t>للحرارة</a:t>
            </a:r>
          </a:p>
          <a:p>
            <a:pPr algn="ctr"/>
            <a:r>
              <a:rPr lang="ar-JO" sz="4400" b="1" dirty="0" smtClean="0">
                <a:solidFill>
                  <a:srgbClr val="FF0000"/>
                </a:solidFill>
              </a:rPr>
              <a:t>مثل الالمنيوم والحديد</a:t>
            </a:r>
            <a:endParaRPr lang="ar-JO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11/12/2024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http://www.aluminum-profiles.com/index.files/aluminum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08" y="2333003"/>
            <a:ext cx="4637517" cy="34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532" y="2421007"/>
            <a:ext cx="60516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a typeface="Times New Roman"/>
              </a:rPr>
              <a:t>قابلة للطرق إلى </a:t>
            </a:r>
            <a:r>
              <a:rPr lang="ar-SA" sz="4000" b="1" dirty="0" smtClean="0">
                <a:solidFill>
                  <a:srgbClr val="FF0000"/>
                </a:solidFill>
                <a:ea typeface="Times New Roman"/>
              </a:rPr>
              <a:t>صفائح</a:t>
            </a:r>
            <a:endParaRPr lang="ar-JO" sz="4000" b="1" dirty="0" smtClean="0">
              <a:solidFill>
                <a:srgbClr val="FF0000"/>
              </a:solidFill>
              <a:ea typeface="Times New Roman"/>
            </a:endParaRPr>
          </a:p>
          <a:p>
            <a:pPr algn="ctr"/>
            <a:r>
              <a:rPr lang="ar-JO" sz="4000" b="1" dirty="0" smtClean="0">
                <a:solidFill>
                  <a:srgbClr val="FF0000"/>
                </a:solidFill>
                <a:ea typeface="Times New Roman"/>
              </a:rPr>
              <a:t> مثل الالمنيوم</a:t>
            </a:r>
          </a:p>
          <a:p>
            <a:pPr algn="ctr"/>
            <a:endParaRPr lang="ar-JO" sz="4000" b="1" dirty="0" smtClean="0">
              <a:solidFill>
                <a:srgbClr val="FF0000"/>
              </a:solidFill>
              <a:ea typeface="Times New Roman"/>
            </a:endParaRPr>
          </a:p>
          <a:p>
            <a:pPr algn="ctr"/>
            <a:r>
              <a:rPr lang="ar-SA" sz="4000" b="1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ar-SA" sz="4000" b="1" dirty="0">
                <a:solidFill>
                  <a:srgbClr val="FF0000"/>
                </a:solidFill>
                <a:ea typeface="Times New Roman"/>
              </a:rPr>
              <a:t>والسحب إلى </a:t>
            </a:r>
            <a:r>
              <a:rPr lang="ar-SA" sz="4000" b="1" dirty="0" smtClean="0">
                <a:solidFill>
                  <a:srgbClr val="FF0000"/>
                </a:solidFill>
                <a:ea typeface="Times New Roman"/>
              </a:rPr>
              <a:t>أسلاك</a:t>
            </a:r>
            <a:endParaRPr lang="ar-JO" sz="4000" b="1" dirty="0" smtClean="0">
              <a:solidFill>
                <a:srgbClr val="FF0000"/>
              </a:solidFill>
              <a:ea typeface="Times New Roman"/>
            </a:endParaRPr>
          </a:p>
          <a:p>
            <a:pPr algn="ctr"/>
            <a:r>
              <a:rPr lang="ar-JO" sz="4000" b="1" dirty="0" smtClean="0">
                <a:solidFill>
                  <a:srgbClr val="FF0000"/>
                </a:solidFill>
                <a:ea typeface="Times New Roman"/>
              </a:rPr>
              <a:t> مثل النحاس</a:t>
            </a:r>
            <a:endParaRPr lang="ar-JO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presentation template" id="{6DF1583C-DF37-4691-8E97-7B399586C012}" vid="{31B6C38B-926E-4885-B558-E6CD52388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 template</Template>
  <TotalTime>1094</TotalTime>
  <Words>123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Aljazeera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Raeda Qussar</dc:creator>
  <cp:lastModifiedBy>ADMIN</cp:lastModifiedBy>
  <cp:revision>121</cp:revision>
  <dcterms:created xsi:type="dcterms:W3CDTF">2021-02-24T07:41:59Z</dcterms:created>
  <dcterms:modified xsi:type="dcterms:W3CDTF">2024-11-12T08:15:40Z</dcterms:modified>
</cp:coreProperties>
</file>