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7" r:id="rId4"/>
    <p:sldId id="270" r:id="rId5"/>
    <p:sldId id="271" r:id="rId6"/>
    <p:sldId id="272" r:id="rId7"/>
    <p:sldId id="273" r:id="rId8"/>
    <p:sldId id="274" r:id="rId9"/>
    <p:sldId id="276" r:id="rId10"/>
    <p:sldId id="275" r:id="rId11"/>
    <p:sldId id="277" r:id="rId12"/>
    <p:sldId id="278" r:id="rId13"/>
    <p:sldId id="279" r:id="rId14"/>
    <p:sldId id="280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6AA93F-E81C-4FCA-A1D5-2F1E6104EABC}" v="2" dt="2025-10-22T17:23:10.918"/>
  </p1510:revLst>
</p1510:revInfo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99" autoAdjust="0"/>
  </p:normalViewPr>
  <p:slideViewPr>
    <p:cSldViewPr>
      <p:cViewPr varScale="1">
        <p:scale>
          <a:sx n="63" d="100"/>
          <a:sy n="63" d="100"/>
        </p:scale>
        <p:origin x="804" y="5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image" Target="../media/image17.jpeg"/><Relationship Id="rId4" Type="http://schemas.openxmlformats.org/officeDocument/2006/relationships/image" Target="../media/image2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image" Target="../media/image17.jpeg"/><Relationship Id="rId4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93E1EC-D4E7-450C-93F0-EBA2E4730E31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858D92-4753-4272-8D55-B49F72BC65E5}">
      <dgm:prSet phldrT="[Text]"/>
      <dgm:spPr/>
      <dgm:t>
        <a:bodyPr/>
        <a:lstStyle/>
        <a:p>
          <a:r>
            <a:rPr lang="en-US" dirty="0"/>
            <a:t>Hands</a:t>
          </a:r>
        </a:p>
      </dgm:t>
    </dgm:pt>
    <dgm:pt modelId="{14F72AD3-17D6-4C9F-830E-64603DED65F1}" type="parTrans" cxnId="{E6CF1E3A-9F84-440D-B541-779EDEA88405}">
      <dgm:prSet/>
      <dgm:spPr/>
      <dgm:t>
        <a:bodyPr/>
        <a:lstStyle/>
        <a:p>
          <a:endParaRPr lang="en-US"/>
        </a:p>
      </dgm:t>
    </dgm:pt>
    <dgm:pt modelId="{98A4F2E0-3CFE-4912-B1DA-429A598FF7A9}" type="sibTrans" cxnId="{E6CF1E3A-9F84-440D-B541-779EDEA88405}">
      <dgm:prSet/>
      <dgm:spPr/>
      <dgm:t>
        <a:bodyPr/>
        <a:lstStyle/>
        <a:p>
          <a:endParaRPr lang="en-US"/>
        </a:p>
      </dgm:t>
    </dgm:pt>
    <dgm:pt modelId="{AE91831D-127B-4E5D-AEF0-8D3B44C8C6AE}">
      <dgm:prSet phldrT="[Text]"/>
      <dgm:spPr/>
      <dgm:t>
        <a:bodyPr/>
        <a:lstStyle/>
        <a:p>
          <a:r>
            <a:rPr lang="en-US" dirty="0"/>
            <a:t>Filtering </a:t>
          </a:r>
        </a:p>
      </dgm:t>
    </dgm:pt>
    <dgm:pt modelId="{C939B95F-048E-4132-A092-AF3D48948F46}" type="parTrans" cxnId="{C52C92BD-18DD-4462-8CCC-CF4805A09232}">
      <dgm:prSet/>
      <dgm:spPr/>
      <dgm:t>
        <a:bodyPr/>
        <a:lstStyle/>
        <a:p>
          <a:endParaRPr lang="en-US"/>
        </a:p>
      </dgm:t>
    </dgm:pt>
    <dgm:pt modelId="{10BFF371-D81A-440B-9003-FF559F051C7B}" type="sibTrans" cxnId="{C52C92BD-18DD-4462-8CCC-CF4805A09232}">
      <dgm:prSet/>
      <dgm:spPr/>
      <dgm:t>
        <a:bodyPr/>
        <a:lstStyle/>
        <a:p>
          <a:endParaRPr lang="en-US"/>
        </a:p>
      </dgm:t>
    </dgm:pt>
    <dgm:pt modelId="{9E87A55F-97D6-4B26-ACC3-E8D5AB198646}">
      <dgm:prSet phldrT="[Text]"/>
      <dgm:spPr/>
      <dgm:t>
        <a:bodyPr/>
        <a:lstStyle/>
        <a:p>
          <a:r>
            <a:rPr lang="en-US" dirty="0"/>
            <a:t>Evaporation</a:t>
          </a:r>
        </a:p>
      </dgm:t>
    </dgm:pt>
    <dgm:pt modelId="{92A33B06-7FAA-49FF-9190-477BAD41B9C3}" type="parTrans" cxnId="{FA5DFB04-8A32-46EF-9DBD-56E432B3A689}">
      <dgm:prSet/>
      <dgm:spPr/>
      <dgm:t>
        <a:bodyPr/>
        <a:lstStyle/>
        <a:p>
          <a:endParaRPr lang="en-US"/>
        </a:p>
      </dgm:t>
    </dgm:pt>
    <dgm:pt modelId="{52ABC6CE-1441-420E-A883-856CCD2093C3}" type="sibTrans" cxnId="{FA5DFB04-8A32-46EF-9DBD-56E432B3A689}">
      <dgm:prSet/>
      <dgm:spPr/>
      <dgm:t>
        <a:bodyPr/>
        <a:lstStyle/>
        <a:p>
          <a:endParaRPr lang="en-US"/>
        </a:p>
      </dgm:t>
    </dgm:pt>
    <dgm:pt modelId="{22C37CB3-3FF7-481B-81BF-0460B14B5418}">
      <dgm:prSet phldrT="[Text]"/>
      <dgm:spPr/>
      <dgm:t>
        <a:bodyPr/>
        <a:lstStyle/>
        <a:p>
          <a:r>
            <a:rPr lang="en-US" dirty="0"/>
            <a:t>Sieving </a:t>
          </a:r>
        </a:p>
      </dgm:t>
    </dgm:pt>
    <dgm:pt modelId="{E44E6EB5-5E41-45B7-81C2-99C9672672E7}" type="parTrans" cxnId="{C9BACF28-AD77-41A5-9C4F-5BA85433C53E}">
      <dgm:prSet/>
      <dgm:spPr/>
      <dgm:t>
        <a:bodyPr/>
        <a:lstStyle/>
        <a:p>
          <a:endParaRPr lang="en-US"/>
        </a:p>
      </dgm:t>
    </dgm:pt>
    <dgm:pt modelId="{345EA3C9-DED2-48FB-A415-1930EB17844E}" type="sibTrans" cxnId="{C9BACF28-AD77-41A5-9C4F-5BA85433C53E}">
      <dgm:prSet/>
      <dgm:spPr/>
      <dgm:t>
        <a:bodyPr/>
        <a:lstStyle/>
        <a:p>
          <a:endParaRPr lang="en-US"/>
        </a:p>
      </dgm:t>
    </dgm:pt>
    <dgm:pt modelId="{23AE5AA4-511B-4CA6-825C-10EE966D9AD2}" type="pres">
      <dgm:prSet presAssocID="{2E93E1EC-D4E7-450C-93F0-EBA2E4730E31}" presName="Name0" presStyleCnt="0">
        <dgm:presLayoutVars>
          <dgm:dir/>
          <dgm:resizeHandles val="exact"/>
        </dgm:presLayoutVars>
      </dgm:prSet>
      <dgm:spPr/>
    </dgm:pt>
    <dgm:pt modelId="{4B53DBF2-B314-43FE-8B8E-B5862D6AB71F}" type="pres">
      <dgm:prSet presAssocID="{B1858D92-4753-4272-8D55-B49F72BC65E5}" presName="compNode" presStyleCnt="0"/>
      <dgm:spPr/>
    </dgm:pt>
    <dgm:pt modelId="{B93D31E3-5CB8-42D2-A1DF-E1A971D9B09B}" type="pres">
      <dgm:prSet presAssocID="{B1858D92-4753-4272-8D55-B49F72BC65E5}" presName="pict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20C93787-ACBF-4A7A-B9A3-831C56B3D911}" type="pres">
      <dgm:prSet presAssocID="{B1858D92-4753-4272-8D55-B49F72BC65E5}" presName="textRect" presStyleLbl="revTx" presStyleIdx="0" presStyleCnt="4">
        <dgm:presLayoutVars>
          <dgm:bulletEnabled val="1"/>
        </dgm:presLayoutVars>
      </dgm:prSet>
      <dgm:spPr/>
    </dgm:pt>
    <dgm:pt modelId="{E222234A-8044-42E8-B91F-89E85530D8E0}" type="pres">
      <dgm:prSet presAssocID="{98A4F2E0-3CFE-4912-B1DA-429A598FF7A9}" presName="sibTrans" presStyleLbl="sibTrans2D1" presStyleIdx="0" presStyleCnt="0"/>
      <dgm:spPr/>
    </dgm:pt>
    <dgm:pt modelId="{D1C2C5AB-4411-4961-B66C-0C965C9599EE}" type="pres">
      <dgm:prSet presAssocID="{AE91831D-127B-4E5D-AEF0-8D3B44C8C6AE}" presName="compNode" presStyleCnt="0"/>
      <dgm:spPr/>
    </dgm:pt>
    <dgm:pt modelId="{F8A9868B-90E5-4D1B-B2BD-5BCF39335A25}" type="pres">
      <dgm:prSet presAssocID="{AE91831D-127B-4E5D-AEF0-8D3B44C8C6AE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81300E7C-F5AA-455E-A8B2-5576E31F5259}" type="pres">
      <dgm:prSet presAssocID="{AE91831D-127B-4E5D-AEF0-8D3B44C8C6AE}" presName="textRect" presStyleLbl="revTx" presStyleIdx="1" presStyleCnt="4">
        <dgm:presLayoutVars>
          <dgm:bulletEnabled val="1"/>
        </dgm:presLayoutVars>
      </dgm:prSet>
      <dgm:spPr/>
    </dgm:pt>
    <dgm:pt modelId="{9E661458-8B36-4175-AB1D-CD6005AB9001}" type="pres">
      <dgm:prSet presAssocID="{10BFF371-D81A-440B-9003-FF559F051C7B}" presName="sibTrans" presStyleLbl="sibTrans2D1" presStyleIdx="0" presStyleCnt="0"/>
      <dgm:spPr/>
    </dgm:pt>
    <dgm:pt modelId="{31E4656C-1DA7-404D-BB7C-E3E17D770668}" type="pres">
      <dgm:prSet presAssocID="{9E87A55F-97D6-4B26-ACC3-E8D5AB198646}" presName="compNode" presStyleCnt="0"/>
      <dgm:spPr/>
    </dgm:pt>
    <dgm:pt modelId="{14288BDE-6DC4-428D-A818-0336B60E0A3F}" type="pres">
      <dgm:prSet presAssocID="{9E87A55F-97D6-4B26-ACC3-E8D5AB198646}" presName="pictRect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6AB6004-A62E-433E-BF5F-542CC31A2B1F}" type="pres">
      <dgm:prSet presAssocID="{9E87A55F-97D6-4B26-ACC3-E8D5AB198646}" presName="textRect" presStyleLbl="revTx" presStyleIdx="2" presStyleCnt="4">
        <dgm:presLayoutVars>
          <dgm:bulletEnabled val="1"/>
        </dgm:presLayoutVars>
      </dgm:prSet>
      <dgm:spPr/>
    </dgm:pt>
    <dgm:pt modelId="{6DDFD80F-FB26-4084-9D70-48D37CC301F4}" type="pres">
      <dgm:prSet presAssocID="{52ABC6CE-1441-420E-A883-856CCD2093C3}" presName="sibTrans" presStyleLbl="sibTrans2D1" presStyleIdx="0" presStyleCnt="0"/>
      <dgm:spPr/>
    </dgm:pt>
    <dgm:pt modelId="{8F70DC0E-B82B-439E-87C7-C64AEADDED7D}" type="pres">
      <dgm:prSet presAssocID="{22C37CB3-3FF7-481B-81BF-0460B14B5418}" presName="compNode" presStyleCnt="0"/>
      <dgm:spPr/>
    </dgm:pt>
    <dgm:pt modelId="{B8B37E32-595B-48D1-9311-D4DE124063C6}" type="pres">
      <dgm:prSet presAssocID="{22C37CB3-3FF7-481B-81BF-0460B14B5418}" presName="pictRect" presStyleLbl="node1" presStyleIdx="3" presStyleCnt="4" custLinFactNeighborX="580" custLinFactNeighborY="-7497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900" r="-168210"/>
          </a:stretch>
        </a:blipFill>
      </dgm:spPr>
    </dgm:pt>
    <dgm:pt modelId="{F17C9AC3-B15E-4E50-9EE9-4F827388E739}" type="pres">
      <dgm:prSet presAssocID="{22C37CB3-3FF7-481B-81BF-0460B14B5418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FA5DFB04-8A32-46EF-9DBD-56E432B3A689}" srcId="{2E93E1EC-D4E7-450C-93F0-EBA2E4730E31}" destId="{9E87A55F-97D6-4B26-ACC3-E8D5AB198646}" srcOrd="2" destOrd="0" parTransId="{92A33B06-7FAA-49FF-9190-477BAD41B9C3}" sibTransId="{52ABC6CE-1441-420E-A883-856CCD2093C3}"/>
    <dgm:cxn modelId="{C9BACF28-AD77-41A5-9C4F-5BA85433C53E}" srcId="{2E93E1EC-D4E7-450C-93F0-EBA2E4730E31}" destId="{22C37CB3-3FF7-481B-81BF-0460B14B5418}" srcOrd="3" destOrd="0" parTransId="{E44E6EB5-5E41-45B7-81C2-99C9672672E7}" sibTransId="{345EA3C9-DED2-48FB-A415-1930EB17844E}"/>
    <dgm:cxn modelId="{333EA22D-00AD-40C9-B220-E7FD05E14526}" type="presOf" srcId="{2E93E1EC-D4E7-450C-93F0-EBA2E4730E31}" destId="{23AE5AA4-511B-4CA6-825C-10EE966D9AD2}" srcOrd="0" destOrd="0" presId="urn:microsoft.com/office/officeart/2005/8/layout/pList1"/>
    <dgm:cxn modelId="{E6CF1E3A-9F84-440D-B541-779EDEA88405}" srcId="{2E93E1EC-D4E7-450C-93F0-EBA2E4730E31}" destId="{B1858D92-4753-4272-8D55-B49F72BC65E5}" srcOrd="0" destOrd="0" parTransId="{14F72AD3-17D6-4C9F-830E-64603DED65F1}" sibTransId="{98A4F2E0-3CFE-4912-B1DA-429A598FF7A9}"/>
    <dgm:cxn modelId="{7E33A341-2BD2-4CFB-A673-96168B9CAD9B}" type="presOf" srcId="{22C37CB3-3FF7-481B-81BF-0460B14B5418}" destId="{F17C9AC3-B15E-4E50-9EE9-4F827388E739}" srcOrd="0" destOrd="0" presId="urn:microsoft.com/office/officeart/2005/8/layout/pList1"/>
    <dgm:cxn modelId="{D80B7D63-F523-41BC-8077-D823569FE978}" type="presOf" srcId="{9E87A55F-97D6-4B26-ACC3-E8D5AB198646}" destId="{66AB6004-A62E-433E-BF5F-542CC31A2B1F}" srcOrd="0" destOrd="0" presId="urn:microsoft.com/office/officeart/2005/8/layout/pList1"/>
    <dgm:cxn modelId="{F00C4E71-E141-4D54-9EFF-B7A1074AC7D9}" type="presOf" srcId="{52ABC6CE-1441-420E-A883-856CCD2093C3}" destId="{6DDFD80F-FB26-4084-9D70-48D37CC301F4}" srcOrd="0" destOrd="0" presId="urn:microsoft.com/office/officeart/2005/8/layout/pList1"/>
    <dgm:cxn modelId="{B9D74FAF-2C8B-46D2-8571-BDE6F2A6516B}" type="presOf" srcId="{AE91831D-127B-4E5D-AEF0-8D3B44C8C6AE}" destId="{81300E7C-F5AA-455E-A8B2-5576E31F5259}" srcOrd="0" destOrd="0" presId="urn:microsoft.com/office/officeart/2005/8/layout/pList1"/>
    <dgm:cxn modelId="{5C85EEB6-357A-4527-9976-B1C752071657}" type="presOf" srcId="{B1858D92-4753-4272-8D55-B49F72BC65E5}" destId="{20C93787-ACBF-4A7A-B9A3-831C56B3D911}" srcOrd="0" destOrd="0" presId="urn:microsoft.com/office/officeart/2005/8/layout/pList1"/>
    <dgm:cxn modelId="{C52C92BD-18DD-4462-8CCC-CF4805A09232}" srcId="{2E93E1EC-D4E7-450C-93F0-EBA2E4730E31}" destId="{AE91831D-127B-4E5D-AEF0-8D3B44C8C6AE}" srcOrd="1" destOrd="0" parTransId="{C939B95F-048E-4132-A092-AF3D48948F46}" sibTransId="{10BFF371-D81A-440B-9003-FF559F051C7B}"/>
    <dgm:cxn modelId="{38D3E3CB-360A-4DF5-B7AF-8851ACBF0D76}" type="presOf" srcId="{98A4F2E0-3CFE-4912-B1DA-429A598FF7A9}" destId="{E222234A-8044-42E8-B91F-89E85530D8E0}" srcOrd="0" destOrd="0" presId="urn:microsoft.com/office/officeart/2005/8/layout/pList1"/>
    <dgm:cxn modelId="{EFD9A4F9-FEEC-4B16-859C-FD8CC8159D04}" type="presOf" srcId="{10BFF371-D81A-440B-9003-FF559F051C7B}" destId="{9E661458-8B36-4175-AB1D-CD6005AB9001}" srcOrd="0" destOrd="0" presId="urn:microsoft.com/office/officeart/2005/8/layout/pList1"/>
    <dgm:cxn modelId="{EFEF695E-9FBE-46A6-BBAE-FBC7773E30F1}" type="presParOf" srcId="{23AE5AA4-511B-4CA6-825C-10EE966D9AD2}" destId="{4B53DBF2-B314-43FE-8B8E-B5862D6AB71F}" srcOrd="0" destOrd="0" presId="urn:microsoft.com/office/officeart/2005/8/layout/pList1"/>
    <dgm:cxn modelId="{8CD0DF5F-0871-422F-BB00-ED0422AD83A0}" type="presParOf" srcId="{4B53DBF2-B314-43FE-8B8E-B5862D6AB71F}" destId="{B93D31E3-5CB8-42D2-A1DF-E1A971D9B09B}" srcOrd="0" destOrd="0" presId="urn:microsoft.com/office/officeart/2005/8/layout/pList1"/>
    <dgm:cxn modelId="{54ACB5BA-5BA5-452A-BF3D-5DD2BEF8507A}" type="presParOf" srcId="{4B53DBF2-B314-43FE-8B8E-B5862D6AB71F}" destId="{20C93787-ACBF-4A7A-B9A3-831C56B3D911}" srcOrd="1" destOrd="0" presId="urn:microsoft.com/office/officeart/2005/8/layout/pList1"/>
    <dgm:cxn modelId="{EE95475B-352F-43E2-889A-6B88A7A3C8F7}" type="presParOf" srcId="{23AE5AA4-511B-4CA6-825C-10EE966D9AD2}" destId="{E222234A-8044-42E8-B91F-89E85530D8E0}" srcOrd="1" destOrd="0" presId="urn:microsoft.com/office/officeart/2005/8/layout/pList1"/>
    <dgm:cxn modelId="{90F7F540-513A-422D-9B66-AD04AC3B0190}" type="presParOf" srcId="{23AE5AA4-511B-4CA6-825C-10EE966D9AD2}" destId="{D1C2C5AB-4411-4961-B66C-0C965C9599EE}" srcOrd="2" destOrd="0" presId="urn:microsoft.com/office/officeart/2005/8/layout/pList1"/>
    <dgm:cxn modelId="{30413267-A5A1-4DBB-9CC9-37B8B172D40C}" type="presParOf" srcId="{D1C2C5AB-4411-4961-B66C-0C965C9599EE}" destId="{F8A9868B-90E5-4D1B-B2BD-5BCF39335A25}" srcOrd="0" destOrd="0" presId="urn:microsoft.com/office/officeart/2005/8/layout/pList1"/>
    <dgm:cxn modelId="{DBCD5996-FE88-4096-98F0-EB9FFAF25CC7}" type="presParOf" srcId="{D1C2C5AB-4411-4961-B66C-0C965C9599EE}" destId="{81300E7C-F5AA-455E-A8B2-5576E31F5259}" srcOrd="1" destOrd="0" presId="urn:microsoft.com/office/officeart/2005/8/layout/pList1"/>
    <dgm:cxn modelId="{D941226D-FF60-41D9-9869-F67531036BB1}" type="presParOf" srcId="{23AE5AA4-511B-4CA6-825C-10EE966D9AD2}" destId="{9E661458-8B36-4175-AB1D-CD6005AB9001}" srcOrd="3" destOrd="0" presId="urn:microsoft.com/office/officeart/2005/8/layout/pList1"/>
    <dgm:cxn modelId="{D00A3C96-21F6-4AB4-AE72-1CFBEC0F7AD1}" type="presParOf" srcId="{23AE5AA4-511B-4CA6-825C-10EE966D9AD2}" destId="{31E4656C-1DA7-404D-BB7C-E3E17D770668}" srcOrd="4" destOrd="0" presId="urn:microsoft.com/office/officeart/2005/8/layout/pList1"/>
    <dgm:cxn modelId="{A4BE01D9-E06B-4934-A7A7-4BE18AF24C5D}" type="presParOf" srcId="{31E4656C-1DA7-404D-BB7C-E3E17D770668}" destId="{14288BDE-6DC4-428D-A818-0336B60E0A3F}" srcOrd="0" destOrd="0" presId="urn:microsoft.com/office/officeart/2005/8/layout/pList1"/>
    <dgm:cxn modelId="{5D8B337B-3D28-4F34-B729-1CF24A7751ED}" type="presParOf" srcId="{31E4656C-1DA7-404D-BB7C-E3E17D770668}" destId="{66AB6004-A62E-433E-BF5F-542CC31A2B1F}" srcOrd="1" destOrd="0" presId="urn:microsoft.com/office/officeart/2005/8/layout/pList1"/>
    <dgm:cxn modelId="{1DC75704-8117-44FD-9CBC-4451B0A85AED}" type="presParOf" srcId="{23AE5AA4-511B-4CA6-825C-10EE966D9AD2}" destId="{6DDFD80F-FB26-4084-9D70-48D37CC301F4}" srcOrd="5" destOrd="0" presId="urn:microsoft.com/office/officeart/2005/8/layout/pList1"/>
    <dgm:cxn modelId="{E00366D4-2BAD-4F54-A16C-8E3524A9A742}" type="presParOf" srcId="{23AE5AA4-511B-4CA6-825C-10EE966D9AD2}" destId="{8F70DC0E-B82B-439E-87C7-C64AEADDED7D}" srcOrd="6" destOrd="0" presId="urn:microsoft.com/office/officeart/2005/8/layout/pList1"/>
    <dgm:cxn modelId="{DB725421-EF0A-4C5E-A020-EBBA89AF4CC1}" type="presParOf" srcId="{8F70DC0E-B82B-439E-87C7-C64AEADDED7D}" destId="{B8B37E32-595B-48D1-9311-D4DE124063C6}" srcOrd="0" destOrd="0" presId="urn:microsoft.com/office/officeart/2005/8/layout/pList1"/>
    <dgm:cxn modelId="{03A257F6-AFFF-4B9E-9F24-883E6B4BBCB2}" type="presParOf" srcId="{8F70DC0E-B82B-439E-87C7-C64AEADDED7D}" destId="{F17C9AC3-B15E-4E50-9EE9-4F827388E73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D31E3-5CB8-42D2-A1DF-E1A971D9B09B}">
      <dsp:nvSpPr>
        <dsp:cNvPr id="0" name=""/>
        <dsp:cNvSpPr/>
      </dsp:nvSpPr>
      <dsp:spPr>
        <a:xfrm>
          <a:off x="386898" y="558"/>
          <a:ext cx="2130783" cy="1468109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93787-ACBF-4A7A-B9A3-831C56B3D911}">
      <dsp:nvSpPr>
        <dsp:cNvPr id="0" name=""/>
        <dsp:cNvSpPr/>
      </dsp:nvSpPr>
      <dsp:spPr>
        <a:xfrm>
          <a:off x="386898" y="1468668"/>
          <a:ext cx="2130783" cy="790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Hands</a:t>
          </a:r>
        </a:p>
      </dsp:txBody>
      <dsp:txXfrm>
        <a:off x="386898" y="1468668"/>
        <a:ext cx="2130783" cy="790520"/>
      </dsp:txXfrm>
    </dsp:sp>
    <dsp:sp modelId="{F8A9868B-90E5-4D1B-B2BD-5BCF39335A25}">
      <dsp:nvSpPr>
        <dsp:cNvPr id="0" name=""/>
        <dsp:cNvSpPr/>
      </dsp:nvSpPr>
      <dsp:spPr>
        <a:xfrm>
          <a:off x="2730849" y="558"/>
          <a:ext cx="2130783" cy="1468109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00E7C-F5AA-455E-A8B2-5576E31F5259}">
      <dsp:nvSpPr>
        <dsp:cNvPr id="0" name=""/>
        <dsp:cNvSpPr/>
      </dsp:nvSpPr>
      <dsp:spPr>
        <a:xfrm>
          <a:off x="2730849" y="1468668"/>
          <a:ext cx="2130783" cy="790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Filtering </a:t>
          </a:r>
        </a:p>
      </dsp:txBody>
      <dsp:txXfrm>
        <a:off x="2730849" y="1468668"/>
        <a:ext cx="2130783" cy="790520"/>
      </dsp:txXfrm>
    </dsp:sp>
    <dsp:sp modelId="{14288BDE-6DC4-428D-A818-0336B60E0A3F}">
      <dsp:nvSpPr>
        <dsp:cNvPr id="0" name=""/>
        <dsp:cNvSpPr/>
      </dsp:nvSpPr>
      <dsp:spPr>
        <a:xfrm>
          <a:off x="5074800" y="558"/>
          <a:ext cx="2130783" cy="1468109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B6004-A62E-433E-BF5F-542CC31A2B1F}">
      <dsp:nvSpPr>
        <dsp:cNvPr id="0" name=""/>
        <dsp:cNvSpPr/>
      </dsp:nvSpPr>
      <dsp:spPr>
        <a:xfrm>
          <a:off x="5074800" y="1468668"/>
          <a:ext cx="2130783" cy="790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Evaporation</a:t>
          </a:r>
        </a:p>
      </dsp:txBody>
      <dsp:txXfrm>
        <a:off x="5074800" y="1468668"/>
        <a:ext cx="2130783" cy="790520"/>
      </dsp:txXfrm>
    </dsp:sp>
    <dsp:sp modelId="{B8B37E32-595B-48D1-9311-D4DE124063C6}">
      <dsp:nvSpPr>
        <dsp:cNvPr id="0" name=""/>
        <dsp:cNvSpPr/>
      </dsp:nvSpPr>
      <dsp:spPr>
        <a:xfrm>
          <a:off x="2743208" y="2362202"/>
          <a:ext cx="2130783" cy="1468109"/>
        </a:xfrm>
        <a:prstGeom prst="round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900" r="-16821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C9AC3-B15E-4E50-9EE9-4F827388E739}">
      <dsp:nvSpPr>
        <dsp:cNvPr id="0" name=""/>
        <dsp:cNvSpPr/>
      </dsp:nvSpPr>
      <dsp:spPr>
        <a:xfrm>
          <a:off x="2730849" y="3940376"/>
          <a:ext cx="2130783" cy="790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Sieving </a:t>
          </a:r>
        </a:p>
      </dsp:txBody>
      <dsp:txXfrm>
        <a:off x="2730849" y="3940376"/>
        <a:ext cx="2130783" cy="790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2025-11-03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2025-11-03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2025-11-03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2025-11-03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2025-11-03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2025-11-03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2025-11-03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2025-11-03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2025-11-03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2025-11-03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2025-11-03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2025-11-03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2025-11-03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tx1">
                    <a:lumMod val="85000"/>
                  </a:schemeClr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Making and separating solution</a:t>
            </a:r>
            <a:endParaRPr lang="en-US" b="1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4" name="Imagen 24" descr="Icono&#10;&#10;Descripción generada automáticamente">
            <a:extLst>
              <a:ext uri="{FF2B5EF4-FFF2-40B4-BE49-F238E27FC236}">
                <a16:creationId xmlns:a16="http://schemas.microsoft.com/office/drawing/2014/main" id="{38D5BF53-EDD3-4A19-A2E5-E5D914973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058" y="2743200"/>
            <a:ext cx="1439083" cy="2036130"/>
          </a:xfrm>
          <a:prstGeom prst="rect">
            <a:avLst/>
          </a:prstGeom>
        </p:spPr>
      </p:pic>
      <p:pic>
        <p:nvPicPr>
          <p:cNvPr id="5" name="Gráfico 5">
            <a:extLst>
              <a:ext uri="{FF2B5EF4-FFF2-40B4-BE49-F238E27FC236}">
                <a16:creationId xmlns:a16="http://schemas.microsoft.com/office/drawing/2014/main" id="{B26BE943-D7BA-4474-B878-E5CBDB44B5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1389" y="807725"/>
            <a:ext cx="2466419" cy="1779890"/>
          </a:xfrm>
          <a:prstGeom prst="rect">
            <a:avLst/>
          </a:prstGeom>
        </p:spPr>
      </p:pic>
      <p:pic>
        <p:nvPicPr>
          <p:cNvPr id="6" name="Imagen 31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95F1338E-C0F0-4DA0-AD4F-34D97C33A8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629" y="2347979"/>
            <a:ext cx="163197" cy="177030"/>
          </a:xfrm>
          <a:prstGeom prst="rect">
            <a:avLst/>
          </a:prstGeom>
        </p:spPr>
      </p:pic>
      <p:pic>
        <p:nvPicPr>
          <p:cNvPr id="7" name="Imagen 31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95F1338E-C0F0-4DA0-AD4F-34D97C33A8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645" y="2385269"/>
            <a:ext cx="163197" cy="177030"/>
          </a:xfrm>
          <a:prstGeom prst="rect">
            <a:avLst/>
          </a:prstGeom>
        </p:spPr>
      </p:pic>
      <p:pic>
        <p:nvPicPr>
          <p:cNvPr id="8" name="Imagen 31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95F1338E-C0F0-4DA0-AD4F-34D97C33A8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055" y="2180790"/>
            <a:ext cx="392172" cy="425414"/>
          </a:xfrm>
          <a:prstGeom prst="rect">
            <a:avLst/>
          </a:prstGeom>
        </p:spPr>
      </p:pic>
      <p:pic>
        <p:nvPicPr>
          <p:cNvPr id="9" name="Imagen 31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95F1338E-C0F0-4DA0-AD4F-34D97C33A8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481" y="2554789"/>
            <a:ext cx="163197" cy="177030"/>
          </a:xfrm>
          <a:prstGeom prst="rect">
            <a:avLst/>
          </a:prstGeom>
        </p:spPr>
      </p:pic>
      <p:pic>
        <p:nvPicPr>
          <p:cNvPr id="10" name="Imagen 31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95F1338E-C0F0-4DA0-AD4F-34D97C33A8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808" y="2552082"/>
            <a:ext cx="163197" cy="177030"/>
          </a:xfrm>
          <a:prstGeom prst="rect">
            <a:avLst/>
          </a:prstGeom>
        </p:spPr>
      </p:pic>
      <p:pic>
        <p:nvPicPr>
          <p:cNvPr id="11" name="Imagen 28" descr="Imagen que contiene interior, tabla, verde, botella&#10;&#10;Descripción generada automáticamente">
            <a:extLst>
              <a:ext uri="{FF2B5EF4-FFF2-40B4-BE49-F238E27FC236}">
                <a16:creationId xmlns:a16="http://schemas.microsoft.com/office/drawing/2014/main" id="{B0016274-B10F-4C49-BF40-E9E191C4D3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341" y="4343400"/>
            <a:ext cx="493903" cy="1852136"/>
          </a:xfrm>
          <a:prstGeom prst="rect">
            <a:avLst/>
          </a:prstGeom>
        </p:spPr>
      </p:pic>
      <p:pic>
        <p:nvPicPr>
          <p:cNvPr id="12" name="Imagen 37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89574FA9-164E-42EC-A20D-EE05040436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392" y="4136070"/>
            <a:ext cx="163197" cy="177030"/>
          </a:xfrm>
          <a:prstGeom prst="rect">
            <a:avLst/>
          </a:prstGeom>
        </p:spPr>
      </p:pic>
      <p:pic>
        <p:nvPicPr>
          <p:cNvPr id="13" name="Imagen 38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E7C2B904-0092-4590-A786-BA77D0C19B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394" y="3992729"/>
            <a:ext cx="132141" cy="143341"/>
          </a:xfrm>
          <a:prstGeom prst="rect">
            <a:avLst/>
          </a:prstGeom>
        </p:spPr>
      </p:pic>
      <p:pic>
        <p:nvPicPr>
          <p:cNvPr id="14" name="Imagen 20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01B45FF2-1CB6-40E8-9C2A-17D47841BF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151" y="3910737"/>
            <a:ext cx="303290" cy="3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 Condensed" panose="020B0502040204020203" pitchFamily="34" charset="0"/>
              </a:rPr>
              <a:t>How to separate a mixture by sieving or filtering?</a:t>
            </a:r>
            <a:endParaRPr lang="en-US" dirty="0"/>
          </a:p>
        </p:txBody>
      </p:sp>
      <p:sp>
        <p:nvSpPr>
          <p:cNvPr id="5" name="Google Shape;516;p42"/>
          <p:cNvSpPr/>
          <p:nvPr/>
        </p:nvSpPr>
        <p:spPr>
          <a:xfrm>
            <a:off x="321225" y="381000"/>
            <a:ext cx="1105800" cy="1105800"/>
          </a:xfrm>
          <a:prstGeom prst="roundRect">
            <a:avLst>
              <a:gd name="adj" fmla="val 16667"/>
            </a:avLst>
          </a:prstGeom>
          <a:solidFill>
            <a:srgbClr val="9DC723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231F2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519;p42"/>
          <p:cNvSpPr txBox="1">
            <a:spLocks/>
          </p:cNvSpPr>
          <p:nvPr/>
        </p:nvSpPr>
        <p:spPr>
          <a:xfrm>
            <a:off x="321225" y="383167"/>
            <a:ext cx="11058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Luckiest Guy"/>
              <a:buNone/>
              <a:defRPr sz="4700" b="0" i="0" u="none" strike="noStrike" cap="none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Luckiest Guy"/>
              <a:buNone/>
              <a:defRPr sz="60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Luckiest Guy"/>
              <a:buNone/>
              <a:defRPr sz="60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Luckiest Guy"/>
              <a:buNone/>
              <a:defRPr sz="60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Luckiest Guy"/>
              <a:buNone/>
              <a:defRPr sz="60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Luckiest Guy"/>
              <a:buNone/>
              <a:defRPr sz="60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Luckiest Guy"/>
              <a:buNone/>
              <a:defRPr sz="60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Luckiest Guy"/>
              <a:buNone/>
              <a:defRPr sz="60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Luckiest Guy"/>
              <a:buNone/>
              <a:defRPr sz="60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F"/>
              </a:buClr>
              <a:buSzPts val="6000"/>
              <a:buFont typeface="Luckiest Guy"/>
              <a:buNone/>
              <a:tabLst/>
              <a:defRPr/>
            </a:pPr>
            <a:r>
              <a:rPr kumimoji="0" lang="en" sz="4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kiest Guy"/>
                <a:sym typeface="Luckiest Guy"/>
              </a:rPr>
              <a:t>03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4212" y="2057400"/>
            <a:ext cx="1021080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Substances in mixtures of two solids can be separated so that they are no longer mixed up.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You can separate the substances in a solution. This means you can separate the solute and the solvent 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This means that dissolving is reversible. It is a change that can be undone; it can be reversed.</a:t>
            </a:r>
          </a:p>
        </p:txBody>
      </p:sp>
    </p:spTree>
    <p:extLst>
      <p:ext uri="{BB962C8B-B14F-4D97-AF65-F5344CB8AC3E}">
        <p14:creationId xmlns:p14="http://schemas.microsoft.com/office/powerpoint/2010/main" val="140105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ground-up coffee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5612" y="1828800"/>
            <a:ext cx="609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Bahnschrift Condensed" panose="020B0502040204020203" pitchFamily="34" charset="0"/>
              </a:rPr>
              <a:t>When coffee beans are roasted, they can be ground up to make coffee powder which dissolves in hot water.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Bahnschrift Condensed" panose="020B0502040204020203" pitchFamily="34" charset="0"/>
              </a:rPr>
              <a:t>The soluble pass through </a:t>
            </a: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filter paper in the filter funnel 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Bahnschrift Condensed" panose="020B0502040204020203" pitchFamily="34" charset="0"/>
              </a:rPr>
              <a:t>The insoluble bits of ground –up coffee beans are left in the filter paper.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212" y="1752600"/>
            <a:ext cx="2627132" cy="444623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8456612" y="3657600"/>
            <a:ext cx="1676400" cy="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285412" y="3429000"/>
            <a:ext cx="190341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Bahnschrift Condensed" panose="020B0502040204020203" pitchFamily="34" charset="0"/>
              </a:rPr>
              <a:t>Filter paper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151812" y="4191000"/>
            <a:ext cx="1828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056812" y="3975716"/>
            <a:ext cx="1371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Bahnschrift Condensed" panose="020B0502040204020203" pitchFamily="34" charset="0"/>
              </a:rPr>
              <a:t>Coffee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8151812" y="5029200"/>
            <a:ext cx="1828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056812" y="4800600"/>
            <a:ext cx="1905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Bahnschrift Condensed" panose="020B0502040204020203" pitchFamily="34" charset="0"/>
              </a:rPr>
              <a:t>Filter funnel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8532812" y="5791200"/>
            <a:ext cx="1524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056812" y="5580787"/>
            <a:ext cx="213201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Bahnschrift Condensed" panose="020B0502040204020203" pitchFamily="34" charset="0"/>
              </a:rPr>
              <a:t>Coffee solution</a:t>
            </a:r>
          </a:p>
        </p:txBody>
      </p:sp>
      <p:grpSp>
        <p:nvGrpSpPr>
          <p:cNvPr id="22" name="Google Shape;493;p41"/>
          <p:cNvGrpSpPr/>
          <p:nvPr/>
        </p:nvGrpSpPr>
        <p:grpSpPr>
          <a:xfrm>
            <a:off x="7542212" y="491859"/>
            <a:ext cx="526450" cy="731250"/>
            <a:chOff x="4842475" y="2895575"/>
            <a:chExt cx="526450" cy="731250"/>
          </a:xfrm>
        </p:grpSpPr>
        <p:sp>
          <p:nvSpPr>
            <p:cNvPr id="23" name="Google Shape;494;p41"/>
            <p:cNvSpPr/>
            <p:nvPr/>
          </p:nvSpPr>
          <p:spPr>
            <a:xfrm>
              <a:off x="4954200" y="3022525"/>
              <a:ext cx="296250" cy="604300"/>
            </a:xfrm>
            <a:custGeom>
              <a:avLst/>
              <a:gdLst/>
              <a:ahLst/>
              <a:cxnLst/>
              <a:rect l="l" t="t" r="r" b="b"/>
              <a:pathLst>
                <a:path w="11850" h="24172" extrusionOk="0">
                  <a:moveTo>
                    <a:pt x="5891" y="11646"/>
                  </a:moveTo>
                  <a:lnTo>
                    <a:pt x="5823" y="12594"/>
                  </a:lnTo>
                  <a:lnTo>
                    <a:pt x="5756" y="13068"/>
                  </a:lnTo>
                  <a:lnTo>
                    <a:pt x="5620" y="13542"/>
                  </a:lnTo>
                  <a:lnTo>
                    <a:pt x="5417" y="14083"/>
                  </a:lnTo>
                  <a:lnTo>
                    <a:pt x="5282" y="14354"/>
                  </a:lnTo>
                  <a:lnTo>
                    <a:pt x="5214" y="14219"/>
                  </a:lnTo>
                  <a:lnTo>
                    <a:pt x="5214" y="13745"/>
                  </a:lnTo>
                  <a:lnTo>
                    <a:pt x="5282" y="13338"/>
                  </a:lnTo>
                  <a:lnTo>
                    <a:pt x="5417" y="12797"/>
                  </a:lnTo>
                  <a:lnTo>
                    <a:pt x="5620" y="12255"/>
                  </a:lnTo>
                  <a:lnTo>
                    <a:pt x="5823" y="11781"/>
                  </a:lnTo>
                  <a:lnTo>
                    <a:pt x="5891" y="11646"/>
                  </a:lnTo>
                  <a:close/>
                  <a:moveTo>
                    <a:pt x="8058" y="1219"/>
                  </a:moveTo>
                  <a:lnTo>
                    <a:pt x="8667" y="1422"/>
                  </a:lnTo>
                  <a:lnTo>
                    <a:pt x="9073" y="1625"/>
                  </a:lnTo>
                  <a:lnTo>
                    <a:pt x="9412" y="1896"/>
                  </a:lnTo>
                  <a:lnTo>
                    <a:pt x="9886" y="2370"/>
                  </a:lnTo>
                  <a:lnTo>
                    <a:pt x="10089" y="2776"/>
                  </a:lnTo>
                  <a:lnTo>
                    <a:pt x="10292" y="3250"/>
                  </a:lnTo>
                  <a:lnTo>
                    <a:pt x="10427" y="3656"/>
                  </a:lnTo>
                  <a:lnTo>
                    <a:pt x="10563" y="4198"/>
                  </a:lnTo>
                  <a:lnTo>
                    <a:pt x="10630" y="4740"/>
                  </a:lnTo>
                  <a:lnTo>
                    <a:pt x="10630" y="5823"/>
                  </a:lnTo>
                  <a:lnTo>
                    <a:pt x="10630" y="6568"/>
                  </a:lnTo>
                  <a:lnTo>
                    <a:pt x="10427" y="7787"/>
                  </a:lnTo>
                  <a:lnTo>
                    <a:pt x="10224" y="9005"/>
                  </a:lnTo>
                  <a:lnTo>
                    <a:pt x="9886" y="10224"/>
                  </a:lnTo>
                  <a:lnTo>
                    <a:pt x="9547" y="11375"/>
                  </a:lnTo>
                  <a:lnTo>
                    <a:pt x="9344" y="11917"/>
                  </a:lnTo>
                  <a:lnTo>
                    <a:pt x="9412" y="11240"/>
                  </a:lnTo>
                  <a:lnTo>
                    <a:pt x="9479" y="10562"/>
                  </a:lnTo>
                  <a:lnTo>
                    <a:pt x="9479" y="9818"/>
                  </a:lnTo>
                  <a:lnTo>
                    <a:pt x="9412" y="9276"/>
                  </a:lnTo>
                  <a:lnTo>
                    <a:pt x="9276" y="8938"/>
                  </a:lnTo>
                  <a:lnTo>
                    <a:pt x="9141" y="8667"/>
                  </a:lnTo>
                  <a:lnTo>
                    <a:pt x="8870" y="8328"/>
                  </a:lnTo>
                  <a:lnTo>
                    <a:pt x="8464" y="8125"/>
                  </a:lnTo>
                  <a:lnTo>
                    <a:pt x="8261" y="8057"/>
                  </a:lnTo>
                  <a:lnTo>
                    <a:pt x="7719" y="8057"/>
                  </a:lnTo>
                  <a:lnTo>
                    <a:pt x="7448" y="8125"/>
                  </a:lnTo>
                  <a:lnTo>
                    <a:pt x="6974" y="8396"/>
                  </a:lnTo>
                  <a:lnTo>
                    <a:pt x="6636" y="8734"/>
                  </a:lnTo>
                  <a:lnTo>
                    <a:pt x="6297" y="9073"/>
                  </a:lnTo>
                  <a:lnTo>
                    <a:pt x="6162" y="9005"/>
                  </a:lnTo>
                  <a:lnTo>
                    <a:pt x="5959" y="8802"/>
                  </a:lnTo>
                  <a:lnTo>
                    <a:pt x="5620" y="8734"/>
                  </a:lnTo>
                  <a:lnTo>
                    <a:pt x="5214" y="8734"/>
                  </a:lnTo>
                  <a:lnTo>
                    <a:pt x="4808" y="8802"/>
                  </a:lnTo>
                  <a:lnTo>
                    <a:pt x="4537" y="8938"/>
                  </a:lnTo>
                  <a:lnTo>
                    <a:pt x="4266" y="9141"/>
                  </a:lnTo>
                  <a:lnTo>
                    <a:pt x="3792" y="9547"/>
                  </a:lnTo>
                  <a:lnTo>
                    <a:pt x="3386" y="10021"/>
                  </a:lnTo>
                  <a:lnTo>
                    <a:pt x="2980" y="10630"/>
                  </a:lnTo>
                  <a:lnTo>
                    <a:pt x="2709" y="11240"/>
                  </a:lnTo>
                  <a:lnTo>
                    <a:pt x="2506" y="11849"/>
                  </a:lnTo>
                  <a:lnTo>
                    <a:pt x="2370" y="12526"/>
                  </a:lnTo>
                  <a:lnTo>
                    <a:pt x="2099" y="14083"/>
                  </a:lnTo>
                  <a:lnTo>
                    <a:pt x="1964" y="15505"/>
                  </a:lnTo>
                  <a:lnTo>
                    <a:pt x="1964" y="15573"/>
                  </a:lnTo>
                  <a:lnTo>
                    <a:pt x="1829" y="14828"/>
                  </a:lnTo>
                  <a:lnTo>
                    <a:pt x="1558" y="13338"/>
                  </a:lnTo>
                  <a:lnTo>
                    <a:pt x="1490" y="12255"/>
                  </a:lnTo>
                  <a:lnTo>
                    <a:pt x="1355" y="10156"/>
                  </a:lnTo>
                  <a:lnTo>
                    <a:pt x="1355" y="9141"/>
                  </a:lnTo>
                  <a:lnTo>
                    <a:pt x="1490" y="8260"/>
                  </a:lnTo>
                  <a:lnTo>
                    <a:pt x="1625" y="7380"/>
                  </a:lnTo>
                  <a:lnTo>
                    <a:pt x="1896" y="6568"/>
                  </a:lnTo>
                  <a:lnTo>
                    <a:pt x="2167" y="5620"/>
                  </a:lnTo>
                  <a:lnTo>
                    <a:pt x="2506" y="4740"/>
                  </a:lnTo>
                  <a:lnTo>
                    <a:pt x="2912" y="4063"/>
                  </a:lnTo>
                  <a:lnTo>
                    <a:pt x="3386" y="3386"/>
                  </a:lnTo>
                  <a:lnTo>
                    <a:pt x="3860" y="2912"/>
                  </a:lnTo>
                  <a:lnTo>
                    <a:pt x="4334" y="2505"/>
                  </a:lnTo>
                  <a:lnTo>
                    <a:pt x="5417" y="1896"/>
                  </a:lnTo>
                  <a:lnTo>
                    <a:pt x="6365" y="1422"/>
                  </a:lnTo>
                  <a:lnTo>
                    <a:pt x="6839" y="1287"/>
                  </a:lnTo>
                  <a:lnTo>
                    <a:pt x="7380" y="1219"/>
                  </a:lnTo>
                  <a:close/>
                  <a:moveTo>
                    <a:pt x="8058" y="9208"/>
                  </a:moveTo>
                  <a:lnTo>
                    <a:pt x="8125" y="9276"/>
                  </a:lnTo>
                  <a:lnTo>
                    <a:pt x="8193" y="9276"/>
                  </a:lnTo>
                  <a:lnTo>
                    <a:pt x="8261" y="9479"/>
                  </a:lnTo>
                  <a:lnTo>
                    <a:pt x="8328" y="9885"/>
                  </a:lnTo>
                  <a:lnTo>
                    <a:pt x="8328" y="10427"/>
                  </a:lnTo>
                  <a:lnTo>
                    <a:pt x="8328" y="10969"/>
                  </a:lnTo>
                  <a:lnTo>
                    <a:pt x="8261" y="11510"/>
                  </a:lnTo>
                  <a:lnTo>
                    <a:pt x="8058" y="12323"/>
                  </a:lnTo>
                  <a:lnTo>
                    <a:pt x="7787" y="13271"/>
                  </a:lnTo>
                  <a:lnTo>
                    <a:pt x="7516" y="14151"/>
                  </a:lnTo>
                  <a:lnTo>
                    <a:pt x="7177" y="14963"/>
                  </a:lnTo>
                  <a:lnTo>
                    <a:pt x="6568" y="16047"/>
                  </a:lnTo>
                  <a:lnTo>
                    <a:pt x="5959" y="17130"/>
                  </a:lnTo>
                  <a:lnTo>
                    <a:pt x="5282" y="18078"/>
                  </a:lnTo>
                  <a:lnTo>
                    <a:pt x="5011" y="18484"/>
                  </a:lnTo>
                  <a:lnTo>
                    <a:pt x="4875" y="18687"/>
                  </a:lnTo>
                  <a:lnTo>
                    <a:pt x="4401" y="19093"/>
                  </a:lnTo>
                  <a:lnTo>
                    <a:pt x="3860" y="19432"/>
                  </a:lnTo>
                  <a:lnTo>
                    <a:pt x="3792" y="19161"/>
                  </a:lnTo>
                  <a:lnTo>
                    <a:pt x="3454" y="18619"/>
                  </a:lnTo>
                  <a:lnTo>
                    <a:pt x="3250" y="17875"/>
                  </a:lnTo>
                  <a:lnTo>
                    <a:pt x="3183" y="17062"/>
                  </a:lnTo>
                  <a:lnTo>
                    <a:pt x="3115" y="16047"/>
                  </a:lnTo>
                  <a:lnTo>
                    <a:pt x="3183" y="14963"/>
                  </a:lnTo>
                  <a:lnTo>
                    <a:pt x="3318" y="13948"/>
                  </a:lnTo>
                  <a:lnTo>
                    <a:pt x="3454" y="13000"/>
                  </a:lnTo>
                  <a:lnTo>
                    <a:pt x="3589" y="12187"/>
                  </a:lnTo>
                  <a:lnTo>
                    <a:pt x="3860" y="11443"/>
                  </a:lnTo>
                  <a:lnTo>
                    <a:pt x="4198" y="10901"/>
                  </a:lnTo>
                  <a:lnTo>
                    <a:pt x="4537" y="10427"/>
                  </a:lnTo>
                  <a:lnTo>
                    <a:pt x="5011" y="10021"/>
                  </a:lnTo>
                  <a:lnTo>
                    <a:pt x="5282" y="9885"/>
                  </a:lnTo>
                  <a:lnTo>
                    <a:pt x="5485" y="9885"/>
                  </a:lnTo>
                  <a:lnTo>
                    <a:pt x="5552" y="9953"/>
                  </a:lnTo>
                  <a:lnTo>
                    <a:pt x="5078" y="10698"/>
                  </a:lnTo>
                  <a:lnTo>
                    <a:pt x="4808" y="11240"/>
                  </a:lnTo>
                  <a:lnTo>
                    <a:pt x="4605" y="11713"/>
                  </a:lnTo>
                  <a:lnTo>
                    <a:pt x="4334" y="12458"/>
                  </a:lnTo>
                  <a:lnTo>
                    <a:pt x="4131" y="13068"/>
                  </a:lnTo>
                  <a:lnTo>
                    <a:pt x="4063" y="13745"/>
                  </a:lnTo>
                  <a:lnTo>
                    <a:pt x="4063" y="14354"/>
                  </a:lnTo>
                  <a:lnTo>
                    <a:pt x="4131" y="14693"/>
                  </a:lnTo>
                  <a:lnTo>
                    <a:pt x="4266" y="14963"/>
                  </a:lnTo>
                  <a:lnTo>
                    <a:pt x="4401" y="15234"/>
                  </a:lnTo>
                  <a:lnTo>
                    <a:pt x="4672" y="15505"/>
                  </a:lnTo>
                  <a:lnTo>
                    <a:pt x="4740" y="15505"/>
                  </a:lnTo>
                  <a:lnTo>
                    <a:pt x="4943" y="15640"/>
                  </a:lnTo>
                  <a:lnTo>
                    <a:pt x="5417" y="15640"/>
                  </a:lnTo>
                  <a:lnTo>
                    <a:pt x="5485" y="15573"/>
                  </a:lnTo>
                  <a:lnTo>
                    <a:pt x="5756" y="15505"/>
                  </a:lnTo>
                  <a:lnTo>
                    <a:pt x="6026" y="15302"/>
                  </a:lnTo>
                  <a:lnTo>
                    <a:pt x="6162" y="15031"/>
                  </a:lnTo>
                  <a:lnTo>
                    <a:pt x="6365" y="14828"/>
                  </a:lnTo>
                  <a:lnTo>
                    <a:pt x="6568" y="14286"/>
                  </a:lnTo>
                  <a:lnTo>
                    <a:pt x="6771" y="13745"/>
                  </a:lnTo>
                  <a:lnTo>
                    <a:pt x="6974" y="12594"/>
                  </a:lnTo>
                  <a:lnTo>
                    <a:pt x="7042" y="11984"/>
                  </a:lnTo>
                  <a:lnTo>
                    <a:pt x="7110" y="11443"/>
                  </a:lnTo>
                  <a:lnTo>
                    <a:pt x="7042" y="10766"/>
                  </a:lnTo>
                  <a:lnTo>
                    <a:pt x="6907" y="10089"/>
                  </a:lnTo>
                  <a:lnTo>
                    <a:pt x="7110" y="9885"/>
                  </a:lnTo>
                  <a:lnTo>
                    <a:pt x="7651" y="9411"/>
                  </a:lnTo>
                  <a:lnTo>
                    <a:pt x="7922" y="9208"/>
                  </a:lnTo>
                  <a:close/>
                  <a:moveTo>
                    <a:pt x="1693" y="18687"/>
                  </a:moveTo>
                  <a:lnTo>
                    <a:pt x="2099" y="19635"/>
                  </a:lnTo>
                  <a:lnTo>
                    <a:pt x="2032" y="19703"/>
                  </a:lnTo>
                  <a:lnTo>
                    <a:pt x="2099" y="19974"/>
                  </a:lnTo>
                  <a:lnTo>
                    <a:pt x="2235" y="20109"/>
                  </a:lnTo>
                  <a:lnTo>
                    <a:pt x="2370" y="20312"/>
                  </a:lnTo>
                  <a:lnTo>
                    <a:pt x="2573" y="20380"/>
                  </a:lnTo>
                  <a:lnTo>
                    <a:pt x="2912" y="20583"/>
                  </a:lnTo>
                  <a:lnTo>
                    <a:pt x="3250" y="20651"/>
                  </a:lnTo>
                  <a:lnTo>
                    <a:pt x="3792" y="20651"/>
                  </a:lnTo>
                  <a:lnTo>
                    <a:pt x="4334" y="20448"/>
                  </a:lnTo>
                  <a:lnTo>
                    <a:pt x="4672" y="20312"/>
                  </a:lnTo>
                  <a:lnTo>
                    <a:pt x="5011" y="20041"/>
                  </a:lnTo>
                  <a:lnTo>
                    <a:pt x="5214" y="20041"/>
                  </a:lnTo>
                  <a:lnTo>
                    <a:pt x="5417" y="19906"/>
                  </a:lnTo>
                  <a:lnTo>
                    <a:pt x="5688" y="19567"/>
                  </a:lnTo>
                  <a:lnTo>
                    <a:pt x="5959" y="19161"/>
                  </a:lnTo>
                  <a:lnTo>
                    <a:pt x="6162" y="18890"/>
                  </a:lnTo>
                  <a:lnTo>
                    <a:pt x="6094" y="19229"/>
                  </a:lnTo>
                  <a:lnTo>
                    <a:pt x="5891" y="19906"/>
                  </a:lnTo>
                  <a:lnTo>
                    <a:pt x="5688" y="20312"/>
                  </a:lnTo>
                  <a:lnTo>
                    <a:pt x="5417" y="20718"/>
                  </a:lnTo>
                  <a:lnTo>
                    <a:pt x="5078" y="20989"/>
                  </a:lnTo>
                  <a:lnTo>
                    <a:pt x="4875" y="21125"/>
                  </a:lnTo>
                  <a:lnTo>
                    <a:pt x="4537" y="21192"/>
                  </a:lnTo>
                  <a:lnTo>
                    <a:pt x="3995" y="21192"/>
                  </a:lnTo>
                  <a:lnTo>
                    <a:pt x="3454" y="21125"/>
                  </a:lnTo>
                  <a:lnTo>
                    <a:pt x="3047" y="20989"/>
                  </a:lnTo>
                  <a:lnTo>
                    <a:pt x="2709" y="20854"/>
                  </a:lnTo>
                  <a:lnTo>
                    <a:pt x="2235" y="20583"/>
                  </a:lnTo>
                  <a:lnTo>
                    <a:pt x="1964" y="20312"/>
                  </a:lnTo>
                  <a:lnTo>
                    <a:pt x="1693" y="19770"/>
                  </a:lnTo>
                  <a:lnTo>
                    <a:pt x="1693" y="19567"/>
                  </a:lnTo>
                  <a:lnTo>
                    <a:pt x="1693" y="19364"/>
                  </a:lnTo>
                  <a:lnTo>
                    <a:pt x="1625" y="19229"/>
                  </a:lnTo>
                  <a:lnTo>
                    <a:pt x="1625" y="18890"/>
                  </a:lnTo>
                  <a:lnTo>
                    <a:pt x="1693" y="18687"/>
                  </a:lnTo>
                  <a:close/>
                  <a:moveTo>
                    <a:pt x="1219" y="21192"/>
                  </a:moveTo>
                  <a:lnTo>
                    <a:pt x="1490" y="21463"/>
                  </a:lnTo>
                  <a:lnTo>
                    <a:pt x="1829" y="21734"/>
                  </a:lnTo>
                  <a:lnTo>
                    <a:pt x="2235" y="21937"/>
                  </a:lnTo>
                  <a:lnTo>
                    <a:pt x="2709" y="22140"/>
                  </a:lnTo>
                  <a:lnTo>
                    <a:pt x="3115" y="22208"/>
                  </a:lnTo>
                  <a:lnTo>
                    <a:pt x="3657" y="22276"/>
                  </a:lnTo>
                  <a:lnTo>
                    <a:pt x="4131" y="22343"/>
                  </a:lnTo>
                  <a:lnTo>
                    <a:pt x="4808" y="22343"/>
                  </a:lnTo>
                  <a:lnTo>
                    <a:pt x="5146" y="22208"/>
                  </a:lnTo>
                  <a:lnTo>
                    <a:pt x="5417" y="22140"/>
                  </a:lnTo>
                  <a:lnTo>
                    <a:pt x="5282" y="22343"/>
                  </a:lnTo>
                  <a:lnTo>
                    <a:pt x="4875" y="22682"/>
                  </a:lnTo>
                  <a:lnTo>
                    <a:pt x="4469" y="22885"/>
                  </a:lnTo>
                  <a:lnTo>
                    <a:pt x="4198" y="22953"/>
                  </a:lnTo>
                  <a:lnTo>
                    <a:pt x="3589" y="22953"/>
                  </a:lnTo>
                  <a:lnTo>
                    <a:pt x="3115" y="22817"/>
                  </a:lnTo>
                  <a:lnTo>
                    <a:pt x="2641" y="22682"/>
                  </a:lnTo>
                  <a:lnTo>
                    <a:pt x="2032" y="22276"/>
                  </a:lnTo>
                  <a:lnTo>
                    <a:pt x="1490" y="21666"/>
                  </a:lnTo>
                  <a:lnTo>
                    <a:pt x="1219" y="21260"/>
                  </a:lnTo>
                  <a:lnTo>
                    <a:pt x="1219" y="21192"/>
                  </a:lnTo>
                  <a:close/>
                  <a:moveTo>
                    <a:pt x="7313" y="0"/>
                  </a:moveTo>
                  <a:lnTo>
                    <a:pt x="6636" y="136"/>
                  </a:lnTo>
                  <a:lnTo>
                    <a:pt x="6026" y="339"/>
                  </a:lnTo>
                  <a:lnTo>
                    <a:pt x="5349" y="610"/>
                  </a:lnTo>
                  <a:lnTo>
                    <a:pt x="4672" y="948"/>
                  </a:lnTo>
                  <a:lnTo>
                    <a:pt x="3860" y="1422"/>
                  </a:lnTo>
                  <a:lnTo>
                    <a:pt x="3250" y="1896"/>
                  </a:lnTo>
                  <a:lnTo>
                    <a:pt x="2776" y="2370"/>
                  </a:lnTo>
                  <a:lnTo>
                    <a:pt x="2303" y="2844"/>
                  </a:lnTo>
                  <a:lnTo>
                    <a:pt x="1964" y="3386"/>
                  </a:lnTo>
                  <a:lnTo>
                    <a:pt x="1625" y="3927"/>
                  </a:lnTo>
                  <a:lnTo>
                    <a:pt x="1422" y="4334"/>
                  </a:lnTo>
                  <a:lnTo>
                    <a:pt x="1152" y="4875"/>
                  </a:lnTo>
                  <a:lnTo>
                    <a:pt x="881" y="5688"/>
                  </a:lnTo>
                  <a:lnTo>
                    <a:pt x="678" y="6568"/>
                  </a:lnTo>
                  <a:lnTo>
                    <a:pt x="474" y="7448"/>
                  </a:lnTo>
                  <a:lnTo>
                    <a:pt x="271" y="8396"/>
                  </a:lnTo>
                  <a:lnTo>
                    <a:pt x="204" y="9344"/>
                  </a:lnTo>
                  <a:lnTo>
                    <a:pt x="204" y="10292"/>
                  </a:lnTo>
                  <a:lnTo>
                    <a:pt x="204" y="11240"/>
                  </a:lnTo>
                  <a:lnTo>
                    <a:pt x="407" y="13203"/>
                  </a:lnTo>
                  <a:lnTo>
                    <a:pt x="542" y="14219"/>
                  </a:lnTo>
                  <a:lnTo>
                    <a:pt x="678" y="15166"/>
                  </a:lnTo>
                  <a:lnTo>
                    <a:pt x="1016" y="16656"/>
                  </a:lnTo>
                  <a:lnTo>
                    <a:pt x="1219" y="17198"/>
                  </a:lnTo>
                  <a:lnTo>
                    <a:pt x="1152" y="17265"/>
                  </a:lnTo>
                  <a:lnTo>
                    <a:pt x="881" y="17739"/>
                  </a:lnTo>
                  <a:lnTo>
                    <a:pt x="610" y="18213"/>
                  </a:lnTo>
                  <a:lnTo>
                    <a:pt x="474" y="18552"/>
                  </a:lnTo>
                  <a:lnTo>
                    <a:pt x="474" y="18823"/>
                  </a:lnTo>
                  <a:lnTo>
                    <a:pt x="474" y="19432"/>
                  </a:lnTo>
                  <a:lnTo>
                    <a:pt x="339" y="19635"/>
                  </a:lnTo>
                  <a:lnTo>
                    <a:pt x="204" y="20041"/>
                  </a:lnTo>
                  <a:lnTo>
                    <a:pt x="68" y="20448"/>
                  </a:lnTo>
                  <a:lnTo>
                    <a:pt x="1" y="20786"/>
                  </a:lnTo>
                  <a:lnTo>
                    <a:pt x="1" y="21125"/>
                  </a:lnTo>
                  <a:lnTo>
                    <a:pt x="68" y="21463"/>
                  </a:lnTo>
                  <a:lnTo>
                    <a:pt x="204" y="21802"/>
                  </a:lnTo>
                  <a:lnTo>
                    <a:pt x="339" y="22072"/>
                  </a:lnTo>
                  <a:lnTo>
                    <a:pt x="610" y="22479"/>
                  </a:lnTo>
                  <a:lnTo>
                    <a:pt x="948" y="22885"/>
                  </a:lnTo>
                  <a:lnTo>
                    <a:pt x="1287" y="23223"/>
                  </a:lnTo>
                  <a:lnTo>
                    <a:pt x="1693" y="23494"/>
                  </a:lnTo>
                  <a:lnTo>
                    <a:pt x="2099" y="23697"/>
                  </a:lnTo>
                  <a:lnTo>
                    <a:pt x="2573" y="23901"/>
                  </a:lnTo>
                  <a:lnTo>
                    <a:pt x="3047" y="24036"/>
                  </a:lnTo>
                  <a:lnTo>
                    <a:pt x="3521" y="24104"/>
                  </a:lnTo>
                  <a:lnTo>
                    <a:pt x="3995" y="24171"/>
                  </a:lnTo>
                  <a:lnTo>
                    <a:pt x="4537" y="24104"/>
                  </a:lnTo>
                  <a:lnTo>
                    <a:pt x="5011" y="23968"/>
                  </a:lnTo>
                  <a:lnTo>
                    <a:pt x="5417" y="23765"/>
                  </a:lnTo>
                  <a:lnTo>
                    <a:pt x="5823" y="23427"/>
                  </a:lnTo>
                  <a:lnTo>
                    <a:pt x="6229" y="23020"/>
                  </a:lnTo>
                  <a:lnTo>
                    <a:pt x="6500" y="22614"/>
                  </a:lnTo>
                  <a:lnTo>
                    <a:pt x="6703" y="22208"/>
                  </a:lnTo>
                  <a:lnTo>
                    <a:pt x="6839" y="21802"/>
                  </a:lnTo>
                  <a:lnTo>
                    <a:pt x="6839" y="21328"/>
                  </a:lnTo>
                  <a:lnTo>
                    <a:pt x="6839" y="21125"/>
                  </a:lnTo>
                  <a:lnTo>
                    <a:pt x="6703" y="20921"/>
                  </a:lnTo>
                  <a:lnTo>
                    <a:pt x="6907" y="20515"/>
                  </a:lnTo>
                  <a:lnTo>
                    <a:pt x="7110" y="20041"/>
                  </a:lnTo>
                  <a:lnTo>
                    <a:pt x="7245" y="19567"/>
                  </a:lnTo>
                  <a:lnTo>
                    <a:pt x="7313" y="19093"/>
                  </a:lnTo>
                  <a:lnTo>
                    <a:pt x="7313" y="18484"/>
                  </a:lnTo>
                  <a:lnTo>
                    <a:pt x="7177" y="18010"/>
                  </a:lnTo>
                  <a:lnTo>
                    <a:pt x="7110" y="17875"/>
                  </a:lnTo>
                  <a:lnTo>
                    <a:pt x="6974" y="17807"/>
                  </a:lnTo>
                  <a:lnTo>
                    <a:pt x="7990" y="16453"/>
                  </a:lnTo>
                  <a:lnTo>
                    <a:pt x="9073" y="14896"/>
                  </a:lnTo>
                  <a:lnTo>
                    <a:pt x="9547" y="14083"/>
                  </a:lnTo>
                  <a:lnTo>
                    <a:pt x="9953" y="13271"/>
                  </a:lnTo>
                  <a:lnTo>
                    <a:pt x="10427" y="12323"/>
                  </a:lnTo>
                  <a:lnTo>
                    <a:pt x="10766" y="11375"/>
                  </a:lnTo>
                  <a:lnTo>
                    <a:pt x="11240" y="9615"/>
                  </a:lnTo>
                  <a:lnTo>
                    <a:pt x="11443" y="8667"/>
                  </a:lnTo>
                  <a:lnTo>
                    <a:pt x="11646" y="7719"/>
                  </a:lnTo>
                  <a:lnTo>
                    <a:pt x="11781" y="6703"/>
                  </a:lnTo>
                  <a:lnTo>
                    <a:pt x="11849" y="5891"/>
                  </a:lnTo>
                  <a:lnTo>
                    <a:pt x="11849" y="5349"/>
                  </a:lnTo>
                  <a:lnTo>
                    <a:pt x="11781" y="4672"/>
                  </a:lnTo>
                  <a:lnTo>
                    <a:pt x="11714" y="4063"/>
                  </a:lnTo>
                  <a:lnTo>
                    <a:pt x="11511" y="3115"/>
                  </a:lnTo>
                  <a:lnTo>
                    <a:pt x="11307" y="2573"/>
                  </a:lnTo>
                  <a:lnTo>
                    <a:pt x="11037" y="2099"/>
                  </a:lnTo>
                  <a:lnTo>
                    <a:pt x="10766" y="1693"/>
                  </a:lnTo>
                  <a:lnTo>
                    <a:pt x="10427" y="1219"/>
                  </a:lnTo>
                  <a:lnTo>
                    <a:pt x="9953" y="813"/>
                  </a:lnTo>
                  <a:lnTo>
                    <a:pt x="9412" y="474"/>
                  </a:lnTo>
                  <a:lnTo>
                    <a:pt x="8870" y="203"/>
                  </a:lnTo>
                  <a:lnTo>
                    <a:pt x="8667" y="136"/>
                  </a:lnTo>
                  <a:lnTo>
                    <a:pt x="79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95;p41"/>
            <p:cNvSpPr/>
            <p:nvPr/>
          </p:nvSpPr>
          <p:spPr>
            <a:xfrm>
              <a:off x="5072675" y="3076675"/>
              <a:ext cx="79600" cy="37275"/>
            </a:xfrm>
            <a:custGeom>
              <a:avLst/>
              <a:gdLst/>
              <a:ahLst/>
              <a:cxnLst/>
              <a:rect l="l" t="t" r="r" b="b"/>
              <a:pathLst>
                <a:path w="3184" h="1491" extrusionOk="0">
                  <a:moveTo>
                    <a:pt x="1761" y="1"/>
                  </a:moveTo>
                  <a:lnTo>
                    <a:pt x="949" y="136"/>
                  </a:lnTo>
                  <a:lnTo>
                    <a:pt x="610" y="204"/>
                  </a:lnTo>
                  <a:lnTo>
                    <a:pt x="339" y="339"/>
                  </a:lnTo>
                  <a:lnTo>
                    <a:pt x="136" y="475"/>
                  </a:lnTo>
                  <a:lnTo>
                    <a:pt x="1" y="678"/>
                  </a:lnTo>
                  <a:lnTo>
                    <a:pt x="1" y="949"/>
                  </a:lnTo>
                  <a:lnTo>
                    <a:pt x="69" y="1152"/>
                  </a:lnTo>
                  <a:lnTo>
                    <a:pt x="204" y="1355"/>
                  </a:lnTo>
                  <a:lnTo>
                    <a:pt x="407" y="1423"/>
                  </a:lnTo>
                  <a:lnTo>
                    <a:pt x="610" y="1490"/>
                  </a:lnTo>
                  <a:lnTo>
                    <a:pt x="813" y="1423"/>
                  </a:lnTo>
                  <a:lnTo>
                    <a:pt x="1084" y="1287"/>
                  </a:lnTo>
                  <a:lnTo>
                    <a:pt x="1626" y="1152"/>
                  </a:lnTo>
                  <a:lnTo>
                    <a:pt x="2371" y="1152"/>
                  </a:lnTo>
                  <a:lnTo>
                    <a:pt x="2641" y="1220"/>
                  </a:lnTo>
                  <a:lnTo>
                    <a:pt x="2845" y="1152"/>
                  </a:lnTo>
                  <a:lnTo>
                    <a:pt x="3048" y="1017"/>
                  </a:lnTo>
                  <a:lnTo>
                    <a:pt x="3115" y="813"/>
                  </a:lnTo>
                  <a:lnTo>
                    <a:pt x="3183" y="543"/>
                  </a:lnTo>
                  <a:lnTo>
                    <a:pt x="3115" y="339"/>
                  </a:lnTo>
                  <a:lnTo>
                    <a:pt x="2980" y="204"/>
                  </a:lnTo>
                  <a:lnTo>
                    <a:pt x="2777" y="69"/>
                  </a:lnTo>
                  <a:lnTo>
                    <a:pt x="20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96;p41"/>
            <p:cNvSpPr/>
            <p:nvPr/>
          </p:nvSpPr>
          <p:spPr>
            <a:xfrm>
              <a:off x="5164100" y="3103775"/>
              <a:ext cx="28800" cy="28800"/>
            </a:xfrm>
            <a:custGeom>
              <a:avLst/>
              <a:gdLst/>
              <a:ahLst/>
              <a:cxnLst/>
              <a:rect l="l" t="t" r="r" b="b"/>
              <a:pathLst>
                <a:path w="1152" h="1152" extrusionOk="0">
                  <a:moveTo>
                    <a:pt x="542" y="0"/>
                  </a:moveTo>
                  <a:lnTo>
                    <a:pt x="271" y="68"/>
                  </a:lnTo>
                  <a:lnTo>
                    <a:pt x="135" y="203"/>
                  </a:lnTo>
                  <a:lnTo>
                    <a:pt x="0" y="406"/>
                  </a:lnTo>
                  <a:lnTo>
                    <a:pt x="0" y="610"/>
                  </a:lnTo>
                  <a:lnTo>
                    <a:pt x="68" y="813"/>
                  </a:lnTo>
                  <a:lnTo>
                    <a:pt x="203" y="1016"/>
                  </a:lnTo>
                  <a:lnTo>
                    <a:pt x="406" y="1151"/>
                  </a:lnTo>
                  <a:lnTo>
                    <a:pt x="609" y="1151"/>
                  </a:lnTo>
                  <a:lnTo>
                    <a:pt x="813" y="1084"/>
                  </a:lnTo>
                  <a:lnTo>
                    <a:pt x="1016" y="948"/>
                  </a:lnTo>
                  <a:lnTo>
                    <a:pt x="1151" y="745"/>
                  </a:lnTo>
                  <a:lnTo>
                    <a:pt x="1151" y="542"/>
                  </a:lnTo>
                  <a:lnTo>
                    <a:pt x="1083" y="271"/>
                  </a:lnTo>
                  <a:lnTo>
                    <a:pt x="948" y="13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97;p41"/>
            <p:cNvSpPr/>
            <p:nvPr/>
          </p:nvSpPr>
          <p:spPr>
            <a:xfrm>
              <a:off x="5143775" y="2902350"/>
              <a:ext cx="42350" cy="89725"/>
            </a:xfrm>
            <a:custGeom>
              <a:avLst/>
              <a:gdLst/>
              <a:ahLst/>
              <a:cxnLst/>
              <a:rect l="l" t="t" r="r" b="b"/>
              <a:pathLst>
                <a:path w="1694" h="3589" extrusionOk="0">
                  <a:moveTo>
                    <a:pt x="1084" y="0"/>
                  </a:moveTo>
                  <a:lnTo>
                    <a:pt x="881" y="68"/>
                  </a:lnTo>
                  <a:lnTo>
                    <a:pt x="678" y="203"/>
                  </a:lnTo>
                  <a:lnTo>
                    <a:pt x="610" y="406"/>
                  </a:lnTo>
                  <a:lnTo>
                    <a:pt x="339" y="1625"/>
                  </a:lnTo>
                  <a:lnTo>
                    <a:pt x="1" y="2844"/>
                  </a:lnTo>
                  <a:lnTo>
                    <a:pt x="1" y="3047"/>
                  </a:lnTo>
                  <a:lnTo>
                    <a:pt x="68" y="3250"/>
                  </a:lnTo>
                  <a:lnTo>
                    <a:pt x="204" y="3453"/>
                  </a:lnTo>
                  <a:lnTo>
                    <a:pt x="407" y="3589"/>
                  </a:lnTo>
                  <a:lnTo>
                    <a:pt x="610" y="3589"/>
                  </a:lnTo>
                  <a:lnTo>
                    <a:pt x="881" y="3521"/>
                  </a:lnTo>
                  <a:lnTo>
                    <a:pt x="1016" y="3386"/>
                  </a:lnTo>
                  <a:lnTo>
                    <a:pt x="1152" y="3182"/>
                  </a:lnTo>
                  <a:lnTo>
                    <a:pt x="1422" y="1964"/>
                  </a:lnTo>
                  <a:lnTo>
                    <a:pt x="1693" y="745"/>
                  </a:lnTo>
                  <a:lnTo>
                    <a:pt x="1693" y="474"/>
                  </a:lnTo>
                  <a:lnTo>
                    <a:pt x="1626" y="271"/>
                  </a:lnTo>
                  <a:lnTo>
                    <a:pt x="1558" y="136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98;p41"/>
            <p:cNvSpPr/>
            <p:nvPr/>
          </p:nvSpPr>
          <p:spPr>
            <a:xfrm>
              <a:off x="5028675" y="2895575"/>
              <a:ext cx="62650" cy="82950"/>
            </a:xfrm>
            <a:custGeom>
              <a:avLst/>
              <a:gdLst/>
              <a:ahLst/>
              <a:cxnLst/>
              <a:rect l="l" t="t" r="r" b="b"/>
              <a:pathLst>
                <a:path w="2506" h="3318" extrusionOk="0">
                  <a:moveTo>
                    <a:pt x="542" y="0"/>
                  </a:moveTo>
                  <a:lnTo>
                    <a:pt x="339" y="68"/>
                  </a:lnTo>
                  <a:lnTo>
                    <a:pt x="136" y="204"/>
                  </a:lnTo>
                  <a:lnTo>
                    <a:pt x="1" y="407"/>
                  </a:lnTo>
                  <a:lnTo>
                    <a:pt x="1" y="610"/>
                  </a:lnTo>
                  <a:lnTo>
                    <a:pt x="68" y="881"/>
                  </a:lnTo>
                  <a:lnTo>
                    <a:pt x="813" y="1964"/>
                  </a:lnTo>
                  <a:lnTo>
                    <a:pt x="1490" y="3183"/>
                  </a:lnTo>
                  <a:lnTo>
                    <a:pt x="1693" y="3318"/>
                  </a:lnTo>
                  <a:lnTo>
                    <a:pt x="2167" y="3318"/>
                  </a:lnTo>
                  <a:lnTo>
                    <a:pt x="2370" y="3183"/>
                  </a:lnTo>
                  <a:lnTo>
                    <a:pt x="2506" y="2979"/>
                  </a:lnTo>
                  <a:lnTo>
                    <a:pt x="2506" y="2776"/>
                  </a:lnTo>
                  <a:lnTo>
                    <a:pt x="2506" y="2573"/>
                  </a:lnTo>
                  <a:lnTo>
                    <a:pt x="2370" y="2370"/>
                  </a:lnTo>
                  <a:lnTo>
                    <a:pt x="1761" y="1422"/>
                  </a:lnTo>
                  <a:lnTo>
                    <a:pt x="1084" y="339"/>
                  </a:lnTo>
                  <a:lnTo>
                    <a:pt x="948" y="136"/>
                  </a:lnTo>
                  <a:lnTo>
                    <a:pt x="813" y="68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99;p41"/>
            <p:cNvSpPr/>
            <p:nvPr/>
          </p:nvSpPr>
          <p:spPr>
            <a:xfrm>
              <a:off x="4938975" y="2978500"/>
              <a:ext cx="52500" cy="57575"/>
            </a:xfrm>
            <a:custGeom>
              <a:avLst/>
              <a:gdLst/>
              <a:ahLst/>
              <a:cxnLst/>
              <a:rect l="l" t="t" r="r" b="b"/>
              <a:pathLst>
                <a:path w="2100" h="2303" extrusionOk="0">
                  <a:moveTo>
                    <a:pt x="610" y="1"/>
                  </a:moveTo>
                  <a:lnTo>
                    <a:pt x="474" y="69"/>
                  </a:lnTo>
                  <a:lnTo>
                    <a:pt x="339" y="69"/>
                  </a:lnTo>
                  <a:lnTo>
                    <a:pt x="203" y="204"/>
                  </a:lnTo>
                  <a:lnTo>
                    <a:pt x="68" y="340"/>
                  </a:lnTo>
                  <a:lnTo>
                    <a:pt x="0" y="610"/>
                  </a:lnTo>
                  <a:lnTo>
                    <a:pt x="0" y="813"/>
                  </a:lnTo>
                  <a:lnTo>
                    <a:pt x="136" y="1017"/>
                  </a:lnTo>
                  <a:lnTo>
                    <a:pt x="1083" y="2100"/>
                  </a:lnTo>
                  <a:lnTo>
                    <a:pt x="1219" y="2235"/>
                  </a:lnTo>
                  <a:lnTo>
                    <a:pt x="1490" y="2303"/>
                  </a:lnTo>
                  <a:lnTo>
                    <a:pt x="1693" y="2235"/>
                  </a:lnTo>
                  <a:lnTo>
                    <a:pt x="1896" y="2168"/>
                  </a:lnTo>
                  <a:lnTo>
                    <a:pt x="2031" y="1964"/>
                  </a:lnTo>
                  <a:lnTo>
                    <a:pt x="2099" y="1761"/>
                  </a:lnTo>
                  <a:lnTo>
                    <a:pt x="2031" y="1491"/>
                  </a:lnTo>
                  <a:lnTo>
                    <a:pt x="1896" y="1355"/>
                  </a:lnTo>
                  <a:lnTo>
                    <a:pt x="1016" y="204"/>
                  </a:lnTo>
                  <a:lnTo>
                    <a:pt x="745" y="69"/>
                  </a:lnTo>
                  <a:lnTo>
                    <a:pt x="6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00;p41"/>
            <p:cNvSpPr/>
            <p:nvPr/>
          </p:nvSpPr>
          <p:spPr>
            <a:xfrm>
              <a:off x="4842475" y="3066525"/>
              <a:ext cx="81275" cy="47425"/>
            </a:xfrm>
            <a:custGeom>
              <a:avLst/>
              <a:gdLst/>
              <a:ahLst/>
              <a:cxnLst/>
              <a:rect l="l" t="t" r="r" b="b"/>
              <a:pathLst>
                <a:path w="3251" h="1897" extrusionOk="0">
                  <a:moveTo>
                    <a:pt x="543" y="1"/>
                  </a:moveTo>
                  <a:lnTo>
                    <a:pt x="339" y="68"/>
                  </a:lnTo>
                  <a:lnTo>
                    <a:pt x="136" y="204"/>
                  </a:lnTo>
                  <a:lnTo>
                    <a:pt x="1" y="407"/>
                  </a:lnTo>
                  <a:lnTo>
                    <a:pt x="1" y="610"/>
                  </a:lnTo>
                  <a:lnTo>
                    <a:pt x="69" y="881"/>
                  </a:lnTo>
                  <a:lnTo>
                    <a:pt x="204" y="1016"/>
                  </a:lnTo>
                  <a:lnTo>
                    <a:pt x="407" y="1152"/>
                  </a:lnTo>
                  <a:lnTo>
                    <a:pt x="2506" y="1896"/>
                  </a:lnTo>
                  <a:lnTo>
                    <a:pt x="2709" y="1896"/>
                  </a:lnTo>
                  <a:lnTo>
                    <a:pt x="2912" y="1829"/>
                  </a:lnTo>
                  <a:lnTo>
                    <a:pt x="3115" y="1693"/>
                  </a:lnTo>
                  <a:lnTo>
                    <a:pt x="3251" y="1490"/>
                  </a:lnTo>
                  <a:lnTo>
                    <a:pt x="3251" y="1287"/>
                  </a:lnTo>
                  <a:lnTo>
                    <a:pt x="3183" y="1084"/>
                  </a:lnTo>
                  <a:lnTo>
                    <a:pt x="3048" y="881"/>
                  </a:lnTo>
                  <a:lnTo>
                    <a:pt x="2845" y="745"/>
                  </a:lnTo>
                  <a:lnTo>
                    <a:pt x="7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01;p41"/>
            <p:cNvSpPr/>
            <p:nvPr/>
          </p:nvSpPr>
          <p:spPr>
            <a:xfrm>
              <a:off x="5235175" y="2958200"/>
              <a:ext cx="76200" cy="57575"/>
            </a:xfrm>
            <a:custGeom>
              <a:avLst/>
              <a:gdLst/>
              <a:ahLst/>
              <a:cxnLst/>
              <a:rect l="l" t="t" r="r" b="b"/>
              <a:pathLst>
                <a:path w="3048" h="2303" extrusionOk="0">
                  <a:moveTo>
                    <a:pt x="2438" y="1"/>
                  </a:moveTo>
                  <a:lnTo>
                    <a:pt x="2167" y="68"/>
                  </a:lnTo>
                  <a:lnTo>
                    <a:pt x="1219" y="610"/>
                  </a:lnTo>
                  <a:lnTo>
                    <a:pt x="272" y="1219"/>
                  </a:lnTo>
                  <a:lnTo>
                    <a:pt x="136" y="1355"/>
                  </a:lnTo>
                  <a:lnTo>
                    <a:pt x="1" y="1558"/>
                  </a:lnTo>
                  <a:lnTo>
                    <a:pt x="1" y="1761"/>
                  </a:lnTo>
                  <a:lnTo>
                    <a:pt x="68" y="2032"/>
                  </a:lnTo>
                  <a:lnTo>
                    <a:pt x="204" y="2167"/>
                  </a:lnTo>
                  <a:lnTo>
                    <a:pt x="407" y="2303"/>
                  </a:lnTo>
                  <a:lnTo>
                    <a:pt x="610" y="2303"/>
                  </a:lnTo>
                  <a:lnTo>
                    <a:pt x="813" y="2235"/>
                  </a:lnTo>
                  <a:lnTo>
                    <a:pt x="1761" y="1625"/>
                  </a:lnTo>
                  <a:lnTo>
                    <a:pt x="2709" y="1084"/>
                  </a:lnTo>
                  <a:lnTo>
                    <a:pt x="2912" y="948"/>
                  </a:lnTo>
                  <a:lnTo>
                    <a:pt x="3047" y="745"/>
                  </a:lnTo>
                  <a:lnTo>
                    <a:pt x="3047" y="542"/>
                  </a:lnTo>
                  <a:lnTo>
                    <a:pt x="2980" y="271"/>
                  </a:lnTo>
                  <a:lnTo>
                    <a:pt x="2844" y="136"/>
                  </a:lnTo>
                  <a:lnTo>
                    <a:pt x="26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02;p41"/>
            <p:cNvSpPr/>
            <p:nvPr/>
          </p:nvSpPr>
          <p:spPr>
            <a:xfrm>
              <a:off x="5294425" y="3100375"/>
              <a:ext cx="60950" cy="40650"/>
            </a:xfrm>
            <a:custGeom>
              <a:avLst/>
              <a:gdLst/>
              <a:ahLst/>
              <a:cxnLst/>
              <a:rect l="l" t="t" r="r" b="b"/>
              <a:pathLst>
                <a:path w="2438" h="1626" extrusionOk="0">
                  <a:moveTo>
                    <a:pt x="1828" y="1"/>
                  </a:moveTo>
                  <a:lnTo>
                    <a:pt x="1625" y="69"/>
                  </a:lnTo>
                  <a:lnTo>
                    <a:pt x="1422" y="136"/>
                  </a:lnTo>
                  <a:lnTo>
                    <a:pt x="1151" y="272"/>
                  </a:lnTo>
                  <a:lnTo>
                    <a:pt x="1016" y="272"/>
                  </a:lnTo>
                  <a:lnTo>
                    <a:pt x="474" y="475"/>
                  </a:lnTo>
                  <a:lnTo>
                    <a:pt x="271" y="610"/>
                  </a:lnTo>
                  <a:lnTo>
                    <a:pt x="68" y="746"/>
                  </a:lnTo>
                  <a:lnTo>
                    <a:pt x="0" y="949"/>
                  </a:lnTo>
                  <a:lnTo>
                    <a:pt x="0" y="1220"/>
                  </a:lnTo>
                  <a:lnTo>
                    <a:pt x="68" y="1423"/>
                  </a:lnTo>
                  <a:lnTo>
                    <a:pt x="271" y="1558"/>
                  </a:lnTo>
                  <a:lnTo>
                    <a:pt x="474" y="1626"/>
                  </a:lnTo>
                  <a:lnTo>
                    <a:pt x="677" y="1626"/>
                  </a:lnTo>
                  <a:lnTo>
                    <a:pt x="1151" y="1490"/>
                  </a:lnTo>
                  <a:lnTo>
                    <a:pt x="1558" y="1355"/>
                  </a:lnTo>
                  <a:lnTo>
                    <a:pt x="1761" y="1287"/>
                  </a:lnTo>
                  <a:lnTo>
                    <a:pt x="1896" y="1220"/>
                  </a:lnTo>
                  <a:lnTo>
                    <a:pt x="2167" y="1152"/>
                  </a:lnTo>
                  <a:lnTo>
                    <a:pt x="2302" y="949"/>
                  </a:lnTo>
                  <a:lnTo>
                    <a:pt x="2438" y="813"/>
                  </a:lnTo>
                  <a:lnTo>
                    <a:pt x="2438" y="542"/>
                  </a:lnTo>
                  <a:lnTo>
                    <a:pt x="2370" y="339"/>
                  </a:lnTo>
                  <a:lnTo>
                    <a:pt x="2235" y="136"/>
                  </a:lnTo>
                  <a:lnTo>
                    <a:pt x="2099" y="69"/>
                  </a:lnTo>
                  <a:lnTo>
                    <a:pt x="2032" y="69"/>
                  </a:lnTo>
                  <a:lnTo>
                    <a:pt x="1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503;p41"/>
            <p:cNvSpPr/>
            <p:nvPr/>
          </p:nvSpPr>
          <p:spPr>
            <a:xfrm>
              <a:off x="5297800" y="3200250"/>
              <a:ext cx="71125" cy="47425"/>
            </a:xfrm>
            <a:custGeom>
              <a:avLst/>
              <a:gdLst/>
              <a:ahLst/>
              <a:cxnLst/>
              <a:rect l="l" t="t" r="r" b="b"/>
              <a:pathLst>
                <a:path w="2845" h="1897" extrusionOk="0">
                  <a:moveTo>
                    <a:pt x="542" y="0"/>
                  </a:moveTo>
                  <a:lnTo>
                    <a:pt x="272" y="68"/>
                  </a:lnTo>
                  <a:lnTo>
                    <a:pt x="136" y="204"/>
                  </a:lnTo>
                  <a:lnTo>
                    <a:pt x="1" y="407"/>
                  </a:lnTo>
                  <a:lnTo>
                    <a:pt x="1" y="678"/>
                  </a:lnTo>
                  <a:lnTo>
                    <a:pt x="68" y="881"/>
                  </a:lnTo>
                  <a:lnTo>
                    <a:pt x="204" y="1084"/>
                  </a:lnTo>
                  <a:lnTo>
                    <a:pt x="407" y="1151"/>
                  </a:lnTo>
                  <a:lnTo>
                    <a:pt x="2100" y="1896"/>
                  </a:lnTo>
                  <a:lnTo>
                    <a:pt x="2303" y="1896"/>
                  </a:lnTo>
                  <a:lnTo>
                    <a:pt x="2506" y="1829"/>
                  </a:lnTo>
                  <a:lnTo>
                    <a:pt x="2709" y="1693"/>
                  </a:lnTo>
                  <a:lnTo>
                    <a:pt x="2844" y="1490"/>
                  </a:lnTo>
                  <a:lnTo>
                    <a:pt x="2844" y="1287"/>
                  </a:lnTo>
                  <a:lnTo>
                    <a:pt x="2777" y="1084"/>
                  </a:lnTo>
                  <a:lnTo>
                    <a:pt x="2641" y="881"/>
                  </a:lnTo>
                  <a:lnTo>
                    <a:pt x="2438" y="745"/>
                  </a:lnTo>
                  <a:lnTo>
                    <a:pt x="746" y="68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944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Evaporating solutions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13" y="1933235"/>
            <a:ext cx="5668962" cy="3982129"/>
          </a:xfrm>
        </p:spPr>
      </p:pic>
      <p:sp>
        <p:nvSpPr>
          <p:cNvPr id="8" name="TextBox 7"/>
          <p:cNvSpPr txBox="1"/>
          <p:nvPr/>
        </p:nvSpPr>
        <p:spPr>
          <a:xfrm>
            <a:off x="608012" y="1600200"/>
            <a:ext cx="388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Salt dissolves in water.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It becomes a salt solution.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To get the solid salt back from the solution, we need to evaporate the water off.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When the water evaporates from the salt solution, the salt is left behind.</a:t>
            </a:r>
          </a:p>
        </p:txBody>
      </p:sp>
    </p:spTree>
    <p:extLst>
      <p:ext uri="{BB962C8B-B14F-4D97-AF65-F5344CB8AC3E}">
        <p14:creationId xmlns:p14="http://schemas.microsoft.com/office/powerpoint/2010/main" val="93126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Separating mixtures by using your hands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03212" y="1676400"/>
            <a:ext cx="3962401" cy="2133600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Bahnschrift Condensed" panose="020B0502040204020203" pitchFamily="34" charset="0"/>
              </a:rPr>
              <a:t>In this way the substances in a mixture can be separated by just picking them out with the help of the hand from the mixture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13" y="2310131"/>
            <a:ext cx="5668962" cy="3228338"/>
          </a:xfrm>
        </p:spPr>
      </p:pic>
    </p:spTree>
    <p:extLst>
      <p:ext uri="{BB962C8B-B14F-4D97-AF65-F5344CB8AC3E}">
        <p14:creationId xmlns:p14="http://schemas.microsoft.com/office/powerpoint/2010/main" val="74471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Separating mixtures by using a sieve 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189" r="918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7905958" y="3411748"/>
            <a:ext cx="3522453" cy="27432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Bahnschrift Condensed" panose="020B0502040204020203" pitchFamily="34" charset="0"/>
              </a:rPr>
              <a:t>Sieving is the process of parting a mixture using a sieve. Sieving is used to separate solid mixtures that contain components </a:t>
            </a:r>
            <a:r>
              <a:rPr lang="en-US" sz="3200">
                <a:latin typeface="Bahnschrift Condensed" panose="020B0502040204020203" pitchFamily="34" charset="0"/>
              </a:rPr>
              <a:t>of different </a:t>
            </a:r>
            <a:r>
              <a:rPr lang="en-US" sz="3200" dirty="0">
                <a:latin typeface="Bahnschrift Condensed" panose="020B0502040204020203" pitchFamily="34" charset="0"/>
              </a:rPr>
              <a:t>sizes.</a:t>
            </a:r>
          </a:p>
        </p:txBody>
      </p:sp>
      <p:pic>
        <p:nvPicPr>
          <p:cNvPr id="1026" name="Picture 2" descr="What is Sieving? - Answered - Twinkl Teaching Wiki - Twink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514" y="191414"/>
            <a:ext cx="2052637" cy="220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08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 Condensed" panose="020B0502040204020203" pitchFamily="34" charset="0"/>
              </a:rPr>
              <a:t>In this section, I am learning:</a:t>
            </a:r>
          </a:p>
        </p:txBody>
      </p:sp>
      <p:sp>
        <p:nvSpPr>
          <p:cNvPr id="2" name="Rectangle 1"/>
          <p:cNvSpPr/>
          <p:nvPr/>
        </p:nvSpPr>
        <p:spPr>
          <a:xfrm>
            <a:off x="684212" y="1600200"/>
            <a:ext cx="9982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3600" dirty="0">
              <a:latin typeface="Bahnschrift Condensed" panose="020B0502040204020203" pitchFamily="34" charset="0"/>
            </a:endParaRPr>
          </a:p>
          <a:p>
            <a:r>
              <a:rPr lang="en-US" sz="3600" dirty="0">
                <a:latin typeface="Bahnschrift Condensed" panose="020B0502040204020203" pitchFamily="34" charset="0"/>
              </a:rPr>
              <a:t>1- The meaning of mixtures, </a:t>
            </a:r>
            <a:r>
              <a:rPr lang="en-US" sz="4000" dirty="0">
                <a:latin typeface="Bahnschrift Condensed" panose="020B0502040204020203" pitchFamily="34" charset="0"/>
              </a:rPr>
              <a:t>dissolve, solution, solvent</a:t>
            </a:r>
            <a:r>
              <a:rPr lang="en-US" sz="3600" dirty="0">
                <a:latin typeface="Bahnschrift Condensed" panose="020B0502040204020203" pitchFamily="34" charset="0"/>
              </a:rPr>
              <a:t> and solute.</a:t>
            </a:r>
          </a:p>
          <a:p>
            <a:r>
              <a:rPr lang="en-US" sz="3600" dirty="0">
                <a:latin typeface="Bahnschrift Condensed" panose="020B0502040204020203" pitchFamily="34" charset="0"/>
              </a:rPr>
              <a:t>2- The difference between soluble or insoluble.</a:t>
            </a:r>
          </a:p>
          <a:p>
            <a:pPr lvl="0"/>
            <a:r>
              <a:rPr lang="en-US" sz="3600" dirty="0">
                <a:latin typeface="Bahnschrift Condensed" panose="020B0502040204020203" pitchFamily="34" charset="0"/>
              </a:rPr>
              <a:t>3- How to separate a mixture by sieving, filtering, evaporation or hands .</a:t>
            </a:r>
          </a:p>
          <a:p>
            <a:pPr lvl="0"/>
            <a:endParaRPr lang="en-US" sz="3600" dirty="0">
              <a:latin typeface="Bahnschrift Condensed" panose="020B0502040204020203" pitchFamily="34" charset="0"/>
            </a:endParaRPr>
          </a:p>
        </p:txBody>
      </p:sp>
      <p:pic>
        <p:nvPicPr>
          <p:cNvPr id="6" name="Imagen 51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2F1AFFA7-9949-4A24-B0DF-8270DC0AB6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3962400"/>
            <a:ext cx="1387255" cy="259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15;p42"/>
          <p:cNvSpPr/>
          <p:nvPr/>
        </p:nvSpPr>
        <p:spPr>
          <a:xfrm>
            <a:off x="455612" y="457200"/>
            <a:ext cx="1105800" cy="1105800"/>
          </a:xfrm>
          <a:prstGeom prst="roundRect">
            <a:avLst>
              <a:gd name="adj" fmla="val 16667"/>
            </a:avLst>
          </a:prstGeom>
          <a:solidFill>
            <a:srgbClr val="00B0FF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231F2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rgbClr val="00B0FF"/>
              </a:buClr>
              <a:buSzPts val="6000"/>
            </a:pPr>
            <a:r>
              <a:rPr lang="en" sz="4700" kern="0">
                <a:solidFill>
                  <a:srgbClr val="FFFFFF"/>
                </a:solidFill>
                <a:latin typeface="Luckiest Guy"/>
                <a:sym typeface="Luckiest Guy"/>
              </a:rPr>
              <a:t>01</a:t>
            </a:r>
            <a:endParaRPr lang="en" sz="4700" kern="0" dirty="0">
              <a:solidFill>
                <a:srgbClr val="FFFFFF"/>
              </a:solidFill>
              <a:latin typeface="Luckiest Guy"/>
              <a:sym typeface="Luckiest Guy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27212" y="6858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latin typeface="Bahnschrift Condensed" panose="020B0502040204020203" pitchFamily="34" charset="0"/>
              </a:rPr>
              <a:t>Mixtures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380412" y="1359368"/>
            <a:ext cx="297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Bahnschrift Condensed" panose="020B0502040204020203" pitchFamily="34" charset="0"/>
              </a:rPr>
              <a:t>A 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mixture</a:t>
            </a:r>
            <a:r>
              <a:rPr lang="en-US" sz="2400" dirty="0">
                <a:latin typeface="Bahnschrift Condensed" panose="020B0502040204020203" pitchFamily="34" charset="0"/>
              </a:rPr>
              <a:t> contains two or more 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solids</a:t>
            </a:r>
            <a:r>
              <a:rPr lang="en-US" sz="2400" dirty="0">
                <a:latin typeface="Bahnschrift Condensed" panose="020B0502040204020203" pitchFamily="34" charset="0"/>
              </a:rPr>
              <a:t> mixed together.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Bahnschrift Condensed" panose="020B0502040204020203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Bahnschrift Condensed" panose="020B0502040204020203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Bahnschrift Condensed" panose="020B0502040204020203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Bahnschrift Condensed" panose="020B0502040204020203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Bahnschrift Condensed" panose="020B0502040204020203" pitchFamily="34" charset="0"/>
              </a:rPr>
              <a:t>The </a:t>
            </a:r>
            <a:r>
              <a:rPr lang="en-US" sz="2400" b="1" u="sng" dirty="0">
                <a:latin typeface="Bahnschrift Condensed" panose="020B0502040204020203" pitchFamily="34" charset="0"/>
              </a:rPr>
              <a:t>substances</a:t>
            </a:r>
            <a:r>
              <a:rPr lang="en-US" sz="2400" dirty="0">
                <a:latin typeface="Bahnschrift Condensed" panose="020B0502040204020203" pitchFamily="34" charset="0"/>
              </a:rPr>
              <a:t> in a mixture of two 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solids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b="1" u="sng" dirty="0">
                <a:latin typeface="Bahnschrift Condensed" panose="020B0502040204020203" pitchFamily="34" charset="0"/>
              </a:rPr>
              <a:t>can be separated</a:t>
            </a:r>
            <a:r>
              <a:rPr lang="en-US" sz="2400" dirty="0">
                <a:latin typeface="Bahnschrift Condensed" panose="020B0502040204020203" pitchFamily="34" charset="0"/>
              </a:rPr>
              <a:t>. </a:t>
            </a:r>
          </a:p>
        </p:txBody>
      </p:sp>
      <p:pic>
        <p:nvPicPr>
          <p:cNvPr id="49" name="Picture Placeholder 48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-591" b="-8192"/>
          <a:stretch/>
        </p:blipFill>
        <p:spPr>
          <a:xfrm>
            <a:off x="1674812" y="2057400"/>
            <a:ext cx="5669280" cy="381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7212" y="381000"/>
            <a:ext cx="8839200" cy="914400"/>
          </a:xfrm>
        </p:spPr>
        <p:txBody>
          <a:bodyPr/>
          <a:lstStyle/>
          <a:p>
            <a:r>
              <a:rPr lang="en-US" sz="4000" dirty="0">
                <a:latin typeface="Bahnschrift Condensed" panose="020B0502040204020203" pitchFamily="34" charset="0"/>
              </a:rPr>
              <a:t>Dissolving </a:t>
            </a:r>
          </a:p>
        </p:txBody>
      </p:sp>
      <p:sp>
        <p:nvSpPr>
          <p:cNvPr id="8" name="Google Shape;517;p42"/>
          <p:cNvSpPr/>
          <p:nvPr/>
        </p:nvSpPr>
        <p:spPr>
          <a:xfrm>
            <a:off x="416613" y="381000"/>
            <a:ext cx="1105800" cy="1105800"/>
          </a:xfrm>
          <a:prstGeom prst="roundRect">
            <a:avLst>
              <a:gd name="adj" fmla="val 16667"/>
            </a:avLst>
          </a:prstGeom>
          <a:solidFill>
            <a:srgbClr val="D500F9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231F2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rgbClr val="00B0FF"/>
              </a:buClr>
              <a:buSzPts val="6000"/>
            </a:pPr>
            <a:r>
              <a:rPr lang="en" sz="4700" kern="0">
                <a:solidFill>
                  <a:srgbClr val="FFFFFF"/>
                </a:solidFill>
                <a:latin typeface="Luckiest Guy"/>
                <a:sym typeface="Luckiest Guy"/>
              </a:rPr>
              <a:t>02</a:t>
            </a:r>
            <a:endParaRPr lang="en" sz="4700" kern="0" dirty="0">
              <a:solidFill>
                <a:srgbClr val="FFFFFF"/>
              </a:solidFill>
              <a:latin typeface="Luckiest Guy"/>
              <a:sym typeface="Luckiest Guy"/>
            </a:endParaRPr>
          </a:p>
        </p:txBody>
      </p:sp>
      <p:grpSp>
        <p:nvGrpSpPr>
          <p:cNvPr id="9" name="Google Shape;532;p42"/>
          <p:cNvGrpSpPr/>
          <p:nvPr/>
        </p:nvGrpSpPr>
        <p:grpSpPr>
          <a:xfrm>
            <a:off x="3275012" y="2800440"/>
            <a:ext cx="326700" cy="748175"/>
            <a:chOff x="5094700" y="4117675"/>
            <a:chExt cx="326700" cy="748175"/>
          </a:xfrm>
        </p:grpSpPr>
        <p:sp>
          <p:nvSpPr>
            <p:cNvPr id="10" name="Google Shape;533;p42"/>
            <p:cNvSpPr/>
            <p:nvPr/>
          </p:nvSpPr>
          <p:spPr>
            <a:xfrm>
              <a:off x="5201325" y="4295400"/>
              <a:ext cx="211600" cy="93125"/>
            </a:xfrm>
            <a:custGeom>
              <a:avLst/>
              <a:gdLst/>
              <a:ahLst/>
              <a:cxnLst/>
              <a:rect l="l" t="t" r="r" b="b"/>
              <a:pathLst>
                <a:path w="8464" h="3725" extrusionOk="0">
                  <a:moveTo>
                    <a:pt x="475" y="0"/>
                  </a:moveTo>
                  <a:lnTo>
                    <a:pt x="271" y="136"/>
                  </a:lnTo>
                  <a:lnTo>
                    <a:pt x="68" y="271"/>
                  </a:lnTo>
                  <a:lnTo>
                    <a:pt x="1" y="474"/>
                  </a:lnTo>
                  <a:lnTo>
                    <a:pt x="68" y="745"/>
                  </a:lnTo>
                  <a:lnTo>
                    <a:pt x="136" y="948"/>
                  </a:lnTo>
                  <a:lnTo>
                    <a:pt x="339" y="1084"/>
                  </a:lnTo>
                  <a:lnTo>
                    <a:pt x="542" y="1151"/>
                  </a:lnTo>
                  <a:lnTo>
                    <a:pt x="1761" y="1422"/>
                  </a:lnTo>
                  <a:lnTo>
                    <a:pt x="2912" y="1761"/>
                  </a:lnTo>
                  <a:lnTo>
                    <a:pt x="2844" y="1693"/>
                  </a:lnTo>
                  <a:lnTo>
                    <a:pt x="5078" y="2370"/>
                  </a:lnTo>
                  <a:lnTo>
                    <a:pt x="6026" y="2641"/>
                  </a:lnTo>
                  <a:lnTo>
                    <a:pt x="5891" y="2708"/>
                  </a:lnTo>
                  <a:lnTo>
                    <a:pt x="5756" y="2912"/>
                  </a:lnTo>
                  <a:lnTo>
                    <a:pt x="5756" y="3115"/>
                  </a:lnTo>
                  <a:lnTo>
                    <a:pt x="5756" y="3386"/>
                  </a:lnTo>
                  <a:lnTo>
                    <a:pt x="5891" y="3521"/>
                  </a:lnTo>
                  <a:lnTo>
                    <a:pt x="6094" y="3656"/>
                  </a:lnTo>
                  <a:lnTo>
                    <a:pt x="6297" y="3724"/>
                  </a:lnTo>
                  <a:lnTo>
                    <a:pt x="6500" y="3656"/>
                  </a:lnTo>
                  <a:lnTo>
                    <a:pt x="7110" y="3386"/>
                  </a:lnTo>
                  <a:lnTo>
                    <a:pt x="7787" y="3182"/>
                  </a:lnTo>
                  <a:lnTo>
                    <a:pt x="8058" y="3115"/>
                  </a:lnTo>
                  <a:lnTo>
                    <a:pt x="8328" y="2912"/>
                  </a:lnTo>
                  <a:lnTo>
                    <a:pt x="8396" y="2776"/>
                  </a:lnTo>
                  <a:lnTo>
                    <a:pt x="8464" y="2641"/>
                  </a:lnTo>
                  <a:lnTo>
                    <a:pt x="8396" y="2370"/>
                  </a:lnTo>
                  <a:lnTo>
                    <a:pt x="8328" y="2167"/>
                  </a:lnTo>
                  <a:lnTo>
                    <a:pt x="8193" y="2031"/>
                  </a:lnTo>
                  <a:lnTo>
                    <a:pt x="8058" y="1964"/>
                  </a:lnTo>
                  <a:lnTo>
                    <a:pt x="7787" y="1896"/>
                  </a:lnTo>
                  <a:lnTo>
                    <a:pt x="7110" y="1693"/>
                  </a:lnTo>
                  <a:lnTo>
                    <a:pt x="5891" y="1422"/>
                  </a:lnTo>
                  <a:lnTo>
                    <a:pt x="3318" y="677"/>
                  </a:lnTo>
                  <a:lnTo>
                    <a:pt x="1964" y="271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534;p42"/>
            <p:cNvSpPr/>
            <p:nvPr/>
          </p:nvSpPr>
          <p:spPr>
            <a:xfrm>
              <a:off x="5094700" y="4295400"/>
              <a:ext cx="277600" cy="570450"/>
            </a:xfrm>
            <a:custGeom>
              <a:avLst/>
              <a:gdLst/>
              <a:ahLst/>
              <a:cxnLst/>
              <a:rect l="l" t="t" r="r" b="b"/>
              <a:pathLst>
                <a:path w="11104" h="22818" extrusionOk="0">
                  <a:moveTo>
                    <a:pt x="4062" y="0"/>
                  </a:moveTo>
                  <a:lnTo>
                    <a:pt x="3859" y="136"/>
                  </a:lnTo>
                  <a:lnTo>
                    <a:pt x="3724" y="271"/>
                  </a:lnTo>
                  <a:lnTo>
                    <a:pt x="3656" y="542"/>
                  </a:lnTo>
                  <a:lnTo>
                    <a:pt x="3656" y="745"/>
                  </a:lnTo>
                  <a:lnTo>
                    <a:pt x="3792" y="948"/>
                  </a:lnTo>
                  <a:lnTo>
                    <a:pt x="4469" y="1896"/>
                  </a:lnTo>
                  <a:lnTo>
                    <a:pt x="4740" y="2370"/>
                  </a:lnTo>
                  <a:lnTo>
                    <a:pt x="4943" y="2573"/>
                  </a:lnTo>
                  <a:lnTo>
                    <a:pt x="4672" y="3250"/>
                  </a:lnTo>
                  <a:lnTo>
                    <a:pt x="4401" y="4130"/>
                  </a:lnTo>
                  <a:lnTo>
                    <a:pt x="3656" y="5891"/>
                  </a:lnTo>
                  <a:lnTo>
                    <a:pt x="2979" y="7583"/>
                  </a:lnTo>
                  <a:lnTo>
                    <a:pt x="2370" y="9344"/>
                  </a:lnTo>
                  <a:lnTo>
                    <a:pt x="1760" y="11172"/>
                  </a:lnTo>
                  <a:lnTo>
                    <a:pt x="1151" y="13000"/>
                  </a:lnTo>
                  <a:lnTo>
                    <a:pt x="880" y="13880"/>
                  </a:lnTo>
                  <a:lnTo>
                    <a:pt x="609" y="14828"/>
                  </a:lnTo>
                  <a:lnTo>
                    <a:pt x="406" y="15708"/>
                  </a:lnTo>
                  <a:lnTo>
                    <a:pt x="271" y="16588"/>
                  </a:lnTo>
                  <a:lnTo>
                    <a:pt x="136" y="17536"/>
                  </a:lnTo>
                  <a:lnTo>
                    <a:pt x="0" y="18416"/>
                  </a:lnTo>
                  <a:lnTo>
                    <a:pt x="0" y="19432"/>
                  </a:lnTo>
                  <a:lnTo>
                    <a:pt x="68" y="19973"/>
                  </a:lnTo>
                  <a:lnTo>
                    <a:pt x="203" y="20447"/>
                  </a:lnTo>
                  <a:lnTo>
                    <a:pt x="542" y="21125"/>
                  </a:lnTo>
                  <a:lnTo>
                    <a:pt x="948" y="21598"/>
                  </a:lnTo>
                  <a:lnTo>
                    <a:pt x="1354" y="22072"/>
                  </a:lnTo>
                  <a:lnTo>
                    <a:pt x="1896" y="22411"/>
                  </a:lnTo>
                  <a:lnTo>
                    <a:pt x="2167" y="22614"/>
                  </a:lnTo>
                  <a:lnTo>
                    <a:pt x="2505" y="22749"/>
                  </a:lnTo>
                  <a:lnTo>
                    <a:pt x="3047" y="22817"/>
                  </a:lnTo>
                  <a:lnTo>
                    <a:pt x="3318" y="22817"/>
                  </a:lnTo>
                  <a:lnTo>
                    <a:pt x="3589" y="22749"/>
                  </a:lnTo>
                  <a:lnTo>
                    <a:pt x="4130" y="22546"/>
                  </a:lnTo>
                  <a:lnTo>
                    <a:pt x="4672" y="22276"/>
                  </a:lnTo>
                  <a:lnTo>
                    <a:pt x="4943" y="22005"/>
                  </a:lnTo>
                  <a:lnTo>
                    <a:pt x="5146" y="21734"/>
                  </a:lnTo>
                  <a:lnTo>
                    <a:pt x="5552" y="21125"/>
                  </a:lnTo>
                  <a:lnTo>
                    <a:pt x="5823" y="20651"/>
                  </a:lnTo>
                  <a:lnTo>
                    <a:pt x="6026" y="20177"/>
                  </a:lnTo>
                  <a:lnTo>
                    <a:pt x="6364" y="19364"/>
                  </a:lnTo>
                  <a:lnTo>
                    <a:pt x="6568" y="18484"/>
                  </a:lnTo>
                  <a:lnTo>
                    <a:pt x="7109" y="16724"/>
                  </a:lnTo>
                  <a:lnTo>
                    <a:pt x="8192" y="13067"/>
                  </a:lnTo>
                  <a:lnTo>
                    <a:pt x="8599" y="11443"/>
                  </a:lnTo>
                  <a:lnTo>
                    <a:pt x="8870" y="9953"/>
                  </a:lnTo>
                  <a:lnTo>
                    <a:pt x="9208" y="8396"/>
                  </a:lnTo>
                  <a:lnTo>
                    <a:pt x="9547" y="6974"/>
                  </a:lnTo>
                  <a:lnTo>
                    <a:pt x="9953" y="5484"/>
                  </a:lnTo>
                  <a:lnTo>
                    <a:pt x="10224" y="4807"/>
                  </a:lnTo>
                  <a:lnTo>
                    <a:pt x="10359" y="4063"/>
                  </a:lnTo>
                  <a:lnTo>
                    <a:pt x="10427" y="3859"/>
                  </a:lnTo>
                  <a:lnTo>
                    <a:pt x="10698" y="3792"/>
                  </a:lnTo>
                  <a:lnTo>
                    <a:pt x="10901" y="3656"/>
                  </a:lnTo>
                  <a:lnTo>
                    <a:pt x="11036" y="3453"/>
                  </a:lnTo>
                  <a:lnTo>
                    <a:pt x="11104" y="3250"/>
                  </a:lnTo>
                  <a:lnTo>
                    <a:pt x="11036" y="2979"/>
                  </a:lnTo>
                  <a:lnTo>
                    <a:pt x="10901" y="2844"/>
                  </a:lnTo>
                  <a:lnTo>
                    <a:pt x="10765" y="2708"/>
                  </a:lnTo>
                  <a:lnTo>
                    <a:pt x="10494" y="2641"/>
                  </a:lnTo>
                  <a:lnTo>
                    <a:pt x="10291" y="2708"/>
                  </a:lnTo>
                  <a:lnTo>
                    <a:pt x="9817" y="2912"/>
                  </a:lnTo>
                  <a:lnTo>
                    <a:pt x="9547" y="3047"/>
                  </a:lnTo>
                  <a:lnTo>
                    <a:pt x="9411" y="3250"/>
                  </a:lnTo>
                  <a:lnTo>
                    <a:pt x="9411" y="3386"/>
                  </a:lnTo>
                  <a:lnTo>
                    <a:pt x="9276" y="3792"/>
                  </a:lnTo>
                  <a:lnTo>
                    <a:pt x="9140" y="4198"/>
                  </a:lnTo>
                  <a:lnTo>
                    <a:pt x="8937" y="4943"/>
                  </a:lnTo>
                  <a:lnTo>
                    <a:pt x="8666" y="5823"/>
                  </a:lnTo>
                  <a:lnTo>
                    <a:pt x="8192" y="7516"/>
                  </a:lnTo>
                  <a:lnTo>
                    <a:pt x="7786" y="9344"/>
                  </a:lnTo>
                  <a:lnTo>
                    <a:pt x="7448" y="11104"/>
                  </a:lnTo>
                  <a:lnTo>
                    <a:pt x="7245" y="12187"/>
                  </a:lnTo>
                  <a:lnTo>
                    <a:pt x="6229" y="15640"/>
                  </a:lnTo>
                  <a:lnTo>
                    <a:pt x="5687" y="17401"/>
                  </a:lnTo>
                  <a:lnTo>
                    <a:pt x="5146" y="19229"/>
                  </a:lnTo>
                  <a:lnTo>
                    <a:pt x="4943" y="19838"/>
                  </a:lnTo>
                  <a:lnTo>
                    <a:pt x="4672" y="20447"/>
                  </a:lnTo>
                  <a:lnTo>
                    <a:pt x="4333" y="20854"/>
                  </a:lnTo>
                  <a:lnTo>
                    <a:pt x="4062" y="21260"/>
                  </a:lnTo>
                  <a:lnTo>
                    <a:pt x="3724" y="21531"/>
                  </a:lnTo>
                  <a:lnTo>
                    <a:pt x="3385" y="21666"/>
                  </a:lnTo>
                  <a:lnTo>
                    <a:pt x="3182" y="21666"/>
                  </a:lnTo>
                  <a:lnTo>
                    <a:pt x="2911" y="21598"/>
                  </a:lnTo>
                  <a:lnTo>
                    <a:pt x="2573" y="21463"/>
                  </a:lnTo>
                  <a:lnTo>
                    <a:pt x="2234" y="21260"/>
                  </a:lnTo>
                  <a:lnTo>
                    <a:pt x="1896" y="20989"/>
                  </a:lnTo>
                  <a:lnTo>
                    <a:pt x="1490" y="20447"/>
                  </a:lnTo>
                  <a:lnTo>
                    <a:pt x="1219" y="19770"/>
                  </a:lnTo>
                  <a:lnTo>
                    <a:pt x="1151" y="19432"/>
                  </a:lnTo>
                  <a:lnTo>
                    <a:pt x="1151" y="19026"/>
                  </a:lnTo>
                  <a:lnTo>
                    <a:pt x="1219" y="18078"/>
                  </a:lnTo>
                  <a:lnTo>
                    <a:pt x="1354" y="17062"/>
                  </a:lnTo>
                  <a:lnTo>
                    <a:pt x="1557" y="16047"/>
                  </a:lnTo>
                  <a:lnTo>
                    <a:pt x="1760" y="15031"/>
                  </a:lnTo>
                  <a:lnTo>
                    <a:pt x="2234" y="13406"/>
                  </a:lnTo>
                  <a:lnTo>
                    <a:pt x="2776" y="11646"/>
                  </a:lnTo>
                  <a:lnTo>
                    <a:pt x="4062" y="8057"/>
                  </a:lnTo>
                  <a:lnTo>
                    <a:pt x="4740" y="6297"/>
                  </a:lnTo>
                  <a:lnTo>
                    <a:pt x="5484" y="4537"/>
                  </a:lnTo>
                  <a:lnTo>
                    <a:pt x="5755" y="3656"/>
                  </a:lnTo>
                  <a:lnTo>
                    <a:pt x="5891" y="3318"/>
                  </a:lnTo>
                  <a:lnTo>
                    <a:pt x="6026" y="3115"/>
                  </a:lnTo>
                  <a:lnTo>
                    <a:pt x="6026" y="2979"/>
                  </a:lnTo>
                  <a:lnTo>
                    <a:pt x="6161" y="2641"/>
                  </a:lnTo>
                  <a:lnTo>
                    <a:pt x="6161" y="2505"/>
                  </a:lnTo>
                  <a:lnTo>
                    <a:pt x="6094" y="2302"/>
                  </a:lnTo>
                  <a:lnTo>
                    <a:pt x="5958" y="1964"/>
                  </a:lnTo>
                  <a:lnTo>
                    <a:pt x="5687" y="1625"/>
                  </a:lnTo>
                  <a:lnTo>
                    <a:pt x="5213" y="1016"/>
                  </a:lnTo>
                  <a:lnTo>
                    <a:pt x="4672" y="271"/>
                  </a:lnTo>
                  <a:lnTo>
                    <a:pt x="4536" y="68"/>
                  </a:lnTo>
                  <a:lnTo>
                    <a:pt x="43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535;p42"/>
            <p:cNvSpPr/>
            <p:nvPr/>
          </p:nvSpPr>
          <p:spPr>
            <a:xfrm>
              <a:off x="5174250" y="4466350"/>
              <a:ext cx="142200" cy="62650"/>
            </a:xfrm>
            <a:custGeom>
              <a:avLst/>
              <a:gdLst/>
              <a:ahLst/>
              <a:cxnLst/>
              <a:rect l="l" t="t" r="r" b="b"/>
              <a:pathLst>
                <a:path w="5688" h="2506" extrusionOk="0">
                  <a:moveTo>
                    <a:pt x="407" y="1"/>
                  </a:moveTo>
                  <a:lnTo>
                    <a:pt x="203" y="136"/>
                  </a:lnTo>
                  <a:lnTo>
                    <a:pt x="68" y="339"/>
                  </a:lnTo>
                  <a:lnTo>
                    <a:pt x="0" y="542"/>
                  </a:lnTo>
                  <a:lnTo>
                    <a:pt x="68" y="813"/>
                  </a:lnTo>
                  <a:lnTo>
                    <a:pt x="203" y="948"/>
                  </a:lnTo>
                  <a:lnTo>
                    <a:pt x="339" y="1084"/>
                  </a:lnTo>
                  <a:lnTo>
                    <a:pt x="1558" y="1625"/>
                  </a:lnTo>
                  <a:lnTo>
                    <a:pt x="2844" y="2099"/>
                  </a:lnTo>
                  <a:lnTo>
                    <a:pt x="3453" y="2235"/>
                  </a:lnTo>
                  <a:lnTo>
                    <a:pt x="4063" y="2370"/>
                  </a:lnTo>
                  <a:lnTo>
                    <a:pt x="4943" y="2506"/>
                  </a:lnTo>
                  <a:lnTo>
                    <a:pt x="5281" y="2506"/>
                  </a:lnTo>
                  <a:lnTo>
                    <a:pt x="5484" y="2370"/>
                  </a:lnTo>
                  <a:lnTo>
                    <a:pt x="5620" y="2167"/>
                  </a:lnTo>
                  <a:lnTo>
                    <a:pt x="5688" y="1964"/>
                  </a:lnTo>
                  <a:lnTo>
                    <a:pt x="5620" y="1761"/>
                  </a:lnTo>
                  <a:lnTo>
                    <a:pt x="5484" y="1558"/>
                  </a:lnTo>
                  <a:lnTo>
                    <a:pt x="5349" y="1422"/>
                  </a:lnTo>
                  <a:lnTo>
                    <a:pt x="5281" y="1422"/>
                  </a:lnTo>
                  <a:lnTo>
                    <a:pt x="4266" y="1219"/>
                  </a:lnTo>
                  <a:lnTo>
                    <a:pt x="3182" y="1016"/>
                  </a:lnTo>
                  <a:lnTo>
                    <a:pt x="1964" y="542"/>
                  </a:lnTo>
                  <a:lnTo>
                    <a:pt x="813" y="68"/>
                  </a:lnTo>
                  <a:lnTo>
                    <a:pt x="6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536;p42"/>
            <p:cNvSpPr/>
            <p:nvPr/>
          </p:nvSpPr>
          <p:spPr>
            <a:xfrm>
              <a:off x="5130225" y="4588225"/>
              <a:ext cx="74500" cy="50800"/>
            </a:xfrm>
            <a:custGeom>
              <a:avLst/>
              <a:gdLst/>
              <a:ahLst/>
              <a:cxnLst/>
              <a:rect l="l" t="t" r="r" b="b"/>
              <a:pathLst>
                <a:path w="2980" h="2032" extrusionOk="0">
                  <a:moveTo>
                    <a:pt x="610" y="0"/>
                  </a:moveTo>
                  <a:lnTo>
                    <a:pt x="407" y="68"/>
                  </a:lnTo>
                  <a:lnTo>
                    <a:pt x="204" y="203"/>
                  </a:lnTo>
                  <a:lnTo>
                    <a:pt x="69" y="407"/>
                  </a:lnTo>
                  <a:lnTo>
                    <a:pt x="1" y="610"/>
                  </a:lnTo>
                  <a:lnTo>
                    <a:pt x="69" y="813"/>
                  </a:lnTo>
                  <a:lnTo>
                    <a:pt x="204" y="1016"/>
                  </a:lnTo>
                  <a:lnTo>
                    <a:pt x="339" y="1151"/>
                  </a:lnTo>
                  <a:lnTo>
                    <a:pt x="1287" y="1558"/>
                  </a:lnTo>
                  <a:lnTo>
                    <a:pt x="2168" y="1964"/>
                  </a:lnTo>
                  <a:lnTo>
                    <a:pt x="2371" y="2032"/>
                  </a:lnTo>
                  <a:lnTo>
                    <a:pt x="2641" y="1964"/>
                  </a:lnTo>
                  <a:lnTo>
                    <a:pt x="2777" y="1828"/>
                  </a:lnTo>
                  <a:lnTo>
                    <a:pt x="2912" y="1693"/>
                  </a:lnTo>
                  <a:lnTo>
                    <a:pt x="2980" y="1422"/>
                  </a:lnTo>
                  <a:lnTo>
                    <a:pt x="2912" y="1219"/>
                  </a:lnTo>
                  <a:lnTo>
                    <a:pt x="2845" y="1084"/>
                  </a:lnTo>
                  <a:lnTo>
                    <a:pt x="2641" y="948"/>
                  </a:lnTo>
                  <a:lnTo>
                    <a:pt x="2641" y="881"/>
                  </a:lnTo>
                  <a:lnTo>
                    <a:pt x="1694" y="474"/>
                  </a:lnTo>
                  <a:lnTo>
                    <a:pt x="813" y="68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537;p42"/>
            <p:cNvSpPr/>
            <p:nvPr/>
          </p:nvSpPr>
          <p:spPr>
            <a:xfrm>
              <a:off x="5196250" y="4407100"/>
              <a:ext cx="64350" cy="37275"/>
            </a:xfrm>
            <a:custGeom>
              <a:avLst/>
              <a:gdLst/>
              <a:ahLst/>
              <a:cxnLst/>
              <a:rect l="l" t="t" r="r" b="b"/>
              <a:pathLst>
                <a:path w="2574" h="1491" extrusionOk="0">
                  <a:moveTo>
                    <a:pt x="407" y="1"/>
                  </a:moveTo>
                  <a:lnTo>
                    <a:pt x="204" y="136"/>
                  </a:lnTo>
                  <a:lnTo>
                    <a:pt x="68" y="272"/>
                  </a:lnTo>
                  <a:lnTo>
                    <a:pt x="0" y="475"/>
                  </a:lnTo>
                  <a:lnTo>
                    <a:pt x="0" y="746"/>
                  </a:lnTo>
                  <a:lnTo>
                    <a:pt x="136" y="949"/>
                  </a:lnTo>
                  <a:lnTo>
                    <a:pt x="271" y="1084"/>
                  </a:lnTo>
                  <a:lnTo>
                    <a:pt x="474" y="1152"/>
                  </a:lnTo>
                  <a:lnTo>
                    <a:pt x="1964" y="1490"/>
                  </a:lnTo>
                  <a:lnTo>
                    <a:pt x="2167" y="1490"/>
                  </a:lnTo>
                  <a:lnTo>
                    <a:pt x="2370" y="1423"/>
                  </a:lnTo>
                  <a:lnTo>
                    <a:pt x="2506" y="1220"/>
                  </a:lnTo>
                  <a:lnTo>
                    <a:pt x="2573" y="1016"/>
                  </a:lnTo>
                  <a:lnTo>
                    <a:pt x="2573" y="746"/>
                  </a:lnTo>
                  <a:lnTo>
                    <a:pt x="2506" y="542"/>
                  </a:lnTo>
                  <a:lnTo>
                    <a:pt x="2302" y="407"/>
                  </a:lnTo>
                  <a:lnTo>
                    <a:pt x="2099" y="339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538;p42"/>
            <p:cNvSpPr/>
            <p:nvPr/>
          </p:nvSpPr>
          <p:spPr>
            <a:xfrm>
              <a:off x="5153925" y="4503600"/>
              <a:ext cx="74500" cy="99875"/>
            </a:xfrm>
            <a:custGeom>
              <a:avLst/>
              <a:gdLst/>
              <a:ahLst/>
              <a:cxnLst/>
              <a:rect l="l" t="t" r="r" b="b"/>
              <a:pathLst>
                <a:path w="2980" h="3995" extrusionOk="0">
                  <a:moveTo>
                    <a:pt x="2641" y="0"/>
                  </a:moveTo>
                  <a:lnTo>
                    <a:pt x="2506" y="68"/>
                  </a:lnTo>
                  <a:lnTo>
                    <a:pt x="1287" y="1828"/>
                  </a:lnTo>
                  <a:lnTo>
                    <a:pt x="69" y="3588"/>
                  </a:lnTo>
                  <a:lnTo>
                    <a:pt x="1" y="3656"/>
                  </a:lnTo>
                  <a:lnTo>
                    <a:pt x="1" y="3792"/>
                  </a:lnTo>
                  <a:lnTo>
                    <a:pt x="69" y="3927"/>
                  </a:lnTo>
                  <a:lnTo>
                    <a:pt x="272" y="3995"/>
                  </a:lnTo>
                  <a:lnTo>
                    <a:pt x="339" y="3995"/>
                  </a:lnTo>
                  <a:lnTo>
                    <a:pt x="407" y="3927"/>
                  </a:lnTo>
                  <a:lnTo>
                    <a:pt x="1626" y="2167"/>
                  </a:lnTo>
                  <a:lnTo>
                    <a:pt x="2912" y="406"/>
                  </a:lnTo>
                  <a:lnTo>
                    <a:pt x="2980" y="203"/>
                  </a:lnTo>
                  <a:lnTo>
                    <a:pt x="2912" y="135"/>
                  </a:lnTo>
                  <a:lnTo>
                    <a:pt x="2844" y="68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539;p42"/>
            <p:cNvSpPr/>
            <p:nvPr/>
          </p:nvSpPr>
          <p:spPr>
            <a:xfrm>
              <a:off x="5148850" y="4518825"/>
              <a:ext cx="121900" cy="138825"/>
            </a:xfrm>
            <a:custGeom>
              <a:avLst/>
              <a:gdLst/>
              <a:ahLst/>
              <a:cxnLst/>
              <a:rect l="l" t="t" r="r" b="b"/>
              <a:pathLst>
                <a:path w="4876" h="5553" extrusionOk="0">
                  <a:moveTo>
                    <a:pt x="4537" y="0"/>
                  </a:moveTo>
                  <a:lnTo>
                    <a:pt x="4402" y="68"/>
                  </a:lnTo>
                  <a:lnTo>
                    <a:pt x="2709" y="2099"/>
                  </a:lnTo>
                  <a:lnTo>
                    <a:pt x="1219" y="3792"/>
                  </a:lnTo>
                  <a:lnTo>
                    <a:pt x="68" y="5146"/>
                  </a:lnTo>
                  <a:lnTo>
                    <a:pt x="1" y="5349"/>
                  </a:lnTo>
                  <a:lnTo>
                    <a:pt x="136" y="5485"/>
                  </a:lnTo>
                  <a:lnTo>
                    <a:pt x="272" y="5552"/>
                  </a:lnTo>
                  <a:lnTo>
                    <a:pt x="407" y="5552"/>
                  </a:lnTo>
                  <a:lnTo>
                    <a:pt x="475" y="5485"/>
                  </a:lnTo>
                  <a:lnTo>
                    <a:pt x="1152" y="4604"/>
                  </a:lnTo>
                  <a:lnTo>
                    <a:pt x="1829" y="3792"/>
                  </a:lnTo>
                  <a:lnTo>
                    <a:pt x="3251" y="2235"/>
                  </a:lnTo>
                  <a:lnTo>
                    <a:pt x="4808" y="407"/>
                  </a:lnTo>
                  <a:lnTo>
                    <a:pt x="4875" y="271"/>
                  </a:lnTo>
                  <a:lnTo>
                    <a:pt x="4875" y="204"/>
                  </a:lnTo>
                  <a:lnTo>
                    <a:pt x="4740" y="68"/>
                  </a:lnTo>
                  <a:lnTo>
                    <a:pt x="4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540;p42"/>
            <p:cNvSpPr/>
            <p:nvPr/>
          </p:nvSpPr>
          <p:spPr>
            <a:xfrm>
              <a:off x="5120075" y="4525600"/>
              <a:ext cx="182825" cy="211600"/>
            </a:xfrm>
            <a:custGeom>
              <a:avLst/>
              <a:gdLst/>
              <a:ahLst/>
              <a:cxnLst/>
              <a:rect l="l" t="t" r="r" b="b"/>
              <a:pathLst>
                <a:path w="7313" h="8464" extrusionOk="0">
                  <a:moveTo>
                    <a:pt x="6974" y="0"/>
                  </a:moveTo>
                  <a:lnTo>
                    <a:pt x="6839" y="136"/>
                  </a:lnTo>
                  <a:lnTo>
                    <a:pt x="6433" y="745"/>
                  </a:lnTo>
                  <a:lnTo>
                    <a:pt x="5959" y="1354"/>
                  </a:lnTo>
                  <a:lnTo>
                    <a:pt x="5688" y="1761"/>
                  </a:lnTo>
                  <a:lnTo>
                    <a:pt x="5620" y="1828"/>
                  </a:lnTo>
                  <a:lnTo>
                    <a:pt x="5417" y="2099"/>
                  </a:lnTo>
                  <a:lnTo>
                    <a:pt x="4943" y="2708"/>
                  </a:lnTo>
                  <a:lnTo>
                    <a:pt x="4740" y="2979"/>
                  </a:lnTo>
                  <a:lnTo>
                    <a:pt x="4266" y="3453"/>
                  </a:lnTo>
                  <a:lnTo>
                    <a:pt x="3995" y="3792"/>
                  </a:lnTo>
                  <a:lnTo>
                    <a:pt x="949" y="7042"/>
                  </a:lnTo>
                  <a:lnTo>
                    <a:pt x="542" y="7516"/>
                  </a:lnTo>
                  <a:lnTo>
                    <a:pt x="339" y="7719"/>
                  </a:lnTo>
                  <a:lnTo>
                    <a:pt x="204" y="7854"/>
                  </a:lnTo>
                  <a:lnTo>
                    <a:pt x="68" y="8125"/>
                  </a:lnTo>
                  <a:lnTo>
                    <a:pt x="1" y="8193"/>
                  </a:lnTo>
                  <a:lnTo>
                    <a:pt x="68" y="8328"/>
                  </a:lnTo>
                  <a:lnTo>
                    <a:pt x="204" y="8463"/>
                  </a:lnTo>
                  <a:lnTo>
                    <a:pt x="339" y="8463"/>
                  </a:lnTo>
                  <a:lnTo>
                    <a:pt x="475" y="8328"/>
                  </a:lnTo>
                  <a:lnTo>
                    <a:pt x="542" y="8328"/>
                  </a:lnTo>
                  <a:lnTo>
                    <a:pt x="881" y="7854"/>
                  </a:lnTo>
                  <a:lnTo>
                    <a:pt x="1287" y="7448"/>
                  </a:lnTo>
                  <a:lnTo>
                    <a:pt x="1964" y="6703"/>
                  </a:lnTo>
                  <a:lnTo>
                    <a:pt x="3454" y="5146"/>
                  </a:lnTo>
                  <a:lnTo>
                    <a:pt x="4266" y="4266"/>
                  </a:lnTo>
                  <a:lnTo>
                    <a:pt x="5011" y="3386"/>
                  </a:lnTo>
                  <a:lnTo>
                    <a:pt x="5620" y="2573"/>
                  </a:lnTo>
                  <a:lnTo>
                    <a:pt x="6026" y="2099"/>
                  </a:lnTo>
                  <a:lnTo>
                    <a:pt x="6230" y="1828"/>
                  </a:lnTo>
                  <a:lnTo>
                    <a:pt x="6771" y="1084"/>
                  </a:lnTo>
                  <a:lnTo>
                    <a:pt x="7245" y="406"/>
                  </a:lnTo>
                  <a:lnTo>
                    <a:pt x="7313" y="339"/>
                  </a:lnTo>
                  <a:lnTo>
                    <a:pt x="7313" y="203"/>
                  </a:lnTo>
                  <a:lnTo>
                    <a:pt x="7177" y="68"/>
                  </a:lnTo>
                  <a:lnTo>
                    <a:pt x="69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541;p42"/>
            <p:cNvSpPr/>
            <p:nvPr/>
          </p:nvSpPr>
          <p:spPr>
            <a:xfrm>
              <a:off x="5116700" y="4600075"/>
              <a:ext cx="162525" cy="181125"/>
            </a:xfrm>
            <a:custGeom>
              <a:avLst/>
              <a:gdLst/>
              <a:ahLst/>
              <a:cxnLst/>
              <a:rect l="l" t="t" r="r" b="b"/>
              <a:pathLst>
                <a:path w="6501" h="7245" extrusionOk="0">
                  <a:moveTo>
                    <a:pt x="6161" y="0"/>
                  </a:moveTo>
                  <a:lnTo>
                    <a:pt x="6026" y="68"/>
                  </a:lnTo>
                  <a:lnTo>
                    <a:pt x="5281" y="1084"/>
                  </a:lnTo>
                  <a:lnTo>
                    <a:pt x="5011" y="1422"/>
                  </a:lnTo>
                  <a:lnTo>
                    <a:pt x="4672" y="1828"/>
                  </a:lnTo>
                  <a:lnTo>
                    <a:pt x="3182" y="3453"/>
                  </a:lnTo>
                  <a:lnTo>
                    <a:pt x="2776" y="3927"/>
                  </a:lnTo>
                  <a:lnTo>
                    <a:pt x="2370" y="4333"/>
                  </a:lnTo>
                  <a:lnTo>
                    <a:pt x="1625" y="5011"/>
                  </a:lnTo>
                  <a:lnTo>
                    <a:pt x="880" y="5823"/>
                  </a:lnTo>
                  <a:lnTo>
                    <a:pt x="136" y="6635"/>
                  </a:lnTo>
                  <a:lnTo>
                    <a:pt x="68" y="6771"/>
                  </a:lnTo>
                  <a:lnTo>
                    <a:pt x="0" y="6906"/>
                  </a:lnTo>
                  <a:lnTo>
                    <a:pt x="0" y="6974"/>
                  </a:lnTo>
                  <a:lnTo>
                    <a:pt x="0" y="7109"/>
                  </a:lnTo>
                  <a:lnTo>
                    <a:pt x="0" y="7177"/>
                  </a:lnTo>
                  <a:lnTo>
                    <a:pt x="203" y="7245"/>
                  </a:lnTo>
                  <a:lnTo>
                    <a:pt x="339" y="7245"/>
                  </a:lnTo>
                  <a:lnTo>
                    <a:pt x="474" y="7042"/>
                  </a:lnTo>
                  <a:lnTo>
                    <a:pt x="880" y="6568"/>
                  </a:lnTo>
                  <a:lnTo>
                    <a:pt x="1219" y="6229"/>
                  </a:lnTo>
                  <a:lnTo>
                    <a:pt x="1964" y="5417"/>
                  </a:lnTo>
                  <a:lnTo>
                    <a:pt x="2709" y="4672"/>
                  </a:lnTo>
                  <a:lnTo>
                    <a:pt x="3182" y="4198"/>
                  </a:lnTo>
                  <a:lnTo>
                    <a:pt x="3521" y="3860"/>
                  </a:lnTo>
                  <a:lnTo>
                    <a:pt x="5011" y="2167"/>
                  </a:lnTo>
                  <a:lnTo>
                    <a:pt x="5349" y="1828"/>
                  </a:lnTo>
                  <a:lnTo>
                    <a:pt x="5688" y="1422"/>
                  </a:lnTo>
                  <a:lnTo>
                    <a:pt x="6094" y="880"/>
                  </a:lnTo>
                  <a:lnTo>
                    <a:pt x="6365" y="474"/>
                  </a:lnTo>
                  <a:lnTo>
                    <a:pt x="6432" y="407"/>
                  </a:lnTo>
                  <a:lnTo>
                    <a:pt x="6500" y="339"/>
                  </a:lnTo>
                  <a:lnTo>
                    <a:pt x="6500" y="203"/>
                  </a:lnTo>
                  <a:lnTo>
                    <a:pt x="6365" y="68"/>
                  </a:lnTo>
                  <a:lnTo>
                    <a:pt x="6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542;p42"/>
            <p:cNvSpPr/>
            <p:nvPr/>
          </p:nvSpPr>
          <p:spPr>
            <a:xfrm>
              <a:off x="5120075" y="4647475"/>
              <a:ext cx="162525" cy="177750"/>
            </a:xfrm>
            <a:custGeom>
              <a:avLst/>
              <a:gdLst/>
              <a:ahLst/>
              <a:cxnLst/>
              <a:rect l="l" t="t" r="r" b="b"/>
              <a:pathLst>
                <a:path w="6501" h="7110" extrusionOk="0">
                  <a:moveTo>
                    <a:pt x="6230" y="0"/>
                  </a:moveTo>
                  <a:lnTo>
                    <a:pt x="6094" y="68"/>
                  </a:lnTo>
                  <a:lnTo>
                    <a:pt x="3928" y="2573"/>
                  </a:lnTo>
                  <a:lnTo>
                    <a:pt x="2506" y="4130"/>
                  </a:lnTo>
                  <a:lnTo>
                    <a:pt x="68" y="6703"/>
                  </a:lnTo>
                  <a:lnTo>
                    <a:pt x="1" y="6771"/>
                  </a:lnTo>
                  <a:lnTo>
                    <a:pt x="1" y="6906"/>
                  </a:lnTo>
                  <a:lnTo>
                    <a:pt x="68" y="7042"/>
                  </a:lnTo>
                  <a:lnTo>
                    <a:pt x="204" y="7109"/>
                  </a:lnTo>
                  <a:lnTo>
                    <a:pt x="272" y="7109"/>
                  </a:lnTo>
                  <a:lnTo>
                    <a:pt x="475" y="6974"/>
                  </a:lnTo>
                  <a:lnTo>
                    <a:pt x="1964" y="5417"/>
                  </a:lnTo>
                  <a:lnTo>
                    <a:pt x="3521" y="3724"/>
                  </a:lnTo>
                  <a:lnTo>
                    <a:pt x="4063" y="3115"/>
                  </a:lnTo>
                  <a:lnTo>
                    <a:pt x="4605" y="2505"/>
                  </a:lnTo>
                  <a:lnTo>
                    <a:pt x="6500" y="406"/>
                  </a:lnTo>
                  <a:lnTo>
                    <a:pt x="6500" y="339"/>
                  </a:lnTo>
                  <a:lnTo>
                    <a:pt x="6500" y="203"/>
                  </a:lnTo>
                  <a:lnTo>
                    <a:pt x="6433" y="68"/>
                  </a:lnTo>
                  <a:lnTo>
                    <a:pt x="6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543;p42"/>
            <p:cNvSpPr/>
            <p:nvPr/>
          </p:nvSpPr>
          <p:spPr>
            <a:xfrm>
              <a:off x="5142075" y="4703325"/>
              <a:ext cx="128675" cy="140500"/>
            </a:xfrm>
            <a:custGeom>
              <a:avLst/>
              <a:gdLst/>
              <a:ahLst/>
              <a:cxnLst/>
              <a:rect l="l" t="t" r="r" b="b"/>
              <a:pathLst>
                <a:path w="5147" h="5620" extrusionOk="0">
                  <a:moveTo>
                    <a:pt x="4808" y="0"/>
                  </a:moveTo>
                  <a:lnTo>
                    <a:pt x="4673" y="68"/>
                  </a:lnTo>
                  <a:lnTo>
                    <a:pt x="3657" y="1287"/>
                  </a:lnTo>
                  <a:lnTo>
                    <a:pt x="2980" y="2032"/>
                  </a:lnTo>
                  <a:lnTo>
                    <a:pt x="1423" y="3724"/>
                  </a:lnTo>
                  <a:lnTo>
                    <a:pt x="69" y="5214"/>
                  </a:lnTo>
                  <a:lnTo>
                    <a:pt x="1" y="5281"/>
                  </a:lnTo>
                  <a:lnTo>
                    <a:pt x="1" y="5349"/>
                  </a:lnTo>
                  <a:lnTo>
                    <a:pt x="69" y="5552"/>
                  </a:lnTo>
                  <a:lnTo>
                    <a:pt x="272" y="5620"/>
                  </a:lnTo>
                  <a:lnTo>
                    <a:pt x="407" y="5485"/>
                  </a:lnTo>
                  <a:lnTo>
                    <a:pt x="1220" y="4672"/>
                  </a:lnTo>
                  <a:lnTo>
                    <a:pt x="1964" y="3927"/>
                  </a:lnTo>
                  <a:lnTo>
                    <a:pt x="2641" y="3183"/>
                  </a:lnTo>
                  <a:lnTo>
                    <a:pt x="3454" y="2302"/>
                  </a:lnTo>
                  <a:lnTo>
                    <a:pt x="5079" y="407"/>
                  </a:lnTo>
                  <a:lnTo>
                    <a:pt x="5146" y="339"/>
                  </a:lnTo>
                  <a:lnTo>
                    <a:pt x="5146" y="203"/>
                  </a:lnTo>
                  <a:lnTo>
                    <a:pt x="5011" y="68"/>
                  </a:lnTo>
                  <a:lnTo>
                    <a:pt x="5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44;p42"/>
            <p:cNvSpPr/>
            <p:nvPr/>
          </p:nvSpPr>
          <p:spPr>
            <a:xfrm>
              <a:off x="5187775" y="4117675"/>
              <a:ext cx="111750" cy="154050"/>
            </a:xfrm>
            <a:custGeom>
              <a:avLst/>
              <a:gdLst/>
              <a:ahLst/>
              <a:cxnLst/>
              <a:rect l="l" t="t" r="r" b="b"/>
              <a:pathLst>
                <a:path w="4470" h="6162" extrusionOk="0">
                  <a:moveTo>
                    <a:pt x="1355" y="1151"/>
                  </a:moveTo>
                  <a:lnTo>
                    <a:pt x="1423" y="1219"/>
                  </a:lnTo>
                  <a:lnTo>
                    <a:pt x="1558" y="1354"/>
                  </a:lnTo>
                  <a:lnTo>
                    <a:pt x="1897" y="1964"/>
                  </a:lnTo>
                  <a:lnTo>
                    <a:pt x="2168" y="2438"/>
                  </a:lnTo>
                  <a:lnTo>
                    <a:pt x="2303" y="2844"/>
                  </a:lnTo>
                  <a:lnTo>
                    <a:pt x="2303" y="2844"/>
                  </a:lnTo>
                  <a:lnTo>
                    <a:pt x="1897" y="2438"/>
                  </a:lnTo>
                  <a:lnTo>
                    <a:pt x="1490" y="2031"/>
                  </a:lnTo>
                  <a:lnTo>
                    <a:pt x="1220" y="1625"/>
                  </a:lnTo>
                  <a:lnTo>
                    <a:pt x="1152" y="1354"/>
                  </a:lnTo>
                  <a:lnTo>
                    <a:pt x="1152" y="1219"/>
                  </a:lnTo>
                  <a:lnTo>
                    <a:pt x="1220" y="1151"/>
                  </a:lnTo>
                  <a:close/>
                  <a:moveTo>
                    <a:pt x="1017" y="0"/>
                  </a:moveTo>
                  <a:lnTo>
                    <a:pt x="678" y="136"/>
                  </a:lnTo>
                  <a:lnTo>
                    <a:pt x="407" y="339"/>
                  </a:lnTo>
                  <a:lnTo>
                    <a:pt x="136" y="609"/>
                  </a:lnTo>
                  <a:lnTo>
                    <a:pt x="1" y="880"/>
                  </a:lnTo>
                  <a:lnTo>
                    <a:pt x="1" y="1151"/>
                  </a:lnTo>
                  <a:lnTo>
                    <a:pt x="1" y="1490"/>
                  </a:lnTo>
                  <a:lnTo>
                    <a:pt x="1" y="1760"/>
                  </a:lnTo>
                  <a:lnTo>
                    <a:pt x="136" y="2031"/>
                  </a:lnTo>
                  <a:lnTo>
                    <a:pt x="407" y="2573"/>
                  </a:lnTo>
                  <a:lnTo>
                    <a:pt x="813" y="3047"/>
                  </a:lnTo>
                  <a:lnTo>
                    <a:pt x="1287" y="3453"/>
                  </a:lnTo>
                  <a:lnTo>
                    <a:pt x="1897" y="4062"/>
                  </a:lnTo>
                  <a:lnTo>
                    <a:pt x="2506" y="4672"/>
                  </a:lnTo>
                  <a:lnTo>
                    <a:pt x="2912" y="5213"/>
                  </a:lnTo>
                  <a:lnTo>
                    <a:pt x="3048" y="5484"/>
                  </a:lnTo>
                  <a:lnTo>
                    <a:pt x="3115" y="5620"/>
                  </a:lnTo>
                  <a:lnTo>
                    <a:pt x="3251" y="5755"/>
                  </a:lnTo>
                  <a:lnTo>
                    <a:pt x="3454" y="6026"/>
                  </a:lnTo>
                  <a:lnTo>
                    <a:pt x="3657" y="6161"/>
                  </a:lnTo>
                  <a:lnTo>
                    <a:pt x="4131" y="6161"/>
                  </a:lnTo>
                  <a:lnTo>
                    <a:pt x="4266" y="6026"/>
                  </a:lnTo>
                  <a:lnTo>
                    <a:pt x="4402" y="5823"/>
                  </a:lnTo>
                  <a:lnTo>
                    <a:pt x="4469" y="5552"/>
                  </a:lnTo>
                  <a:lnTo>
                    <a:pt x="4402" y="5349"/>
                  </a:lnTo>
                  <a:lnTo>
                    <a:pt x="4266" y="5146"/>
                  </a:lnTo>
                  <a:lnTo>
                    <a:pt x="4131" y="5010"/>
                  </a:lnTo>
                  <a:lnTo>
                    <a:pt x="3860" y="3927"/>
                  </a:lnTo>
                  <a:lnTo>
                    <a:pt x="3589" y="2979"/>
                  </a:lnTo>
                  <a:lnTo>
                    <a:pt x="3251" y="2031"/>
                  </a:lnTo>
                  <a:lnTo>
                    <a:pt x="2980" y="1422"/>
                  </a:lnTo>
                  <a:lnTo>
                    <a:pt x="2641" y="880"/>
                  </a:lnTo>
                  <a:lnTo>
                    <a:pt x="2303" y="474"/>
                  </a:lnTo>
                  <a:lnTo>
                    <a:pt x="2100" y="271"/>
                  </a:lnTo>
                  <a:lnTo>
                    <a:pt x="1897" y="136"/>
                  </a:lnTo>
                  <a:lnTo>
                    <a:pt x="1694" y="68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545;p42"/>
            <p:cNvSpPr/>
            <p:nvPr/>
          </p:nvSpPr>
          <p:spPr>
            <a:xfrm>
              <a:off x="5343500" y="4154900"/>
              <a:ext cx="77900" cy="132050"/>
            </a:xfrm>
            <a:custGeom>
              <a:avLst/>
              <a:gdLst/>
              <a:ahLst/>
              <a:cxnLst/>
              <a:rect l="l" t="t" r="r" b="b"/>
              <a:pathLst>
                <a:path w="3116" h="5282" extrusionOk="0">
                  <a:moveTo>
                    <a:pt x="1964" y="1287"/>
                  </a:moveTo>
                  <a:lnTo>
                    <a:pt x="1964" y="1490"/>
                  </a:lnTo>
                  <a:lnTo>
                    <a:pt x="1897" y="1896"/>
                  </a:lnTo>
                  <a:lnTo>
                    <a:pt x="1626" y="2370"/>
                  </a:lnTo>
                  <a:lnTo>
                    <a:pt x="1355" y="2844"/>
                  </a:lnTo>
                  <a:lnTo>
                    <a:pt x="1355" y="2777"/>
                  </a:lnTo>
                  <a:lnTo>
                    <a:pt x="1626" y="2032"/>
                  </a:lnTo>
                  <a:lnTo>
                    <a:pt x="1558" y="2167"/>
                  </a:lnTo>
                  <a:lnTo>
                    <a:pt x="1558" y="2167"/>
                  </a:lnTo>
                  <a:lnTo>
                    <a:pt x="1761" y="1693"/>
                  </a:lnTo>
                  <a:lnTo>
                    <a:pt x="1964" y="1287"/>
                  </a:lnTo>
                  <a:close/>
                  <a:moveTo>
                    <a:pt x="2100" y="1"/>
                  </a:moveTo>
                  <a:lnTo>
                    <a:pt x="1897" y="68"/>
                  </a:lnTo>
                  <a:lnTo>
                    <a:pt x="1693" y="68"/>
                  </a:lnTo>
                  <a:lnTo>
                    <a:pt x="1423" y="204"/>
                  </a:lnTo>
                  <a:lnTo>
                    <a:pt x="1220" y="339"/>
                  </a:lnTo>
                  <a:lnTo>
                    <a:pt x="1084" y="542"/>
                  </a:lnTo>
                  <a:lnTo>
                    <a:pt x="813" y="949"/>
                  </a:lnTo>
                  <a:lnTo>
                    <a:pt x="610" y="1355"/>
                  </a:lnTo>
                  <a:lnTo>
                    <a:pt x="407" y="1829"/>
                  </a:lnTo>
                  <a:lnTo>
                    <a:pt x="136" y="2777"/>
                  </a:lnTo>
                  <a:lnTo>
                    <a:pt x="69" y="3251"/>
                  </a:lnTo>
                  <a:lnTo>
                    <a:pt x="1" y="3724"/>
                  </a:lnTo>
                  <a:lnTo>
                    <a:pt x="1" y="4672"/>
                  </a:lnTo>
                  <a:lnTo>
                    <a:pt x="69" y="4943"/>
                  </a:lnTo>
                  <a:lnTo>
                    <a:pt x="204" y="5079"/>
                  </a:lnTo>
                  <a:lnTo>
                    <a:pt x="407" y="5214"/>
                  </a:lnTo>
                  <a:lnTo>
                    <a:pt x="610" y="5282"/>
                  </a:lnTo>
                  <a:lnTo>
                    <a:pt x="881" y="5214"/>
                  </a:lnTo>
                  <a:lnTo>
                    <a:pt x="1084" y="5011"/>
                  </a:lnTo>
                  <a:lnTo>
                    <a:pt x="1152" y="4943"/>
                  </a:lnTo>
                  <a:lnTo>
                    <a:pt x="2100" y="3724"/>
                  </a:lnTo>
                  <a:lnTo>
                    <a:pt x="2438" y="3251"/>
                  </a:lnTo>
                  <a:lnTo>
                    <a:pt x="2777" y="2709"/>
                  </a:lnTo>
                  <a:lnTo>
                    <a:pt x="3048" y="2167"/>
                  </a:lnTo>
                  <a:lnTo>
                    <a:pt x="3115" y="1558"/>
                  </a:lnTo>
                  <a:lnTo>
                    <a:pt x="3115" y="1152"/>
                  </a:lnTo>
                  <a:lnTo>
                    <a:pt x="3048" y="745"/>
                  </a:lnTo>
                  <a:lnTo>
                    <a:pt x="2844" y="407"/>
                  </a:lnTo>
                  <a:lnTo>
                    <a:pt x="2709" y="204"/>
                  </a:lnTo>
                  <a:lnTo>
                    <a:pt x="2506" y="136"/>
                  </a:lnTo>
                  <a:lnTo>
                    <a:pt x="2371" y="68"/>
                  </a:lnTo>
                  <a:lnTo>
                    <a:pt x="21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16613" y="1752600"/>
            <a:ext cx="355769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Bahnschrift Condensed" panose="020B0502040204020203" pitchFamily="34" charset="0"/>
              </a:rPr>
              <a:t>When some </a:t>
            </a:r>
            <a:r>
              <a:rPr lang="en-US" sz="2400" b="1" u="sng" dirty="0">
                <a:solidFill>
                  <a:srgbClr val="CC66FF"/>
                </a:solidFill>
                <a:latin typeface="Bahnschrift Condensed" panose="020B0502040204020203" pitchFamily="34" charset="0"/>
              </a:rPr>
              <a:t>solids</a:t>
            </a:r>
            <a:r>
              <a:rPr lang="en-US" sz="2400" dirty="0">
                <a:latin typeface="Bahnschrift Condensed" panose="020B0502040204020203" pitchFamily="34" charset="0"/>
              </a:rPr>
              <a:t> with small particles mix with a </a:t>
            </a:r>
            <a:r>
              <a:rPr lang="en-US" sz="2400" b="1" u="sng" dirty="0">
                <a:solidFill>
                  <a:srgbClr val="CC66FF"/>
                </a:solidFill>
                <a:latin typeface="Bahnschrift Condensed" panose="020B0502040204020203" pitchFamily="34" charset="0"/>
              </a:rPr>
              <a:t>liquid</a:t>
            </a:r>
            <a:r>
              <a:rPr lang="en-US" sz="2400" dirty="0">
                <a:latin typeface="Bahnschrift Condensed" panose="020B0502040204020203" pitchFamily="34" charset="0"/>
              </a:rPr>
              <a:t> like water, they dissolve and form a mixture called </a:t>
            </a:r>
            <a:r>
              <a:rPr lang="en-US" sz="2400" b="1" u="sng" dirty="0">
                <a:solidFill>
                  <a:srgbClr val="CC66FF"/>
                </a:solidFill>
                <a:latin typeface="Bahnschrift Condensed" panose="020B0502040204020203" pitchFamily="34" charset="0"/>
              </a:rPr>
              <a:t>solution</a:t>
            </a:r>
            <a:r>
              <a:rPr lang="en-US" sz="2400" dirty="0"/>
              <a:t>.</a:t>
            </a:r>
          </a:p>
        </p:txBody>
      </p:sp>
      <p:pic>
        <p:nvPicPr>
          <p:cNvPr id="2050" name="Picture 2" descr="Dissolving science experiment with sugar in water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09"/>
          <a:stretch/>
        </p:blipFill>
        <p:spPr bwMode="auto">
          <a:xfrm>
            <a:off x="4722812" y="2475756"/>
            <a:ext cx="5668962" cy="264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1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79412" y="457200"/>
            <a:ext cx="110490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Bahnschrift Condensed" panose="020B0502040204020203" pitchFamily="34" charset="0"/>
              </a:rPr>
              <a:t>When the particles of the solid </a:t>
            </a:r>
            <a:r>
              <a:rPr lang="en-US" sz="2400" b="1" u="sng" dirty="0">
                <a:latin typeface="Bahnschrift Condensed" panose="020B0502040204020203" pitchFamily="34" charset="0"/>
              </a:rPr>
              <a:t>dissolve</a:t>
            </a:r>
            <a:r>
              <a:rPr lang="en-US" sz="2400" dirty="0">
                <a:latin typeface="Bahnschrift Condensed" panose="020B0502040204020203" pitchFamily="34" charset="0"/>
              </a:rPr>
              <a:t>, the solution is </a:t>
            </a:r>
            <a:r>
              <a:rPr lang="en-US" sz="2400" b="1" u="sng" dirty="0">
                <a:latin typeface="Bahnschrift Condensed" panose="020B0502040204020203" pitchFamily="34" charset="0"/>
              </a:rPr>
              <a:t>clear</a:t>
            </a:r>
            <a:r>
              <a:rPr lang="en-US" sz="2400" dirty="0">
                <a:latin typeface="Bahnschrift Condensed" panose="020B0502040204020203" pitchFamily="34" charset="0"/>
              </a:rPr>
              <a:t>. The particles </a:t>
            </a:r>
            <a:r>
              <a:rPr lang="en-US" sz="2400" b="1" u="sng" dirty="0">
                <a:latin typeface="Bahnschrift Condensed" panose="020B0502040204020203" pitchFamily="34" charset="0"/>
              </a:rPr>
              <a:t>do not settle at the bottom of the container </a:t>
            </a:r>
            <a:r>
              <a:rPr lang="en-US" sz="2400" dirty="0">
                <a:latin typeface="Bahnschrift Condensed" panose="020B0502040204020203" pitchFamily="34" charset="0"/>
              </a:rPr>
              <a:t>and you cannot see any of them as they are </a:t>
            </a:r>
            <a:r>
              <a:rPr lang="en-US" sz="2400" b="1" u="sng" dirty="0">
                <a:latin typeface="Bahnschrift Condensed" panose="020B0502040204020203" pitchFamily="34" charset="0"/>
              </a:rPr>
              <a:t>invisible</a:t>
            </a:r>
            <a:r>
              <a:rPr lang="en-US" sz="2400" dirty="0">
                <a:latin typeface="Bahnschrift Condensed" panose="020B0502040204020203" pitchFamily="34" charset="0"/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812" y="1676400"/>
            <a:ext cx="6705600" cy="47588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1609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143998" cy="102076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Soluble ,solvent and solute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12" y="1926336"/>
            <a:ext cx="274320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Solute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72" y="2688336"/>
            <a:ext cx="3237040" cy="3352801"/>
          </a:xfrm>
        </p:spPr>
        <p:txBody>
          <a:bodyPr/>
          <a:lstStyle/>
          <a:p>
            <a:r>
              <a:rPr lang="en-US" dirty="0">
                <a:latin typeface="Bahnschrift Condensed" panose="020B0502040204020203" pitchFamily="34" charset="0"/>
              </a:rPr>
              <a:t>A </a:t>
            </a:r>
            <a:r>
              <a:rPr lang="en-US" b="1" u="sng" dirty="0">
                <a:latin typeface="Bahnschrift Condensed" panose="020B0502040204020203" pitchFamily="34" charset="0"/>
              </a:rPr>
              <a:t>solid</a:t>
            </a:r>
            <a:r>
              <a:rPr lang="en-US" dirty="0">
                <a:latin typeface="Bahnschrift Condensed" panose="020B0502040204020203" pitchFamily="34" charset="0"/>
              </a:rPr>
              <a:t> that dissolves in solvent is called solute.</a:t>
            </a:r>
          </a:p>
          <a:p>
            <a:pPr marL="0" indent="0">
              <a:buNone/>
            </a:pPr>
            <a:r>
              <a:rPr lang="en-US" dirty="0">
                <a:latin typeface="Bahnschrift Condensed" panose="020B0502040204020203" pitchFamily="34" charset="0"/>
              </a:rPr>
              <a:t>        Salt is a solute.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22570" y="1908714"/>
            <a:ext cx="2857883" cy="762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Solvent </a:t>
            </a:r>
            <a:endParaRPr lang="en-US" sz="3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4260437"/>
            <a:ext cx="1597153" cy="15971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Content Placeholder 3"/>
          <p:cNvSpPr txBox="1">
            <a:spLocks/>
          </p:cNvSpPr>
          <p:nvPr/>
        </p:nvSpPr>
        <p:spPr>
          <a:xfrm>
            <a:off x="4654994" y="2580132"/>
            <a:ext cx="2726436" cy="3352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Bahnschrift Condensed" panose="020B0502040204020203" pitchFamily="34" charset="0"/>
              </a:rPr>
              <a:t>A </a:t>
            </a:r>
            <a:r>
              <a:rPr lang="en-US" b="1" u="sng" dirty="0">
                <a:latin typeface="Bahnschrift Condensed" panose="020B0502040204020203" pitchFamily="34" charset="0"/>
              </a:rPr>
              <a:t>liquid</a:t>
            </a:r>
            <a:r>
              <a:rPr lang="en-US" dirty="0">
                <a:latin typeface="Bahnschrift Condensed" panose="020B0502040204020203" pitchFamily="34" charset="0"/>
              </a:rPr>
              <a:t> in which particles </a:t>
            </a:r>
            <a:r>
              <a:rPr lang="en-US" b="1" u="sng" dirty="0">
                <a:latin typeface="Bahnschrift Condensed" panose="020B0502040204020203" pitchFamily="34" charset="0"/>
              </a:rPr>
              <a:t>of solute dissolve in.</a:t>
            </a:r>
            <a:endParaRPr lang="en-US" b="1" u="sng" dirty="0">
              <a:solidFill>
                <a:schemeClr val="accent1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Bahnschrift Condensed" panose="020B0502040204020203" pitchFamily="34" charset="0"/>
              </a:rPr>
              <a:t>Water is a solvent 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994" y="4109753"/>
            <a:ext cx="1905000" cy="17478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 Placeholder 4"/>
          <p:cNvSpPr txBox="1">
            <a:spLocks/>
          </p:cNvSpPr>
          <p:nvPr/>
        </p:nvSpPr>
        <p:spPr>
          <a:xfrm>
            <a:off x="8609012" y="1944972"/>
            <a:ext cx="2857883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Solution </a:t>
            </a:r>
            <a:endParaRPr lang="en-US" sz="3200" dirty="0"/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8923082" y="2580131"/>
            <a:ext cx="2726436" cy="3352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Bahnschrift Condensed" panose="020B0502040204020203" pitchFamily="34" charset="0"/>
              </a:rPr>
              <a:t>A mixture of solute and solvent.</a:t>
            </a:r>
            <a:endParaRPr lang="en-US" b="1" u="sng" dirty="0">
              <a:solidFill>
                <a:schemeClr val="accent1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Bahnschrift Condensed" panose="020B0502040204020203" pitchFamily="34" charset="0"/>
            </a:endParaRPr>
          </a:p>
        </p:txBody>
      </p:sp>
      <p:pic>
        <p:nvPicPr>
          <p:cNvPr id="17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235" y="3657600"/>
            <a:ext cx="1597153" cy="15971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185750-679C-4EFA-6F07-11481B5A8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944" y="3582257"/>
            <a:ext cx="1905000" cy="17478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415B2D-8604-93B6-1BB4-6393BA4D2325}"/>
              </a:ext>
            </a:extLst>
          </p:cNvPr>
          <p:cNvSpPr txBox="1"/>
          <p:nvPr/>
        </p:nvSpPr>
        <p:spPr>
          <a:xfrm>
            <a:off x="9809354" y="4135153"/>
            <a:ext cx="45719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05005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5212" y="685800"/>
            <a:ext cx="9982200" cy="1020762"/>
          </a:xfrm>
        </p:spPr>
        <p:txBody>
          <a:bodyPr/>
          <a:lstStyle/>
          <a:p>
            <a:r>
              <a:rPr lang="en-US" dirty="0">
                <a:latin typeface="Bahnschrift Condensed" panose="020B0502040204020203" pitchFamily="34" charset="0"/>
              </a:rPr>
              <a:t>If a solid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doesn’t dissolve </a:t>
            </a:r>
            <a:r>
              <a:rPr lang="en-US" dirty="0">
                <a:latin typeface="Bahnschrift Condensed" panose="020B0502040204020203" pitchFamily="34" charset="0"/>
              </a:rPr>
              <a:t>in a liquid but </a:t>
            </a:r>
            <a:r>
              <a:rPr lang="en-US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drops to the bottom</a:t>
            </a:r>
            <a:r>
              <a:rPr lang="en-US" dirty="0">
                <a:latin typeface="Bahnschrift Condensed" panose="020B0502040204020203" pitchFamily="34" charset="0"/>
              </a:rPr>
              <a:t>, it is called </a:t>
            </a:r>
            <a:r>
              <a:rPr lang="en-US" b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insoluble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9012" y="1977950"/>
            <a:ext cx="5715000" cy="38894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99612" y="4876800"/>
            <a:ext cx="609598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grpSp>
        <p:nvGrpSpPr>
          <p:cNvPr id="12" name="Google Shape;1286;p59"/>
          <p:cNvGrpSpPr/>
          <p:nvPr/>
        </p:nvGrpSpPr>
        <p:grpSpPr>
          <a:xfrm rot="20332119">
            <a:off x="1030096" y="2263854"/>
            <a:ext cx="1479424" cy="1683205"/>
            <a:chOff x="4765850" y="1509275"/>
            <a:chExt cx="718725" cy="817725"/>
          </a:xfrm>
        </p:grpSpPr>
        <p:sp>
          <p:nvSpPr>
            <p:cNvPr id="13" name="Google Shape;1287;p59"/>
            <p:cNvSpPr/>
            <p:nvPr/>
          </p:nvSpPr>
          <p:spPr>
            <a:xfrm>
              <a:off x="4765850" y="1509275"/>
              <a:ext cx="718725" cy="817725"/>
            </a:xfrm>
            <a:custGeom>
              <a:avLst/>
              <a:gdLst/>
              <a:ahLst/>
              <a:cxnLst/>
              <a:rect l="l" t="t" r="r" b="b"/>
              <a:pathLst>
                <a:path w="28749" h="32709" extrusionOk="0">
                  <a:moveTo>
                    <a:pt x="14643" y="1"/>
                  </a:moveTo>
                  <a:lnTo>
                    <a:pt x="12416" y="83"/>
                  </a:lnTo>
                  <a:lnTo>
                    <a:pt x="10188" y="248"/>
                  </a:lnTo>
                  <a:lnTo>
                    <a:pt x="7920" y="496"/>
                  </a:lnTo>
                  <a:lnTo>
                    <a:pt x="5693" y="825"/>
                  </a:lnTo>
                  <a:lnTo>
                    <a:pt x="4868" y="990"/>
                  </a:lnTo>
                  <a:lnTo>
                    <a:pt x="4043" y="1197"/>
                  </a:lnTo>
                  <a:lnTo>
                    <a:pt x="3630" y="1320"/>
                  </a:lnTo>
                  <a:lnTo>
                    <a:pt x="3218" y="1485"/>
                  </a:lnTo>
                  <a:lnTo>
                    <a:pt x="2805" y="1650"/>
                  </a:lnTo>
                  <a:lnTo>
                    <a:pt x="2393" y="1898"/>
                  </a:lnTo>
                  <a:lnTo>
                    <a:pt x="1857" y="2228"/>
                  </a:lnTo>
                  <a:lnTo>
                    <a:pt x="1403" y="2640"/>
                  </a:lnTo>
                  <a:lnTo>
                    <a:pt x="991" y="3094"/>
                  </a:lnTo>
                  <a:lnTo>
                    <a:pt x="661" y="3548"/>
                  </a:lnTo>
                  <a:lnTo>
                    <a:pt x="413" y="4084"/>
                  </a:lnTo>
                  <a:lnTo>
                    <a:pt x="207" y="4579"/>
                  </a:lnTo>
                  <a:lnTo>
                    <a:pt x="42" y="5156"/>
                  </a:lnTo>
                  <a:lnTo>
                    <a:pt x="1" y="5692"/>
                  </a:lnTo>
                  <a:lnTo>
                    <a:pt x="42" y="6064"/>
                  </a:lnTo>
                  <a:lnTo>
                    <a:pt x="83" y="6476"/>
                  </a:lnTo>
                  <a:lnTo>
                    <a:pt x="166" y="6847"/>
                  </a:lnTo>
                  <a:lnTo>
                    <a:pt x="331" y="7177"/>
                  </a:lnTo>
                  <a:lnTo>
                    <a:pt x="496" y="7548"/>
                  </a:lnTo>
                  <a:lnTo>
                    <a:pt x="702" y="7878"/>
                  </a:lnTo>
                  <a:lnTo>
                    <a:pt x="949" y="8167"/>
                  </a:lnTo>
                  <a:lnTo>
                    <a:pt x="1197" y="8456"/>
                  </a:lnTo>
                  <a:lnTo>
                    <a:pt x="1486" y="8703"/>
                  </a:lnTo>
                  <a:lnTo>
                    <a:pt x="1774" y="8910"/>
                  </a:lnTo>
                  <a:lnTo>
                    <a:pt x="2022" y="17695"/>
                  </a:lnTo>
                  <a:lnTo>
                    <a:pt x="2063" y="17901"/>
                  </a:lnTo>
                  <a:lnTo>
                    <a:pt x="2352" y="27800"/>
                  </a:lnTo>
                  <a:lnTo>
                    <a:pt x="2352" y="28047"/>
                  </a:lnTo>
                  <a:lnTo>
                    <a:pt x="2434" y="28254"/>
                  </a:lnTo>
                  <a:lnTo>
                    <a:pt x="2558" y="28625"/>
                  </a:lnTo>
                  <a:lnTo>
                    <a:pt x="2805" y="28996"/>
                  </a:lnTo>
                  <a:lnTo>
                    <a:pt x="2970" y="29120"/>
                  </a:lnTo>
                  <a:lnTo>
                    <a:pt x="3135" y="29285"/>
                  </a:lnTo>
                  <a:lnTo>
                    <a:pt x="3754" y="29656"/>
                  </a:lnTo>
                  <a:lnTo>
                    <a:pt x="4373" y="30027"/>
                  </a:lnTo>
                  <a:lnTo>
                    <a:pt x="4991" y="30398"/>
                  </a:lnTo>
                  <a:lnTo>
                    <a:pt x="5651" y="30728"/>
                  </a:lnTo>
                  <a:lnTo>
                    <a:pt x="6353" y="31017"/>
                  </a:lnTo>
                  <a:lnTo>
                    <a:pt x="7054" y="31306"/>
                  </a:lnTo>
                  <a:lnTo>
                    <a:pt x="7755" y="31553"/>
                  </a:lnTo>
                  <a:lnTo>
                    <a:pt x="8497" y="31801"/>
                  </a:lnTo>
                  <a:lnTo>
                    <a:pt x="9240" y="32007"/>
                  </a:lnTo>
                  <a:lnTo>
                    <a:pt x="9982" y="32172"/>
                  </a:lnTo>
                  <a:lnTo>
                    <a:pt x="10766" y="32337"/>
                  </a:lnTo>
                  <a:lnTo>
                    <a:pt x="11550" y="32461"/>
                  </a:lnTo>
                  <a:lnTo>
                    <a:pt x="12292" y="32584"/>
                  </a:lnTo>
                  <a:lnTo>
                    <a:pt x="13076" y="32626"/>
                  </a:lnTo>
                  <a:lnTo>
                    <a:pt x="13901" y="32667"/>
                  </a:lnTo>
                  <a:lnTo>
                    <a:pt x="14684" y="32708"/>
                  </a:lnTo>
                  <a:lnTo>
                    <a:pt x="15179" y="32708"/>
                  </a:lnTo>
                  <a:lnTo>
                    <a:pt x="15963" y="32667"/>
                  </a:lnTo>
                  <a:lnTo>
                    <a:pt x="16746" y="32584"/>
                  </a:lnTo>
                  <a:lnTo>
                    <a:pt x="17530" y="32502"/>
                  </a:lnTo>
                  <a:lnTo>
                    <a:pt x="18273" y="32378"/>
                  </a:lnTo>
                  <a:lnTo>
                    <a:pt x="19056" y="32213"/>
                  </a:lnTo>
                  <a:lnTo>
                    <a:pt x="19799" y="32007"/>
                  </a:lnTo>
                  <a:lnTo>
                    <a:pt x="20582" y="31801"/>
                  </a:lnTo>
                  <a:lnTo>
                    <a:pt x="21325" y="31553"/>
                  </a:lnTo>
                  <a:lnTo>
                    <a:pt x="22067" y="31265"/>
                  </a:lnTo>
                  <a:lnTo>
                    <a:pt x="22768" y="30976"/>
                  </a:lnTo>
                  <a:lnTo>
                    <a:pt x="23511" y="30646"/>
                  </a:lnTo>
                  <a:lnTo>
                    <a:pt x="24171" y="30275"/>
                  </a:lnTo>
                  <a:lnTo>
                    <a:pt x="24872" y="29904"/>
                  </a:lnTo>
                  <a:lnTo>
                    <a:pt x="25532" y="29491"/>
                  </a:lnTo>
                  <a:lnTo>
                    <a:pt x="26192" y="29037"/>
                  </a:lnTo>
                  <a:lnTo>
                    <a:pt x="26810" y="28584"/>
                  </a:lnTo>
                  <a:lnTo>
                    <a:pt x="27140" y="28295"/>
                  </a:lnTo>
                  <a:lnTo>
                    <a:pt x="27347" y="27924"/>
                  </a:lnTo>
                  <a:lnTo>
                    <a:pt x="27512" y="27553"/>
                  </a:lnTo>
                  <a:lnTo>
                    <a:pt x="27553" y="27099"/>
                  </a:lnTo>
                  <a:lnTo>
                    <a:pt x="27635" y="7466"/>
                  </a:lnTo>
                  <a:lnTo>
                    <a:pt x="27924" y="7219"/>
                  </a:lnTo>
                  <a:lnTo>
                    <a:pt x="28130" y="6930"/>
                  </a:lnTo>
                  <a:lnTo>
                    <a:pt x="28337" y="6600"/>
                  </a:lnTo>
                  <a:lnTo>
                    <a:pt x="28502" y="6229"/>
                  </a:lnTo>
                  <a:lnTo>
                    <a:pt x="28625" y="5775"/>
                  </a:lnTo>
                  <a:lnTo>
                    <a:pt x="28749" y="5280"/>
                  </a:lnTo>
                  <a:lnTo>
                    <a:pt x="28749" y="4744"/>
                  </a:lnTo>
                  <a:lnTo>
                    <a:pt x="28708" y="4249"/>
                  </a:lnTo>
                  <a:lnTo>
                    <a:pt x="28584" y="3795"/>
                  </a:lnTo>
                  <a:lnTo>
                    <a:pt x="28419" y="3300"/>
                  </a:lnTo>
                  <a:lnTo>
                    <a:pt x="28213" y="2888"/>
                  </a:lnTo>
                  <a:lnTo>
                    <a:pt x="27924" y="2475"/>
                  </a:lnTo>
                  <a:lnTo>
                    <a:pt x="27677" y="2187"/>
                  </a:lnTo>
                  <a:lnTo>
                    <a:pt x="27429" y="1939"/>
                  </a:lnTo>
                  <a:lnTo>
                    <a:pt x="27140" y="1733"/>
                  </a:lnTo>
                  <a:lnTo>
                    <a:pt x="26852" y="1527"/>
                  </a:lnTo>
                  <a:lnTo>
                    <a:pt x="26274" y="1238"/>
                  </a:lnTo>
                  <a:lnTo>
                    <a:pt x="25697" y="990"/>
                  </a:lnTo>
                  <a:lnTo>
                    <a:pt x="25119" y="825"/>
                  </a:lnTo>
                  <a:lnTo>
                    <a:pt x="24583" y="702"/>
                  </a:lnTo>
                  <a:lnTo>
                    <a:pt x="23635" y="537"/>
                  </a:lnTo>
                  <a:lnTo>
                    <a:pt x="21407" y="289"/>
                  </a:lnTo>
                  <a:lnTo>
                    <a:pt x="19139" y="124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231F2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288;p59"/>
            <p:cNvSpPr/>
            <p:nvPr/>
          </p:nvSpPr>
          <p:spPr>
            <a:xfrm>
              <a:off x="4812250" y="1555675"/>
              <a:ext cx="625925" cy="724925"/>
            </a:xfrm>
            <a:custGeom>
              <a:avLst/>
              <a:gdLst/>
              <a:ahLst/>
              <a:cxnLst/>
              <a:rect l="l" t="t" r="r" b="b"/>
              <a:pathLst>
                <a:path w="25037" h="28997" extrusionOk="0">
                  <a:moveTo>
                    <a:pt x="12828" y="1"/>
                  </a:moveTo>
                  <a:lnTo>
                    <a:pt x="10642" y="83"/>
                  </a:lnTo>
                  <a:lnTo>
                    <a:pt x="8497" y="248"/>
                  </a:lnTo>
                  <a:lnTo>
                    <a:pt x="6311" y="496"/>
                  </a:lnTo>
                  <a:lnTo>
                    <a:pt x="4167" y="784"/>
                  </a:lnTo>
                  <a:lnTo>
                    <a:pt x="3465" y="908"/>
                  </a:lnTo>
                  <a:lnTo>
                    <a:pt x="2764" y="1073"/>
                  </a:lnTo>
                  <a:lnTo>
                    <a:pt x="2104" y="1320"/>
                  </a:lnTo>
                  <a:lnTo>
                    <a:pt x="1774" y="1444"/>
                  </a:lnTo>
                  <a:lnTo>
                    <a:pt x="1486" y="1609"/>
                  </a:lnTo>
                  <a:lnTo>
                    <a:pt x="1197" y="1815"/>
                  </a:lnTo>
                  <a:lnTo>
                    <a:pt x="908" y="2063"/>
                  </a:lnTo>
                  <a:lnTo>
                    <a:pt x="661" y="2310"/>
                  </a:lnTo>
                  <a:lnTo>
                    <a:pt x="455" y="2558"/>
                  </a:lnTo>
                  <a:lnTo>
                    <a:pt x="290" y="2888"/>
                  </a:lnTo>
                  <a:lnTo>
                    <a:pt x="125" y="3177"/>
                  </a:lnTo>
                  <a:lnTo>
                    <a:pt x="42" y="3506"/>
                  </a:lnTo>
                  <a:lnTo>
                    <a:pt x="1" y="3878"/>
                  </a:lnTo>
                  <a:lnTo>
                    <a:pt x="42" y="4208"/>
                  </a:lnTo>
                  <a:lnTo>
                    <a:pt x="125" y="4579"/>
                  </a:lnTo>
                  <a:lnTo>
                    <a:pt x="290" y="4868"/>
                  </a:lnTo>
                  <a:lnTo>
                    <a:pt x="496" y="5156"/>
                  </a:lnTo>
                  <a:lnTo>
                    <a:pt x="784" y="5404"/>
                  </a:lnTo>
                  <a:lnTo>
                    <a:pt x="1073" y="5569"/>
                  </a:lnTo>
                  <a:lnTo>
                    <a:pt x="1403" y="5651"/>
                  </a:lnTo>
                  <a:lnTo>
                    <a:pt x="1733" y="5692"/>
                  </a:lnTo>
                  <a:lnTo>
                    <a:pt x="1898" y="10807"/>
                  </a:lnTo>
                  <a:lnTo>
                    <a:pt x="2022" y="15798"/>
                  </a:lnTo>
                  <a:lnTo>
                    <a:pt x="2187" y="20788"/>
                  </a:lnTo>
                  <a:lnTo>
                    <a:pt x="2352" y="25903"/>
                  </a:lnTo>
                  <a:lnTo>
                    <a:pt x="2929" y="26274"/>
                  </a:lnTo>
                  <a:lnTo>
                    <a:pt x="3548" y="26645"/>
                  </a:lnTo>
                  <a:lnTo>
                    <a:pt x="4208" y="26975"/>
                  </a:lnTo>
                  <a:lnTo>
                    <a:pt x="4827" y="27305"/>
                  </a:lnTo>
                  <a:lnTo>
                    <a:pt x="5486" y="27594"/>
                  </a:lnTo>
                  <a:lnTo>
                    <a:pt x="6188" y="27841"/>
                  </a:lnTo>
                  <a:lnTo>
                    <a:pt x="6848" y="28089"/>
                  </a:lnTo>
                  <a:lnTo>
                    <a:pt x="7549" y="28295"/>
                  </a:lnTo>
                  <a:lnTo>
                    <a:pt x="8250" y="28460"/>
                  </a:lnTo>
                  <a:lnTo>
                    <a:pt x="8951" y="28625"/>
                  </a:lnTo>
                  <a:lnTo>
                    <a:pt x="9694" y="28749"/>
                  </a:lnTo>
                  <a:lnTo>
                    <a:pt x="10395" y="28831"/>
                  </a:lnTo>
                  <a:lnTo>
                    <a:pt x="11096" y="28914"/>
                  </a:lnTo>
                  <a:lnTo>
                    <a:pt x="11838" y="28955"/>
                  </a:lnTo>
                  <a:lnTo>
                    <a:pt x="12539" y="28996"/>
                  </a:lnTo>
                  <a:lnTo>
                    <a:pt x="13282" y="28996"/>
                  </a:lnTo>
                  <a:lnTo>
                    <a:pt x="13983" y="28955"/>
                  </a:lnTo>
                  <a:lnTo>
                    <a:pt x="14684" y="28872"/>
                  </a:lnTo>
                  <a:lnTo>
                    <a:pt x="15385" y="28790"/>
                  </a:lnTo>
                  <a:lnTo>
                    <a:pt x="16087" y="28707"/>
                  </a:lnTo>
                  <a:lnTo>
                    <a:pt x="16788" y="28542"/>
                  </a:lnTo>
                  <a:lnTo>
                    <a:pt x="17489" y="28377"/>
                  </a:lnTo>
                  <a:lnTo>
                    <a:pt x="18190" y="28171"/>
                  </a:lnTo>
                  <a:lnTo>
                    <a:pt x="18850" y="27965"/>
                  </a:lnTo>
                  <a:lnTo>
                    <a:pt x="19510" y="27718"/>
                  </a:lnTo>
                  <a:lnTo>
                    <a:pt x="20170" y="27429"/>
                  </a:lnTo>
                  <a:lnTo>
                    <a:pt x="20830" y="27140"/>
                  </a:lnTo>
                  <a:lnTo>
                    <a:pt x="21449" y="26810"/>
                  </a:lnTo>
                  <a:lnTo>
                    <a:pt x="22067" y="26439"/>
                  </a:lnTo>
                  <a:lnTo>
                    <a:pt x="22686" y="26068"/>
                  </a:lnTo>
                  <a:lnTo>
                    <a:pt x="23263" y="25697"/>
                  </a:lnTo>
                  <a:lnTo>
                    <a:pt x="23841" y="25243"/>
                  </a:lnTo>
                  <a:lnTo>
                    <a:pt x="23965" y="4538"/>
                  </a:lnTo>
                  <a:lnTo>
                    <a:pt x="24130" y="4496"/>
                  </a:lnTo>
                  <a:lnTo>
                    <a:pt x="24336" y="4414"/>
                  </a:lnTo>
                  <a:lnTo>
                    <a:pt x="24501" y="4290"/>
                  </a:lnTo>
                  <a:lnTo>
                    <a:pt x="24624" y="4166"/>
                  </a:lnTo>
                  <a:lnTo>
                    <a:pt x="24748" y="4001"/>
                  </a:lnTo>
                  <a:lnTo>
                    <a:pt x="24872" y="3836"/>
                  </a:lnTo>
                  <a:lnTo>
                    <a:pt x="24996" y="3424"/>
                  </a:lnTo>
                  <a:lnTo>
                    <a:pt x="25037" y="3012"/>
                  </a:lnTo>
                  <a:lnTo>
                    <a:pt x="24996" y="2558"/>
                  </a:lnTo>
                  <a:lnTo>
                    <a:pt x="24954" y="2352"/>
                  </a:lnTo>
                  <a:lnTo>
                    <a:pt x="24872" y="2145"/>
                  </a:lnTo>
                  <a:lnTo>
                    <a:pt x="24748" y="1980"/>
                  </a:lnTo>
                  <a:lnTo>
                    <a:pt x="24624" y="1815"/>
                  </a:lnTo>
                  <a:lnTo>
                    <a:pt x="24336" y="1485"/>
                  </a:lnTo>
                  <a:lnTo>
                    <a:pt x="24006" y="1238"/>
                  </a:lnTo>
                  <a:lnTo>
                    <a:pt x="23635" y="1032"/>
                  </a:lnTo>
                  <a:lnTo>
                    <a:pt x="23222" y="867"/>
                  </a:lnTo>
                  <a:lnTo>
                    <a:pt x="22810" y="743"/>
                  </a:lnTo>
                  <a:lnTo>
                    <a:pt x="22397" y="661"/>
                  </a:lnTo>
                  <a:lnTo>
                    <a:pt x="21531" y="537"/>
                  </a:lnTo>
                  <a:lnTo>
                    <a:pt x="19386" y="248"/>
                  </a:lnTo>
                  <a:lnTo>
                    <a:pt x="17200" y="83"/>
                  </a:lnTo>
                  <a:lnTo>
                    <a:pt x="1501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289;p59"/>
            <p:cNvSpPr/>
            <p:nvPr/>
          </p:nvSpPr>
          <p:spPr>
            <a:xfrm>
              <a:off x="4805050" y="1548450"/>
              <a:ext cx="640350" cy="739350"/>
            </a:xfrm>
            <a:custGeom>
              <a:avLst/>
              <a:gdLst/>
              <a:ahLst/>
              <a:cxnLst/>
              <a:rect l="l" t="t" r="r" b="b"/>
              <a:pathLst>
                <a:path w="25614" h="29574" extrusionOk="0">
                  <a:moveTo>
                    <a:pt x="15302" y="620"/>
                  </a:moveTo>
                  <a:lnTo>
                    <a:pt x="17447" y="702"/>
                  </a:lnTo>
                  <a:lnTo>
                    <a:pt x="19633" y="867"/>
                  </a:lnTo>
                  <a:lnTo>
                    <a:pt x="21778" y="1115"/>
                  </a:lnTo>
                  <a:lnTo>
                    <a:pt x="22603" y="1238"/>
                  </a:lnTo>
                  <a:lnTo>
                    <a:pt x="22974" y="1321"/>
                  </a:lnTo>
                  <a:lnTo>
                    <a:pt x="23386" y="1444"/>
                  </a:lnTo>
                  <a:lnTo>
                    <a:pt x="23758" y="1609"/>
                  </a:lnTo>
                  <a:lnTo>
                    <a:pt x="24088" y="1774"/>
                  </a:lnTo>
                  <a:lnTo>
                    <a:pt x="24418" y="2022"/>
                  </a:lnTo>
                  <a:lnTo>
                    <a:pt x="24706" y="2269"/>
                  </a:lnTo>
                  <a:lnTo>
                    <a:pt x="24789" y="2434"/>
                  </a:lnTo>
                  <a:lnTo>
                    <a:pt x="24871" y="2641"/>
                  </a:lnTo>
                  <a:lnTo>
                    <a:pt x="24954" y="2847"/>
                  </a:lnTo>
                  <a:lnTo>
                    <a:pt x="24995" y="3053"/>
                  </a:lnTo>
                  <a:lnTo>
                    <a:pt x="25036" y="3259"/>
                  </a:lnTo>
                  <a:lnTo>
                    <a:pt x="24995" y="3466"/>
                  </a:lnTo>
                  <a:lnTo>
                    <a:pt x="24954" y="3672"/>
                  </a:lnTo>
                  <a:lnTo>
                    <a:pt x="24912" y="3878"/>
                  </a:lnTo>
                  <a:lnTo>
                    <a:pt x="24830" y="4084"/>
                  </a:lnTo>
                  <a:lnTo>
                    <a:pt x="24665" y="4249"/>
                  </a:lnTo>
                  <a:lnTo>
                    <a:pt x="24459" y="4414"/>
                  </a:lnTo>
                  <a:lnTo>
                    <a:pt x="24335" y="4497"/>
                  </a:lnTo>
                  <a:lnTo>
                    <a:pt x="24170" y="4538"/>
                  </a:lnTo>
                  <a:lnTo>
                    <a:pt x="24088" y="4538"/>
                  </a:lnTo>
                  <a:lnTo>
                    <a:pt x="24005" y="4620"/>
                  </a:lnTo>
                  <a:lnTo>
                    <a:pt x="23964" y="4703"/>
                  </a:lnTo>
                  <a:lnTo>
                    <a:pt x="23923" y="4827"/>
                  </a:lnTo>
                  <a:lnTo>
                    <a:pt x="23840" y="25408"/>
                  </a:lnTo>
                  <a:lnTo>
                    <a:pt x="23263" y="25779"/>
                  </a:lnTo>
                  <a:lnTo>
                    <a:pt x="22685" y="26192"/>
                  </a:lnTo>
                  <a:lnTo>
                    <a:pt x="22108" y="26522"/>
                  </a:lnTo>
                  <a:lnTo>
                    <a:pt x="21489" y="26852"/>
                  </a:lnTo>
                  <a:lnTo>
                    <a:pt x="20870" y="27182"/>
                  </a:lnTo>
                  <a:lnTo>
                    <a:pt x="20252" y="27470"/>
                  </a:lnTo>
                  <a:lnTo>
                    <a:pt x="19592" y="27718"/>
                  </a:lnTo>
                  <a:lnTo>
                    <a:pt x="18973" y="27965"/>
                  </a:lnTo>
                  <a:lnTo>
                    <a:pt x="18313" y="28172"/>
                  </a:lnTo>
                  <a:lnTo>
                    <a:pt x="17653" y="28378"/>
                  </a:lnTo>
                  <a:lnTo>
                    <a:pt x="16952" y="28543"/>
                  </a:lnTo>
                  <a:lnTo>
                    <a:pt x="16292" y="28666"/>
                  </a:lnTo>
                  <a:lnTo>
                    <a:pt x="15591" y="28790"/>
                  </a:lnTo>
                  <a:lnTo>
                    <a:pt x="14931" y="28873"/>
                  </a:lnTo>
                  <a:lnTo>
                    <a:pt x="14230" y="28914"/>
                  </a:lnTo>
                  <a:lnTo>
                    <a:pt x="13529" y="28955"/>
                  </a:lnTo>
                  <a:lnTo>
                    <a:pt x="12085" y="28955"/>
                  </a:lnTo>
                  <a:lnTo>
                    <a:pt x="11384" y="28873"/>
                  </a:lnTo>
                  <a:lnTo>
                    <a:pt x="10641" y="28831"/>
                  </a:lnTo>
                  <a:lnTo>
                    <a:pt x="9940" y="28708"/>
                  </a:lnTo>
                  <a:lnTo>
                    <a:pt x="9239" y="28584"/>
                  </a:lnTo>
                  <a:lnTo>
                    <a:pt x="8538" y="28419"/>
                  </a:lnTo>
                  <a:lnTo>
                    <a:pt x="7878" y="28254"/>
                  </a:lnTo>
                  <a:lnTo>
                    <a:pt x="7218" y="28048"/>
                  </a:lnTo>
                  <a:lnTo>
                    <a:pt x="6558" y="27842"/>
                  </a:lnTo>
                  <a:lnTo>
                    <a:pt x="5898" y="27594"/>
                  </a:lnTo>
                  <a:lnTo>
                    <a:pt x="5280" y="27305"/>
                  </a:lnTo>
                  <a:lnTo>
                    <a:pt x="4661" y="27017"/>
                  </a:lnTo>
                  <a:lnTo>
                    <a:pt x="4042" y="26728"/>
                  </a:lnTo>
                  <a:lnTo>
                    <a:pt x="3506" y="26357"/>
                  </a:lnTo>
                  <a:lnTo>
                    <a:pt x="2929" y="26027"/>
                  </a:lnTo>
                  <a:lnTo>
                    <a:pt x="2640" y="16087"/>
                  </a:lnTo>
                  <a:lnTo>
                    <a:pt x="2310" y="5940"/>
                  </a:lnTo>
                  <a:lnTo>
                    <a:pt x="2310" y="5858"/>
                  </a:lnTo>
                  <a:lnTo>
                    <a:pt x="2227" y="5734"/>
                  </a:lnTo>
                  <a:lnTo>
                    <a:pt x="2104" y="5693"/>
                  </a:lnTo>
                  <a:lnTo>
                    <a:pt x="1980" y="5652"/>
                  </a:lnTo>
                  <a:lnTo>
                    <a:pt x="1774" y="5652"/>
                  </a:lnTo>
                  <a:lnTo>
                    <a:pt x="1526" y="5610"/>
                  </a:lnTo>
                  <a:lnTo>
                    <a:pt x="1320" y="5487"/>
                  </a:lnTo>
                  <a:lnTo>
                    <a:pt x="1114" y="5322"/>
                  </a:lnTo>
                  <a:lnTo>
                    <a:pt x="907" y="5074"/>
                  </a:lnTo>
                  <a:lnTo>
                    <a:pt x="743" y="4785"/>
                  </a:lnTo>
                  <a:lnTo>
                    <a:pt x="619" y="4497"/>
                  </a:lnTo>
                  <a:lnTo>
                    <a:pt x="619" y="4167"/>
                  </a:lnTo>
                  <a:lnTo>
                    <a:pt x="660" y="3837"/>
                  </a:lnTo>
                  <a:lnTo>
                    <a:pt x="743" y="3548"/>
                  </a:lnTo>
                  <a:lnTo>
                    <a:pt x="866" y="3259"/>
                  </a:lnTo>
                  <a:lnTo>
                    <a:pt x="1031" y="2971"/>
                  </a:lnTo>
                  <a:lnTo>
                    <a:pt x="1237" y="2723"/>
                  </a:lnTo>
                  <a:lnTo>
                    <a:pt x="1444" y="2517"/>
                  </a:lnTo>
                  <a:lnTo>
                    <a:pt x="1691" y="2352"/>
                  </a:lnTo>
                  <a:lnTo>
                    <a:pt x="1939" y="2187"/>
                  </a:lnTo>
                  <a:lnTo>
                    <a:pt x="2227" y="2022"/>
                  </a:lnTo>
                  <a:lnTo>
                    <a:pt x="2516" y="1898"/>
                  </a:lnTo>
                  <a:lnTo>
                    <a:pt x="3135" y="1692"/>
                  </a:lnTo>
                  <a:lnTo>
                    <a:pt x="3795" y="1527"/>
                  </a:lnTo>
                  <a:lnTo>
                    <a:pt x="4496" y="1403"/>
                  </a:lnTo>
                  <a:lnTo>
                    <a:pt x="6641" y="1073"/>
                  </a:lnTo>
                  <a:lnTo>
                    <a:pt x="8785" y="826"/>
                  </a:lnTo>
                  <a:lnTo>
                    <a:pt x="10971" y="661"/>
                  </a:lnTo>
                  <a:lnTo>
                    <a:pt x="13116" y="620"/>
                  </a:lnTo>
                  <a:close/>
                  <a:moveTo>
                    <a:pt x="13116" y="1"/>
                  </a:moveTo>
                  <a:lnTo>
                    <a:pt x="10930" y="83"/>
                  </a:lnTo>
                  <a:lnTo>
                    <a:pt x="8744" y="207"/>
                  </a:lnTo>
                  <a:lnTo>
                    <a:pt x="6558" y="455"/>
                  </a:lnTo>
                  <a:lnTo>
                    <a:pt x="4372" y="785"/>
                  </a:lnTo>
                  <a:lnTo>
                    <a:pt x="3671" y="908"/>
                  </a:lnTo>
                  <a:lnTo>
                    <a:pt x="2970" y="1073"/>
                  </a:lnTo>
                  <a:lnTo>
                    <a:pt x="2269" y="1321"/>
                  </a:lnTo>
                  <a:lnTo>
                    <a:pt x="1939" y="1486"/>
                  </a:lnTo>
                  <a:lnTo>
                    <a:pt x="1609" y="1651"/>
                  </a:lnTo>
                  <a:lnTo>
                    <a:pt x="1279" y="1898"/>
                  </a:lnTo>
                  <a:lnTo>
                    <a:pt x="949" y="2146"/>
                  </a:lnTo>
                  <a:lnTo>
                    <a:pt x="660" y="2434"/>
                  </a:lnTo>
                  <a:lnTo>
                    <a:pt x="454" y="2764"/>
                  </a:lnTo>
                  <a:lnTo>
                    <a:pt x="248" y="3094"/>
                  </a:lnTo>
                  <a:lnTo>
                    <a:pt x="124" y="3424"/>
                  </a:lnTo>
                  <a:lnTo>
                    <a:pt x="41" y="3795"/>
                  </a:lnTo>
                  <a:lnTo>
                    <a:pt x="0" y="4167"/>
                  </a:lnTo>
                  <a:lnTo>
                    <a:pt x="41" y="4579"/>
                  </a:lnTo>
                  <a:lnTo>
                    <a:pt x="165" y="5033"/>
                  </a:lnTo>
                  <a:lnTo>
                    <a:pt x="371" y="5404"/>
                  </a:lnTo>
                  <a:lnTo>
                    <a:pt x="701" y="5775"/>
                  </a:lnTo>
                  <a:lnTo>
                    <a:pt x="907" y="5981"/>
                  </a:lnTo>
                  <a:lnTo>
                    <a:pt x="1196" y="6105"/>
                  </a:lnTo>
                  <a:lnTo>
                    <a:pt x="1444" y="6229"/>
                  </a:lnTo>
                  <a:lnTo>
                    <a:pt x="1732" y="6270"/>
                  </a:lnTo>
                  <a:lnTo>
                    <a:pt x="2021" y="16087"/>
                  </a:lnTo>
                  <a:lnTo>
                    <a:pt x="2145" y="21077"/>
                  </a:lnTo>
                  <a:lnTo>
                    <a:pt x="2310" y="26192"/>
                  </a:lnTo>
                  <a:lnTo>
                    <a:pt x="2351" y="26316"/>
                  </a:lnTo>
                  <a:lnTo>
                    <a:pt x="2475" y="26439"/>
                  </a:lnTo>
                  <a:lnTo>
                    <a:pt x="3011" y="26810"/>
                  </a:lnTo>
                  <a:lnTo>
                    <a:pt x="3588" y="27140"/>
                  </a:lnTo>
                  <a:lnTo>
                    <a:pt x="4166" y="27470"/>
                  </a:lnTo>
                  <a:lnTo>
                    <a:pt x="4785" y="27759"/>
                  </a:lnTo>
                  <a:lnTo>
                    <a:pt x="5403" y="28048"/>
                  </a:lnTo>
                  <a:lnTo>
                    <a:pt x="6063" y="28337"/>
                  </a:lnTo>
                  <a:lnTo>
                    <a:pt x="6723" y="28543"/>
                  </a:lnTo>
                  <a:lnTo>
                    <a:pt x="7383" y="28749"/>
                  </a:lnTo>
                  <a:lnTo>
                    <a:pt x="8084" y="28955"/>
                  </a:lnTo>
                  <a:lnTo>
                    <a:pt x="8785" y="29120"/>
                  </a:lnTo>
                  <a:lnTo>
                    <a:pt x="9487" y="29244"/>
                  </a:lnTo>
                  <a:lnTo>
                    <a:pt x="10188" y="29368"/>
                  </a:lnTo>
                  <a:lnTo>
                    <a:pt x="10930" y="29450"/>
                  </a:lnTo>
                  <a:lnTo>
                    <a:pt x="11631" y="29533"/>
                  </a:lnTo>
                  <a:lnTo>
                    <a:pt x="12374" y="29574"/>
                  </a:lnTo>
                  <a:lnTo>
                    <a:pt x="13570" y="29574"/>
                  </a:lnTo>
                  <a:lnTo>
                    <a:pt x="14271" y="29533"/>
                  </a:lnTo>
                  <a:lnTo>
                    <a:pt x="15014" y="29491"/>
                  </a:lnTo>
                  <a:lnTo>
                    <a:pt x="15715" y="29409"/>
                  </a:lnTo>
                  <a:lnTo>
                    <a:pt x="16457" y="29285"/>
                  </a:lnTo>
                  <a:lnTo>
                    <a:pt x="17158" y="29120"/>
                  </a:lnTo>
                  <a:lnTo>
                    <a:pt x="17859" y="28955"/>
                  </a:lnTo>
                  <a:lnTo>
                    <a:pt x="18561" y="28749"/>
                  </a:lnTo>
                  <a:lnTo>
                    <a:pt x="19221" y="28543"/>
                  </a:lnTo>
                  <a:lnTo>
                    <a:pt x="19922" y="28295"/>
                  </a:lnTo>
                  <a:lnTo>
                    <a:pt x="20582" y="28007"/>
                  </a:lnTo>
                  <a:lnTo>
                    <a:pt x="21242" y="27677"/>
                  </a:lnTo>
                  <a:lnTo>
                    <a:pt x="21902" y="27347"/>
                  </a:lnTo>
                  <a:lnTo>
                    <a:pt x="22520" y="27017"/>
                  </a:lnTo>
                  <a:lnTo>
                    <a:pt x="23139" y="26604"/>
                  </a:lnTo>
                  <a:lnTo>
                    <a:pt x="23716" y="26233"/>
                  </a:lnTo>
                  <a:lnTo>
                    <a:pt x="24335" y="25779"/>
                  </a:lnTo>
                  <a:lnTo>
                    <a:pt x="24418" y="25697"/>
                  </a:lnTo>
                  <a:lnTo>
                    <a:pt x="24459" y="25532"/>
                  </a:lnTo>
                  <a:lnTo>
                    <a:pt x="24541" y="5074"/>
                  </a:lnTo>
                  <a:lnTo>
                    <a:pt x="24830" y="4909"/>
                  </a:lnTo>
                  <a:lnTo>
                    <a:pt x="25119" y="4703"/>
                  </a:lnTo>
                  <a:lnTo>
                    <a:pt x="25325" y="4455"/>
                  </a:lnTo>
                  <a:lnTo>
                    <a:pt x="25490" y="4125"/>
                  </a:lnTo>
                  <a:lnTo>
                    <a:pt x="25572" y="3837"/>
                  </a:lnTo>
                  <a:lnTo>
                    <a:pt x="25614" y="3548"/>
                  </a:lnTo>
                  <a:lnTo>
                    <a:pt x="25614" y="3259"/>
                  </a:lnTo>
                  <a:lnTo>
                    <a:pt x="25614" y="2929"/>
                  </a:lnTo>
                  <a:lnTo>
                    <a:pt x="25531" y="2641"/>
                  </a:lnTo>
                  <a:lnTo>
                    <a:pt x="25449" y="2393"/>
                  </a:lnTo>
                  <a:lnTo>
                    <a:pt x="25325" y="2104"/>
                  </a:lnTo>
                  <a:lnTo>
                    <a:pt x="25160" y="1898"/>
                  </a:lnTo>
                  <a:lnTo>
                    <a:pt x="24830" y="1568"/>
                  </a:lnTo>
                  <a:lnTo>
                    <a:pt x="24459" y="1280"/>
                  </a:lnTo>
                  <a:lnTo>
                    <a:pt x="24088" y="1073"/>
                  </a:lnTo>
                  <a:lnTo>
                    <a:pt x="23634" y="867"/>
                  </a:lnTo>
                  <a:lnTo>
                    <a:pt x="23221" y="743"/>
                  </a:lnTo>
                  <a:lnTo>
                    <a:pt x="22768" y="661"/>
                  </a:lnTo>
                  <a:lnTo>
                    <a:pt x="21860" y="496"/>
                  </a:lnTo>
                  <a:lnTo>
                    <a:pt x="19674" y="248"/>
                  </a:lnTo>
                  <a:lnTo>
                    <a:pt x="17488" y="83"/>
                  </a:lnTo>
                  <a:lnTo>
                    <a:pt x="15302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290;p59"/>
            <p:cNvSpPr/>
            <p:nvPr/>
          </p:nvSpPr>
          <p:spPr>
            <a:xfrm>
              <a:off x="4875150" y="1621675"/>
              <a:ext cx="498075" cy="59825"/>
            </a:xfrm>
            <a:custGeom>
              <a:avLst/>
              <a:gdLst/>
              <a:ahLst/>
              <a:cxnLst/>
              <a:rect l="l" t="t" r="r" b="b"/>
              <a:pathLst>
                <a:path w="19923" h="2393" extrusionOk="0">
                  <a:moveTo>
                    <a:pt x="19634" y="0"/>
                  </a:moveTo>
                  <a:lnTo>
                    <a:pt x="19510" y="42"/>
                  </a:lnTo>
                  <a:lnTo>
                    <a:pt x="18355" y="372"/>
                  </a:lnTo>
                  <a:lnTo>
                    <a:pt x="17200" y="660"/>
                  </a:lnTo>
                  <a:lnTo>
                    <a:pt x="16004" y="908"/>
                  </a:lnTo>
                  <a:lnTo>
                    <a:pt x="14849" y="1155"/>
                  </a:lnTo>
                  <a:lnTo>
                    <a:pt x="13653" y="1361"/>
                  </a:lnTo>
                  <a:lnTo>
                    <a:pt x="12457" y="1526"/>
                  </a:lnTo>
                  <a:lnTo>
                    <a:pt x="11220" y="1650"/>
                  </a:lnTo>
                  <a:lnTo>
                    <a:pt x="10023" y="1733"/>
                  </a:lnTo>
                  <a:lnTo>
                    <a:pt x="8827" y="1774"/>
                  </a:lnTo>
                  <a:lnTo>
                    <a:pt x="6394" y="1774"/>
                  </a:lnTo>
                  <a:lnTo>
                    <a:pt x="5198" y="1733"/>
                  </a:lnTo>
                  <a:lnTo>
                    <a:pt x="3960" y="1650"/>
                  </a:lnTo>
                  <a:lnTo>
                    <a:pt x="2764" y="1526"/>
                  </a:lnTo>
                  <a:lnTo>
                    <a:pt x="1568" y="1361"/>
                  </a:lnTo>
                  <a:lnTo>
                    <a:pt x="372" y="1155"/>
                  </a:lnTo>
                  <a:lnTo>
                    <a:pt x="248" y="1155"/>
                  </a:lnTo>
                  <a:lnTo>
                    <a:pt x="125" y="1196"/>
                  </a:lnTo>
                  <a:lnTo>
                    <a:pt x="42" y="1279"/>
                  </a:lnTo>
                  <a:lnTo>
                    <a:pt x="1" y="1403"/>
                  </a:lnTo>
                  <a:lnTo>
                    <a:pt x="1" y="1526"/>
                  </a:lnTo>
                  <a:lnTo>
                    <a:pt x="83" y="1650"/>
                  </a:lnTo>
                  <a:lnTo>
                    <a:pt x="166" y="1733"/>
                  </a:lnTo>
                  <a:lnTo>
                    <a:pt x="248" y="1774"/>
                  </a:lnTo>
                  <a:lnTo>
                    <a:pt x="2063" y="2063"/>
                  </a:lnTo>
                  <a:lnTo>
                    <a:pt x="3919" y="2269"/>
                  </a:lnTo>
                  <a:lnTo>
                    <a:pt x="5734" y="2351"/>
                  </a:lnTo>
                  <a:lnTo>
                    <a:pt x="7590" y="2393"/>
                  </a:lnTo>
                  <a:lnTo>
                    <a:pt x="9116" y="2393"/>
                  </a:lnTo>
                  <a:lnTo>
                    <a:pt x="10642" y="2310"/>
                  </a:lnTo>
                  <a:lnTo>
                    <a:pt x="12168" y="2145"/>
                  </a:lnTo>
                  <a:lnTo>
                    <a:pt x="13694" y="1980"/>
                  </a:lnTo>
                  <a:lnTo>
                    <a:pt x="15220" y="1691"/>
                  </a:lnTo>
                  <a:lnTo>
                    <a:pt x="16747" y="1403"/>
                  </a:lnTo>
                  <a:lnTo>
                    <a:pt x="18231" y="1031"/>
                  </a:lnTo>
                  <a:lnTo>
                    <a:pt x="19716" y="619"/>
                  </a:lnTo>
                  <a:lnTo>
                    <a:pt x="19799" y="578"/>
                  </a:lnTo>
                  <a:lnTo>
                    <a:pt x="19881" y="454"/>
                  </a:lnTo>
                  <a:lnTo>
                    <a:pt x="19922" y="372"/>
                  </a:lnTo>
                  <a:lnTo>
                    <a:pt x="19922" y="248"/>
                  </a:lnTo>
                  <a:lnTo>
                    <a:pt x="19840" y="124"/>
                  </a:lnTo>
                  <a:lnTo>
                    <a:pt x="19757" y="42"/>
                  </a:lnTo>
                  <a:lnTo>
                    <a:pt x="19634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91;p59"/>
            <p:cNvSpPr/>
            <p:nvPr/>
          </p:nvSpPr>
          <p:spPr>
            <a:xfrm>
              <a:off x="4919500" y="1860900"/>
              <a:ext cx="440325" cy="365050"/>
            </a:xfrm>
            <a:custGeom>
              <a:avLst/>
              <a:gdLst/>
              <a:ahLst/>
              <a:cxnLst/>
              <a:rect l="l" t="t" r="r" b="b"/>
              <a:pathLst>
                <a:path w="17613" h="14602" extrusionOk="0">
                  <a:moveTo>
                    <a:pt x="17035" y="0"/>
                  </a:moveTo>
                  <a:lnTo>
                    <a:pt x="15055" y="866"/>
                  </a:lnTo>
                  <a:lnTo>
                    <a:pt x="14024" y="1279"/>
                  </a:lnTo>
                  <a:lnTo>
                    <a:pt x="12993" y="1691"/>
                  </a:lnTo>
                  <a:lnTo>
                    <a:pt x="11920" y="2063"/>
                  </a:lnTo>
                  <a:lnTo>
                    <a:pt x="10889" y="2393"/>
                  </a:lnTo>
                  <a:lnTo>
                    <a:pt x="9817" y="2681"/>
                  </a:lnTo>
                  <a:lnTo>
                    <a:pt x="8744" y="2887"/>
                  </a:lnTo>
                  <a:lnTo>
                    <a:pt x="7713" y="3011"/>
                  </a:lnTo>
                  <a:lnTo>
                    <a:pt x="6641" y="3052"/>
                  </a:lnTo>
                  <a:lnTo>
                    <a:pt x="6105" y="3052"/>
                  </a:lnTo>
                  <a:lnTo>
                    <a:pt x="5569" y="3011"/>
                  </a:lnTo>
                  <a:lnTo>
                    <a:pt x="5074" y="2929"/>
                  </a:lnTo>
                  <a:lnTo>
                    <a:pt x="4537" y="2805"/>
                  </a:lnTo>
                  <a:lnTo>
                    <a:pt x="4001" y="2681"/>
                  </a:lnTo>
                  <a:lnTo>
                    <a:pt x="3506" y="2516"/>
                  </a:lnTo>
                  <a:lnTo>
                    <a:pt x="2970" y="2310"/>
                  </a:lnTo>
                  <a:lnTo>
                    <a:pt x="2475" y="2063"/>
                  </a:lnTo>
                  <a:lnTo>
                    <a:pt x="1939" y="1815"/>
                  </a:lnTo>
                  <a:lnTo>
                    <a:pt x="1444" y="1485"/>
                  </a:lnTo>
                  <a:lnTo>
                    <a:pt x="908" y="1114"/>
                  </a:lnTo>
                  <a:lnTo>
                    <a:pt x="413" y="743"/>
                  </a:lnTo>
                  <a:lnTo>
                    <a:pt x="248" y="949"/>
                  </a:lnTo>
                  <a:lnTo>
                    <a:pt x="124" y="1196"/>
                  </a:lnTo>
                  <a:lnTo>
                    <a:pt x="42" y="1444"/>
                  </a:lnTo>
                  <a:lnTo>
                    <a:pt x="0" y="1733"/>
                  </a:lnTo>
                  <a:lnTo>
                    <a:pt x="83" y="11920"/>
                  </a:lnTo>
                  <a:lnTo>
                    <a:pt x="289" y="12209"/>
                  </a:lnTo>
                  <a:lnTo>
                    <a:pt x="537" y="12539"/>
                  </a:lnTo>
                  <a:lnTo>
                    <a:pt x="784" y="12786"/>
                  </a:lnTo>
                  <a:lnTo>
                    <a:pt x="1073" y="13034"/>
                  </a:lnTo>
                  <a:lnTo>
                    <a:pt x="1361" y="13240"/>
                  </a:lnTo>
                  <a:lnTo>
                    <a:pt x="1691" y="13446"/>
                  </a:lnTo>
                  <a:lnTo>
                    <a:pt x="2351" y="13818"/>
                  </a:lnTo>
                  <a:lnTo>
                    <a:pt x="3053" y="14065"/>
                  </a:lnTo>
                  <a:lnTo>
                    <a:pt x="3795" y="14271"/>
                  </a:lnTo>
                  <a:lnTo>
                    <a:pt x="4579" y="14395"/>
                  </a:lnTo>
                  <a:lnTo>
                    <a:pt x="5362" y="14519"/>
                  </a:lnTo>
                  <a:lnTo>
                    <a:pt x="6146" y="14560"/>
                  </a:lnTo>
                  <a:lnTo>
                    <a:pt x="6971" y="14601"/>
                  </a:lnTo>
                  <a:lnTo>
                    <a:pt x="7755" y="14560"/>
                  </a:lnTo>
                  <a:lnTo>
                    <a:pt x="8579" y="14519"/>
                  </a:lnTo>
                  <a:lnTo>
                    <a:pt x="9363" y="14436"/>
                  </a:lnTo>
                  <a:lnTo>
                    <a:pt x="10147" y="14312"/>
                  </a:lnTo>
                  <a:lnTo>
                    <a:pt x="10930" y="14147"/>
                  </a:lnTo>
                  <a:lnTo>
                    <a:pt x="11714" y="13982"/>
                  </a:lnTo>
                  <a:lnTo>
                    <a:pt x="12498" y="13776"/>
                  </a:lnTo>
                  <a:lnTo>
                    <a:pt x="13281" y="13488"/>
                  </a:lnTo>
                  <a:lnTo>
                    <a:pt x="14024" y="13240"/>
                  </a:lnTo>
                  <a:lnTo>
                    <a:pt x="14766" y="12910"/>
                  </a:lnTo>
                  <a:lnTo>
                    <a:pt x="15509" y="12580"/>
                  </a:lnTo>
                  <a:lnTo>
                    <a:pt x="16210" y="12209"/>
                  </a:lnTo>
                  <a:lnTo>
                    <a:pt x="16911" y="11796"/>
                  </a:lnTo>
                  <a:lnTo>
                    <a:pt x="17571" y="11343"/>
                  </a:lnTo>
                  <a:lnTo>
                    <a:pt x="17612" y="9940"/>
                  </a:lnTo>
                  <a:lnTo>
                    <a:pt x="17612" y="8579"/>
                  </a:lnTo>
                  <a:lnTo>
                    <a:pt x="17612" y="7177"/>
                  </a:lnTo>
                  <a:lnTo>
                    <a:pt x="17530" y="5816"/>
                  </a:lnTo>
                  <a:lnTo>
                    <a:pt x="17447" y="4414"/>
                  </a:lnTo>
                  <a:lnTo>
                    <a:pt x="17365" y="3052"/>
                  </a:lnTo>
                  <a:lnTo>
                    <a:pt x="17076" y="248"/>
                  </a:lnTo>
                  <a:lnTo>
                    <a:pt x="17035" y="0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292;p59"/>
            <p:cNvSpPr/>
            <p:nvPr/>
          </p:nvSpPr>
          <p:spPr>
            <a:xfrm>
              <a:off x="4912275" y="1852650"/>
              <a:ext cx="455800" cy="380500"/>
            </a:xfrm>
            <a:custGeom>
              <a:avLst/>
              <a:gdLst/>
              <a:ahLst/>
              <a:cxnLst/>
              <a:rect l="l" t="t" r="r" b="b"/>
              <a:pathLst>
                <a:path w="18232" h="15220" extrusionOk="0">
                  <a:moveTo>
                    <a:pt x="17076" y="743"/>
                  </a:moveTo>
                  <a:lnTo>
                    <a:pt x="17365" y="3547"/>
                  </a:lnTo>
                  <a:lnTo>
                    <a:pt x="17448" y="4909"/>
                  </a:lnTo>
                  <a:lnTo>
                    <a:pt x="17530" y="6228"/>
                  </a:lnTo>
                  <a:lnTo>
                    <a:pt x="17571" y="7589"/>
                  </a:lnTo>
                  <a:lnTo>
                    <a:pt x="17613" y="8909"/>
                  </a:lnTo>
                  <a:lnTo>
                    <a:pt x="17571" y="10188"/>
                  </a:lnTo>
                  <a:lnTo>
                    <a:pt x="17571" y="11508"/>
                  </a:lnTo>
                  <a:lnTo>
                    <a:pt x="16911" y="11920"/>
                  </a:lnTo>
                  <a:lnTo>
                    <a:pt x="16210" y="12333"/>
                  </a:lnTo>
                  <a:lnTo>
                    <a:pt x="15509" y="12704"/>
                  </a:lnTo>
                  <a:lnTo>
                    <a:pt x="14808" y="13034"/>
                  </a:lnTo>
                  <a:lnTo>
                    <a:pt x="14107" y="13323"/>
                  </a:lnTo>
                  <a:lnTo>
                    <a:pt x="13364" y="13570"/>
                  </a:lnTo>
                  <a:lnTo>
                    <a:pt x="12622" y="13818"/>
                  </a:lnTo>
                  <a:lnTo>
                    <a:pt x="11879" y="14024"/>
                  </a:lnTo>
                  <a:lnTo>
                    <a:pt x="11096" y="14189"/>
                  </a:lnTo>
                  <a:lnTo>
                    <a:pt x="10353" y="14354"/>
                  </a:lnTo>
                  <a:lnTo>
                    <a:pt x="9570" y="14477"/>
                  </a:lnTo>
                  <a:lnTo>
                    <a:pt x="8786" y="14560"/>
                  </a:lnTo>
                  <a:lnTo>
                    <a:pt x="8002" y="14601"/>
                  </a:lnTo>
                  <a:lnTo>
                    <a:pt x="6435" y="14601"/>
                  </a:lnTo>
                  <a:lnTo>
                    <a:pt x="5651" y="14519"/>
                  </a:lnTo>
                  <a:lnTo>
                    <a:pt x="4785" y="14436"/>
                  </a:lnTo>
                  <a:lnTo>
                    <a:pt x="4001" y="14271"/>
                  </a:lnTo>
                  <a:lnTo>
                    <a:pt x="3259" y="14065"/>
                  </a:lnTo>
                  <a:lnTo>
                    <a:pt x="2599" y="13776"/>
                  </a:lnTo>
                  <a:lnTo>
                    <a:pt x="2022" y="13446"/>
                  </a:lnTo>
                  <a:lnTo>
                    <a:pt x="1485" y="13075"/>
                  </a:lnTo>
                  <a:lnTo>
                    <a:pt x="1032" y="12621"/>
                  </a:lnTo>
                  <a:lnTo>
                    <a:pt x="661" y="12126"/>
                  </a:lnTo>
                  <a:lnTo>
                    <a:pt x="619" y="2063"/>
                  </a:lnTo>
                  <a:lnTo>
                    <a:pt x="661" y="1774"/>
                  </a:lnTo>
                  <a:lnTo>
                    <a:pt x="784" y="1485"/>
                  </a:lnTo>
                  <a:lnTo>
                    <a:pt x="1238" y="1856"/>
                  </a:lnTo>
                  <a:lnTo>
                    <a:pt x="1733" y="2186"/>
                  </a:lnTo>
                  <a:lnTo>
                    <a:pt x="2228" y="2475"/>
                  </a:lnTo>
                  <a:lnTo>
                    <a:pt x="2723" y="2723"/>
                  </a:lnTo>
                  <a:lnTo>
                    <a:pt x="3218" y="2970"/>
                  </a:lnTo>
                  <a:lnTo>
                    <a:pt x="3713" y="3135"/>
                  </a:lnTo>
                  <a:lnTo>
                    <a:pt x="4208" y="3300"/>
                  </a:lnTo>
                  <a:lnTo>
                    <a:pt x="4703" y="3424"/>
                  </a:lnTo>
                  <a:lnTo>
                    <a:pt x="5239" y="3547"/>
                  </a:lnTo>
                  <a:lnTo>
                    <a:pt x="5734" y="3630"/>
                  </a:lnTo>
                  <a:lnTo>
                    <a:pt x="6229" y="3671"/>
                  </a:lnTo>
                  <a:lnTo>
                    <a:pt x="6724" y="3712"/>
                  </a:lnTo>
                  <a:lnTo>
                    <a:pt x="7755" y="3671"/>
                  </a:lnTo>
                  <a:lnTo>
                    <a:pt x="8745" y="3589"/>
                  </a:lnTo>
                  <a:lnTo>
                    <a:pt x="9776" y="3382"/>
                  </a:lnTo>
                  <a:lnTo>
                    <a:pt x="10766" y="3135"/>
                  </a:lnTo>
                  <a:lnTo>
                    <a:pt x="11797" y="2846"/>
                  </a:lnTo>
                  <a:lnTo>
                    <a:pt x="12787" y="2516"/>
                  </a:lnTo>
                  <a:lnTo>
                    <a:pt x="13777" y="2145"/>
                  </a:lnTo>
                  <a:lnTo>
                    <a:pt x="14725" y="1774"/>
                  </a:lnTo>
                  <a:lnTo>
                    <a:pt x="16664" y="949"/>
                  </a:lnTo>
                  <a:lnTo>
                    <a:pt x="17076" y="743"/>
                  </a:lnTo>
                  <a:close/>
                  <a:moveTo>
                    <a:pt x="17365" y="0"/>
                  </a:moveTo>
                  <a:lnTo>
                    <a:pt x="17200" y="42"/>
                  </a:lnTo>
                  <a:lnTo>
                    <a:pt x="16416" y="372"/>
                  </a:lnTo>
                  <a:lnTo>
                    <a:pt x="14519" y="1196"/>
                  </a:lnTo>
                  <a:lnTo>
                    <a:pt x="13570" y="1568"/>
                  </a:lnTo>
                  <a:lnTo>
                    <a:pt x="12581" y="1939"/>
                  </a:lnTo>
                  <a:lnTo>
                    <a:pt x="11632" y="2269"/>
                  </a:lnTo>
                  <a:lnTo>
                    <a:pt x="10642" y="2558"/>
                  </a:lnTo>
                  <a:lnTo>
                    <a:pt x="9652" y="2764"/>
                  </a:lnTo>
                  <a:lnTo>
                    <a:pt x="8662" y="2970"/>
                  </a:lnTo>
                  <a:lnTo>
                    <a:pt x="7672" y="3052"/>
                  </a:lnTo>
                  <a:lnTo>
                    <a:pt x="6187" y="3052"/>
                  </a:lnTo>
                  <a:lnTo>
                    <a:pt x="5693" y="2970"/>
                  </a:lnTo>
                  <a:lnTo>
                    <a:pt x="5198" y="2887"/>
                  </a:lnTo>
                  <a:lnTo>
                    <a:pt x="4703" y="2805"/>
                  </a:lnTo>
                  <a:lnTo>
                    <a:pt x="4249" y="2640"/>
                  </a:lnTo>
                  <a:lnTo>
                    <a:pt x="3754" y="2516"/>
                  </a:lnTo>
                  <a:lnTo>
                    <a:pt x="3259" y="2310"/>
                  </a:lnTo>
                  <a:lnTo>
                    <a:pt x="2805" y="2063"/>
                  </a:lnTo>
                  <a:lnTo>
                    <a:pt x="2310" y="1815"/>
                  </a:lnTo>
                  <a:lnTo>
                    <a:pt x="1857" y="1526"/>
                  </a:lnTo>
                  <a:lnTo>
                    <a:pt x="1362" y="1196"/>
                  </a:lnTo>
                  <a:lnTo>
                    <a:pt x="908" y="825"/>
                  </a:lnTo>
                  <a:lnTo>
                    <a:pt x="826" y="743"/>
                  </a:lnTo>
                  <a:lnTo>
                    <a:pt x="702" y="743"/>
                  </a:lnTo>
                  <a:lnTo>
                    <a:pt x="578" y="784"/>
                  </a:lnTo>
                  <a:lnTo>
                    <a:pt x="496" y="866"/>
                  </a:lnTo>
                  <a:lnTo>
                    <a:pt x="248" y="1155"/>
                  </a:lnTo>
                  <a:lnTo>
                    <a:pt x="124" y="1444"/>
                  </a:lnTo>
                  <a:lnTo>
                    <a:pt x="1" y="1733"/>
                  </a:lnTo>
                  <a:lnTo>
                    <a:pt x="1" y="2063"/>
                  </a:lnTo>
                  <a:lnTo>
                    <a:pt x="42" y="12250"/>
                  </a:lnTo>
                  <a:lnTo>
                    <a:pt x="83" y="12415"/>
                  </a:lnTo>
                  <a:lnTo>
                    <a:pt x="537" y="12993"/>
                  </a:lnTo>
                  <a:lnTo>
                    <a:pt x="743" y="13240"/>
                  </a:lnTo>
                  <a:lnTo>
                    <a:pt x="1032" y="13488"/>
                  </a:lnTo>
                  <a:lnTo>
                    <a:pt x="1568" y="13900"/>
                  </a:lnTo>
                  <a:lnTo>
                    <a:pt x="2228" y="14271"/>
                  </a:lnTo>
                  <a:lnTo>
                    <a:pt x="2970" y="14601"/>
                  </a:lnTo>
                  <a:lnTo>
                    <a:pt x="3754" y="14849"/>
                  </a:lnTo>
                  <a:lnTo>
                    <a:pt x="4661" y="15014"/>
                  </a:lnTo>
                  <a:lnTo>
                    <a:pt x="5610" y="15137"/>
                  </a:lnTo>
                  <a:lnTo>
                    <a:pt x="6476" y="15220"/>
                  </a:lnTo>
                  <a:lnTo>
                    <a:pt x="8002" y="15220"/>
                  </a:lnTo>
                  <a:lnTo>
                    <a:pt x="8745" y="15179"/>
                  </a:lnTo>
                  <a:lnTo>
                    <a:pt x="9446" y="15096"/>
                  </a:lnTo>
                  <a:lnTo>
                    <a:pt x="10147" y="15014"/>
                  </a:lnTo>
                  <a:lnTo>
                    <a:pt x="10848" y="14890"/>
                  </a:lnTo>
                  <a:lnTo>
                    <a:pt x="11549" y="14766"/>
                  </a:lnTo>
                  <a:lnTo>
                    <a:pt x="12209" y="14560"/>
                  </a:lnTo>
                  <a:lnTo>
                    <a:pt x="12911" y="14395"/>
                  </a:lnTo>
                  <a:lnTo>
                    <a:pt x="13570" y="14148"/>
                  </a:lnTo>
                  <a:lnTo>
                    <a:pt x="14272" y="13900"/>
                  </a:lnTo>
                  <a:lnTo>
                    <a:pt x="14890" y="13653"/>
                  </a:lnTo>
                  <a:lnTo>
                    <a:pt x="15550" y="13364"/>
                  </a:lnTo>
                  <a:lnTo>
                    <a:pt x="16210" y="13034"/>
                  </a:lnTo>
                  <a:lnTo>
                    <a:pt x="16829" y="12704"/>
                  </a:lnTo>
                  <a:lnTo>
                    <a:pt x="17448" y="12333"/>
                  </a:lnTo>
                  <a:lnTo>
                    <a:pt x="18025" y="11920"/>
                  </a:lnTo>
                  <a:lnTo>
                    <a:pt x="18149" y="11838"/>
                  </a:lnTo>
                  <a:lnTo>
                    <a:pt x="18149" y="11673"/>
                  </a:lnTo>
                  <a:lnTo>
                    <a:pt x="18190" y="10353"/>
                  </a:lnTo>
                  <a:lnTo>
                    <a:pt x="18231" y="8992"/>
                  </a:lnTo>
                  <a:lnTo>
                    <a:pt x="18190" y="7631"/>
                  </a:lnTo>
                  <a:lnTo>
                    <a:pt x="18149" y="6228"/>
                  </a:lnTo>
                  <a:lnTo>
                    <a:pt x="18066" y="4867"/>
                  </a:lnTo>
                  <a:lnTo>
                    <a:pt x="17984" y="3424"/>
                  </a:lnTo>
                  <a:lnTo>
                    <a:pt x="17860" y="2021"/>
                  </a:lnTo>
                  <a:lnTo>
                    <a:pt x="17695" y="578"/>
                  </a:lnTo>
                  <a:lnTo>
                    <a:pt x="17654" y="248"/>
                  </a:lnTo>
                  <a:lnTo>
                    <a:pt x="17571" y="124"/>
                  </a:lnTo>
                  <a:lnTo>
                    <a:pt x="17489" y="42"/>
                  </a:lnTo>
                  <a:lnTo>
                    <a:pt x="17365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293;p59"/>
            <p:cNvSpPr/>
            <p:nvPr/>
          </p:nvSpPr>
          <p:spPr>
            <a:xfrm>
              <a:off x="4929800" y="1815525"/>
              <a:ext cx="415575" cy="121700"/>
            </a:xfrm>
            <a:custGeom>
              <a:avLst/>
              <a:gdLst/>
              <a:ahLst/>
              <a:cxnLst/>
              <a:rect l="l" t="t" r="r" b="b"/>
              <a:pathLst>
                <a:path w="16623" h="4868" extrusionOk="0">
                  <a:moveTo>
                    <a:pt x="9487" y="0"/>
                  </a:moveTo>
                  <a:lnTo>
                    <a:pt x="8167" y="124"/>
                  </a:lnTo>
                  <a:lnTo>
                    <a:pt x="6848" y="248"/>
                  </a:lnTo>
                  <a:lnTo>
                    <a:pt x="5528" y="454"/>
                  </a:lnTo>
                  <a:lnTo>
                    <a:pt x="4208" y="743"/>
                  </a:lnTo>
                  <a:lnTo>
                    <a:pt x="2929" y="1073"/>
                  </a:lnTo>
                  <a:lnTo>
                    <a:pt x="2187" y="1320"/>
                  </a:lnTo>
                  <a:lnTo>
                    <a:pt x="1362" y="1650"/>
                  </a:lnTo>
                  <a:lnTo>
                    <a:pt x="991" y="1815"/>
                  </a:lnTo>
                  <a:lnTo>
                    <a:pt x="619" y="2022"/>
                  </a:lnTo>
                  <a:lnTo>
                    <a:pt x="290" y="2269"/>
                  </a:lnTo>
                  <a:lnTo>
                    <a:pt x="1" y="2558"/>
                  </a:lnTo>
                  <a:lnTo>
                    <a:pt x="496" y="2929"/>
                  </a:lnTo>
                  <a:lnTo>
                    <a:pt x="1032" y="3300"/>
                  </a:lnTo>
                  <a:lnTo>
                    <a:pt x="1527" y="3630"/>
                  </a:lnTo>
                  <a:lnTo>
                    <a:pt x="2063" y="3878"/>
                  </a:lnTo>
                  <a:lnTo>
                    <a:pt x="2558" y="4125"/>
                  </a:lnTo>
                  <a:lnTo>
                    <a:pt x="3094" y="4331"/>
                  </a:lnTo>
                  <a:lnTo>
                    <a:pt x="3589" y="4496"/>
                  </a:lnTo>
                  <a:lnTo>
                    <a:pt x="4125" y="4620"/>
                  </a:lnTo>
                  <a:lnTo>
                    <a:pt x="4662" y="4744"/>
                  </a:lnTo>
                  <a:lnTo>
                    <a:pt x="5157" y="4826"/>
                  </a:lnTo>
                  <a:lnTo>
                    <a:pt x="5693" y="4867"/>
                  </a:lnTo>
                  <a:lnTo>
                    <a:pt x="6229" y="4867"/>
                  </a:lnTo>
                  <a:lnTo>
                    <a:pt x="7301" y="4826"/>
                  </a:lnTo>
                  <a:lnTo>
                    <a:pt x="8332" y="4702"/>
                  </a:lnTo>
                  <a:lnTo>
                    <a:pt x="9405" y="4496"/>
                  </a:lnTo>
                  <a:lnTo>
                    <a:pt x="10477" y="4208"/>
                  </a:lnTo>
                  <a:lnTo>
                    <a:pt x="11508" y="3878"/>
                  </a:lnTo>
                  <a:lnTo>
                    <a:pt x="12581" y="3506"/>
                  </a:lnTo>
                  <a:lnTo>
                    <a:pt x="13612" y="3094"/>
                  </a:lnTo>
                  <a:lnTo>
                    <a:pt x="14643" y="2681"/>
                  </a:lnTo>
                  <a:lnTo>
                    <a:pt x="16623" y="1815"/>
                  </a:lnTo>
                  <a:lnTo>
                    <a:pt x="16540" y="1444"/>
                  </a:lnTo>
                  <a:lnTo>
                    <a:pt x="16499" y="1279"/>
                  </a:lnTo>
                  <a:lnTo>
                    <a:pt x="16417" y="1155"/>
                  </a:lnTo>
                  <a:lnTo>
                    <a:pt x="16293" y="1073"/>
                  </a:lnTo>
                  <a:lnTo>
                    <a:pt x="16169" y="949"/>
                  </a:lnTo>
                  <a:lnTo>
                    <a:pt x="15757" y="743"/>
                  </a:lnTo>
                  <a:lnTo>
                    <a:pt x="15220" y="495"/>
                  </a:lnTo>
                  <a:lnTo>
                    <a:pt x="14643" y="330"/>
                  </a:lnTo>
                  <a:lnTo>
                    <a:pt x="14066" y="248"/>
                  </a:lnTo>
                  <a:lnTo>
                    <a:pt x="13488" y="165"/>
                  </a:lnTo>
                  <a:lnTo>
                    <a:pt x="12127" y="42"/>
                  </a:lnTo>
                  <a:lnTo>
                    <a:pt x="10807" y="0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294;p59"/>
            <p:cNvSpPr/>
            <p:nvPr/>
          </p:nvSpPr>
          <p:spPr>
            <a:xfrm>
              <a:off x="4922600" y="1808300"/>
              <a:ext cx="431025" cy="137175"/>
            </a:xfrm>
            <a:custGeom>
              <a:avLst/>
              <a:gdLst/>
              <a:ahLst/>
              <a:cxnLst/>
              <a:rect l="l" t="t" r="r" b="b"/>
              <a:pathLst>
                <a:path w="17241" h="5487" extrusionOk="0">
                  <a:moveTo>
                    <a:pt x="11095" y="619"/>
                  </a:moveTo>
                  <a:lnTo>
                    <a:pt x="12415" y="661"/>
                  </a:lnTo>
                  <a:lnTo>
                    <a:pt x="13735" y="743"/>
                  </a:lnTo>
                  <a:lnTo>
                    <a:pt x="14354" y="826"/>
                  </a:lnTo>
                  <a:lnTo>
                    <a:pt x="14931" y="949"/>
                  </a:lnTo>
                  <a:lnTo>
                    <a:pt x="15426" y="1073"/>
                  </a:lnTo>
                  <a:lnTo>
                    <a:pt x="15921" y="1279"/>
                  </a:lnTo>
                  <a:lnTo>
                    <a:pt x="16210" y="1444"/>
                  </a:lnTo>
                  <a:lnTo>
                    <a:pt x="16375" y="1568"/>
                  </a:lnTo>
                  <a:lnTo>
                    <a:pt x="16498" y="1733"/>
                  </a:lnTo>
                  <a:lnTo>
                    <a:pt x="16581" y="1898"/>
                  </a:lnTo>
                  <a:lnTo>
                    <a:pt x="16003" y="2146"/>
                  </a:lnTo>
                  <a:lnTo>
                    <a:pt x="14147" y="2929"/>
                  </a:lnTo>
                  <a:lnTo>
                    <a:pt x="13199" y="3342"/>
                  </a:lnTo>
                  <a:lnTo>
                    <a:pt x="12250" y="3672"/>
                  </a:lnTo>
                  <a:lnTo>
                    <a:pt x="11301" y="4002"/>
                  </a:lnTo>
                  <a:lnTo>
                    <a:pt x="10312" y="4290"/>
                  </a:lnTo>
                  <a:lnTo>
                    <a:pt x="9363" y="4538"/>
                  </a:lnTo>
                  <a:lnTo>
                    <a:pt x="8373" y="4703"/>
                  </a:lnTo>
                  <a:lnTo>
                    <a:pt x="7424" y="4826"/>
                  </a:lnTo>
                  <a:lnTo>
                    <a:pt x="6434" y="4826"/>
                  </a:lnTo>
                  <a:lnTo>
                    <a:pt x="5486" y="4785"/>
                  </a:lnTo>
                  <a:lnTo>
                    <a:pt x="4991" y="4703"/>
                  </a:lnTo>
                  <a:lnTo>
                    <a:pt x="4496" y="4620"/>
                  </a:lnTo>
                  <a:lnTo>
                    <a:pt x="4042" y="4497"/>
                  </a:lnTo>
                  <a:lnTo>
                    <a:pt x="3547" y="4332"/>
                  </a:lnTo>
                  <a:lnTo>
                    <a:pt x="3094" y="4167"/>
                  </a:lnTo>
                  <a:lnTo>
                    <a:pt x="2599" y="3960"/>
                  </a:lnTo>
                  <a:lnTo>
                    <a:pt x="2145" y="3713"/>
                  </a:lnTo>
                  <a:lnTo>
                    <a:pt x="1691" y="3465"/>
                  </a:lnTo>
                  <a:lnTo>
                    <a:pt x="1237" y="3135"/>
                  </a:lnTo>
                  <a:lnTo>
                    <a:pt x="784" y="2805"/>
                  </a:lnTo>
                  <a:lnTo>
                    <a:pt x="1031" y="2599"/>
                  </a:lnTo>
                  <a:lnTo>
                    <a:pt x="1320" y="2434"/>
                  </a:lnTo>
                  <a:lnTo>
                    <a:pt x="1980" y="2104"/>
                  </a:lnTo>
                  <a:lnTo>
                    <a:pt x="2681" y="1857"/>
                  </a:lnTo>
                  <a:lnTo>
                    <a:pt x="3300" y="1651"/>
                  </a:lnTo>
                  <a:lnTo>
                    <a:pt x="4578" y="1321"/>
                  </a:lnTo>
                  <a:lnTo>
                    <a:pt x="5857" y="1073"/>
                  </a:lnTo>
                  <a:lnTo>
                    <a:pt x="7177" y="867"/>
                  </a:lnTo>
                  <a:lnTo>
                    <a:pt x="8497" y="702"/>
                  </a:lnTo>
                  <a:lnTo>
                    <a:pt x="9775" y="619"/>
                  </a:lnTo>
                  <a:close/>
                  <a:moveTo>
                    <a:pt x="9775" y="1"/>
                  </a:moveTo>
                  <a:lnTo>
                    <a:pt x="8414" y="83"/>
                  </a:lnTo>
                  <a:lnTo>
                    <a:pt x="7094" y="248"/>
                  </a:lnTo>
                  <a:lnTo>
                    <a:pt x="5774" y="454"/>
                  </a:lnTo>
                  <a:lnTo>
                    <a:pt x="4455" y="743"/>
                  </a:lnTo>
                  <a:lnTo>
                    <a:pt x="3135" y="1073"/>
                  </a:lnTo>
                  <a:lnTo>
                    <a:pt x="2351" y="1321"/>
                  </a:lnTo>
                  <a:lnTo>
                    <a:pt x="1526" y="1651"/>
                  </a:lnTo>
                  <a:lnTo>
                    <a:pt x="1114" y="1857"/>
                  </a:lnTo>
                  <a:lnTo>
                    <a:pt x="701" y="2063"/>
                  </a:lnTo>
                  <a:lnTo>
                    <a:pt x="371" y="2352"/>
                  </a:lnTo>
                  <a:lnTo>
                    <a:pt x="83" y="2640"/>
                  </a:lnTo>
                  <a:lnTo>
                    <a:pt x="0" y="2723"/>
                  </a:lnTo>
                  <a:lnTo>
                    <a:pt x="0" y="2847"/>
                  </a:lnTo>
                  <a:lnTo>
                    <a:pt x="41" y="2970"/>
                  </a:lnTo>
                  <a:lnTo>
                    <a:pt x="83" y="3053"/>
                  </a:lnTo>
                  <a:lnTo>
                    <a:pt x="907" y="3672"/>
                  </a:lnTo>
                  <a:lnTo>
                    <a:pt x="1691" y="4167"/>
                  </a:lnTo>
                  <a:lnTo>
                    <a:pt x="2516" y="4620"/>
                  </a:lnTo>
                  <a:lnTo>
                    <a:pt x="3300" y="4909"/>
                  </a:lnTo>
                  <a:lnTo>
                    <a:pt x="4125" y="5156"/>
                  </a:lnTo>
                  <a:lnTo>
                    <a:pt x="4950" y="5363"/>
                  </a:lnTo>
                  <a:lnTo>
                    <a:pt x="5774" y="5445"/>
                  </a:lnTo>
                  <a:lnTo>
                    <a:pt x="6599" y="5486"/>
                  </a:lnTo>
                  <a:lnTo>
                    <a:pt x="7218" y="5445"/>
                  </a:lnTo>
                  <a:lnTo>
                    <a:pt x="7837" y="5404"/>
                  </a:lnTo>
                  <a:lnTo>
                    <a:pt x="8455" y="5321"/>
                  </a:lnTo>
                  <a:lnTo>
                    <a:pt x="9074" y="5239"/>
                  </a:lnTo>
                  <a:lnTo>
                    <a:pt x="10270" y="4950"/>
                  </a:lnTo>
                  <a:lnTo>
                    <a:pt x="11508" y="4579"/>
                  </a:lnTo>
                  <a:lnTo>
                    <a:pt x="12704" y="4167"/>
                  </a:lnTo>
                  <a:lnTo>
                    <a:pt x="13900" y="3713"/>
                  </a:lnTo>
                  <a:lnTo>
                    <a:pt x="16251" y="2723"/>
                  </a:lnTo>
                  <a:lnTo>
                    <a:pt x="17035" y="2393"/>
                  </a:lnTo>
                  <a:lnTo>
                    <a:pt x="17117" y="2311"/>
                  </a:lnTo>
                  <a:lnTo>
                    <a:pt x="17200" y="2228"/>
                  </a:lnTo>
                  <a:lnTo>
                    <a:pt x="17241" y="2146"/>
                  </a:lnTo>
                  <a:lnTo>
                    <a:pt x="17241" y="2022"/>
                  </a:lnTo>
                  <a:lnTo>
                    <a:pt x="17117" y="1609"/>
                  </a:lnTo>
                  <a:lnTo>
                    <a:pt x="17035" y="1444"/>
                  </a:lnTo>
                  <a:lnTo>
                    <a:pt x="16952" y="1279"/>
                  </a:lnTo>
                  <a:lnTo>
                    <a:pt x="16787" y="1114"/>
                  </a:lnTo>
                  <a:lnTo>
                    <a:pt x="16622" y="991"/>
                  </a:lnTo>
                  <a:lnTo>
                    <a:pt x="16210" y="743"/>
                  </a:lnTo>
                  <a:lnTo>
                    <a:pt x="15632" y="496"/>
                  </a:lnTo>
                  <a:lnTo>
                    <a:pt x="15014" y="331"/>
                  </a:lnTo>
                  <a:lnTo>
                    <a:pt x="14395" y="207"/>
                  </a:lnTo>
                  <a:lnTo>
                    <a:pt x="13776" y="124"/>
                  </a:lnTo>
                  <a:lnTo>
                    <a:pt x="12456" y="42"/>
                  </a:lnTo>
                  <a:lnTo>
                    <a:pt x="11136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295;p59"/>
            <p:cNvSpPr/>
            <p:nvPr/>
          </p:nvSpPr>
          <p:spPr>
            <a:xfrm>
              <a:off x="5050450" y="2092900"/>
              <a:ext cx="87675" cy="87675"/>
            </a:xfrm>
            <a:custGeom>
              <a:avLst/>
              <a:gdLst/>
              <a:ahLst/>
              <a:cxnLst/>
              <a:rect l="l" t="t" r="r" b="b"/>
              <a:pathLst>
                <a:path w="3507" h="3507" extrusionOk="0">
                  <a:moveTo>
                    <a:pt x="1774" y="1"/>
                  </a:moveTo>
                  <a:lnTo>
                    <a:pt x="1527" y="42"/>
                  </a:lnTo>
                  <a:lnTo>
                    <a:pt x="1320" y="83"/>
                  </a:lnTo>
                  <a:lnTo>
                    <a:pt x="1114" y="165"/>
                  </a:lnTo>
                  <a:lnTo>
                    <a:pt x="908" y="248"/>
                  </a:lnTo>
                  <a:lnTo>
                    <a:pt x="702" y="372"/>
                  </a:lnTo>
                  <a:lnTo>
                    <a:pt x="537" y="537"/>
                  </a:lnTo>
                  <a:lnTo>
                    <a:pt x="413" y="702"/>
                  </a:lnTo>
                  <a:lnTo>
                    <a:pt x="289" y="867"/>
                  </a:lnTo>
                  <a:lnTo>
                    <a:pt x="248" y="949"/>
                  </a:lnTo>
                  <a:lnTo>
                    <a:pt x="83" y="1362"/>
                  </a:lnTo>
                  <a:lnTo>
                    <a:pt x="1" y="1692"/>
                  </a:lnTo>
                  <a:lnTo>
                    <a:pt x="42" y="2063"/>
                  </a:lnTo>
                  <a:lnTo>
                    <a:pt x="83" y="2269"/>
                  </a:lnTo>
                  <a:lnTo>
                    <a:pt x="166" y="2475"/>
                  </a:lnTo>
                  <a:lnTo>
                    <a:pt x="289" y="2764"/>
                  </a:lnTo>
                  <a:lnTo>
                    <a:pt x="495" y="3011"/>
                  </a:lnTo>
                  <a:lnTo>
                    <a:pt x="867" y="3300"/>
                  </a:lnTo>
                  <a:lnTo>
                    <a:pt x="1238" y="3465"/>
                  </a:lnTo>
                  <a:lnTo>
                    <a:pt x="1609" y="3506"/>
                  </a:lnTo>
                  <a:lnTo>
                    <a:pt x="1939" y="3465"/>
                  </a:lnTo>
                  <a:lnTo>
                    <a:pt x="2269" y="3424"/>
                  </a:lnTo>
                  <a:lnTo>
                    <a:pt x="2558" y="3300"/>
                  </a:lnTo>
                  <a:lnTo>
                    <a:pt x="2640" y="3218"/>
                  </a:lnTo>
                  <a:lnTo>
                    <a:pt x="2846" y="3094"/>
                  </a:lnTo>
                  <a:lnTo>
                    <a:pt x="3011" y="2970"/>
                  </a:lnTo>
                  <a:lnTo>
                    <a:pt x="3135" y="2805"/>
                  </a:lnTo>
                  <a:lnTo>
                    <a:pt x="3259" y="2599"/>
                  </a:lnTo>
                  <a:lnTo>
                    <a:pt x="3383" y="2393"/>
                  </a:lnTo>
                  <a:lnTo>
                    <a:pt x="3424" y="2187"/>
                  </a:lnTo>
                  <a:lnTo>
                    <a:pt x="3506" y="1980"/>
                  </a:lnTo>
                  <a:lnTo>
                    <a:pt x="3506" y="1733"/>
                  </a:lnTo>
                  <a:lnTo>
                    <a:pt x="3424" y="1279"/>
                  </a:lnTo>
                  <a:lnTo>
                    <a:pt x="3383" y="1073"/>
                  </a:lnTo>
                  <a:lnTo>
                    <a:pt x="3259" y="867"/>
                  </a:lnTo>
                  <a:lnTo>
                    <a:pt x="3135" y="702"/>
                  </a:lnTo>
                  <a:lnTo>
                    <a:pt x="3011" y="537"/>
                  </a:lnTo>
                  <a:lnTo>
                    <a:pt x="2723" y="289"/>
                  </a:lnTo>
                  <a:lnTo>
                    <a:pt x="2434" y="165"/>
                  </a:lnTo>
                  <a:lnTo>
                    <a:pt x="2104" y="42"/>
                  </a:lnTo>
                  <a:lnTo>
                    <a:pt x="17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296;p59"/>
            <p:cNvSpPr/>
            <p:nvPr/>
          </p:nvSpPr>
          <p:spPr>
            <a:xfrm>
              <a:off x="5155625" y="2015575"/>
              <a:ext cx="44375" cy="46425"/>
            </a:xfrm>
            <a:custGeom>
              <a:avLst/>
              <a:gdLst/>
              <a:ahLst/>
              <a:cxnLst/>
              <a:rect l="l" t="t" r="r" b="b"/>
              <a:pathLst>
                <a:path w="1775" h="1857" extrusionOk="0">
                  <a:moveTo>
                    <a:pt x="661" y="0"/>
                  </a:moveTo>
                  <a:lnTo>
                    <a:pt x="496" y="83"/>
                  </a:lnTo>
                  <a:lnTo>
                    <a:pt x="331" y="165"/>
                  </a:lnTo>
                  <a:lnTo>
                    <a:pt x="207" y="289"/>
                  </a:lnTo>
                  <a:lnTo>
                    <a:pt x="124" y="413"/>
                  </a:lnTo>
                  <a:lnTo>
                    <a:pt x="42" y="578"/>
                  </a:lnTo>
                  <a:lnTo>
                    <a:pt x="1" y="743"/>
                  </a:lnTo>
                  <a:lnTo>
                    <a:pt x="1" y="949"/>
                  </a:lnTo>
                  <a:lnTo>
                    <a:pt x="1" y="1114"/>
                  </a:lnTo>
                  <a:lnTo>
                    <a:pt x="42" y="1279"/>
                  </a:lnTo>
                  <a:lnTo>
                    <a:pt x="124" y="1444"/>
                  </a:lnTo>
                  <a:lnTo>
                    <a:pt x="207" y="1567"/>
                  </a:lnTo>
                  <a:lnTo>
                    <a:pt x="331" y="1691"/>
                  </a:lnTo>
                  <a:lnTo>
                    <a:pt x="496" y="1774"/>
                  </a:lnTo>
                  <a:lnTo>
                    <a:pt x="661" y="1856"/>
                  </a:lnTo>
                  <a:lnTo>
                    <a:pt x="1114" y="1856"/>
                  </a:lnTo>
                  <a:lnTo>
                    <a:pt x="1279" y="1774"/>
                  </a:lnTo>
                  <a:lnTo>
                    <a:pt x="1444" y="1691"/>
                  </a:lnTo>
                  <a:lnTo>
                    <a:pt x="1568" y="1567"/>
                  </a:lnTo>
                  <a:lnTo>
                    <a:pt x="1650" y="1444"/>
                  </a:lnTo>
                  <a:lnTo>
                    <a:pt x="1733" y="1279"/>
                  </a:lnTo>
                  <a:lnTo>
                    <a:pt x="1774" y="1114"/>
                  </a:lnTo>
                  <a:lnTo>
                    <a:pt x="1774" y="949"/>
                  </a:lnTo>
                  <a:lnTo>
                    <a:pt x="1774" y="743"/>
                  </a:lnTo>
                  <a:lnTo>
                    <a:pt x="1733" y="578"/>
                  </a:lnTo>
                  <a:lnTo>
                    <a:pt x="1650" y="413"/>
                  </a:lnTo>
                  <a:lnTo>
                    <a:pt x="1568" y="289"/>
                  </a:lnTo>
                  <a:lnTo>
                    <a:pt x="1444" y="165"/>
                  </a:lnTo>
                  <a:lnTo>
                    <a:pt x="1279" y="8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297;p59"/>
            <p:cNvSpPr/>
            <p:nvPr/>
          </p:nvSpPr>
          <p:spPr>
            <a:xfrm>
              <a:off x="5080350" y="1992875"/>
              <a:ext cx="44375" cy="45400"/>
            </a:xfrm>
            <a:custGeom>
              <a:avLst/>
              <a:gdLst/>
              <a:ahLst/>
              <a:cxnLst/>
              <a:rect l="l" t="t" r="r" b="b"/>
              <a:pathLst>
                <a:path w="1775" h="1816" extrusionOk="0">
                  <a:moveTo>
                    <a:pt x="661" y="1"/>
                  </a:moveTo>
                  <a:lnTo>
                    <a:pt x="496" y="83"/>
                  </a:lnTo>
                  <a:lnTo>
                    <a:pt x="331" y="166"/>
                  </a:lnTo>
                  <a:lnTo>
                    <a:pt x="207" y="289"/>
                  </a:lnTo>
                  <a:lnTo>
                    <a:pt x="124" y="413"/>
                  </a:lnTo>
                  <a:lnTo>
                    <a:pt x="42" y="578"/>
                  </a:lnTo>
                  <a:lnTo>
                    <a:pt x="1" y="743"/>
                  </a:lnTo>
                  <a:lnTo>
                    <a:pt x="1" y="908"/>
                  </a:lnTo>
                  <a:lnTo>
                    <a:pt x="1" y="1073"/>
                  </a:lnTo>
                  <a:lnTo>
                    <a:pt x="42" y="1238"/>
                  </a:lnTo>
                  <a:lnTo>
                    <a:pt x="124" y="1403"/>
                  </a:lnTo>
                  <a:lnTo>
                    <a:pt x="207" y="1527"/>
                  </a:lnTo>
                  <a:lnTo>
                    <a:pt x="331" y="1651"/>
                  </a:lnTo>
                  <a:lnTo>
                    <a:pt x="496" y="1733"/>
                  </a:lnTo>
                  <a:lnTo>
                    <a:pt x="661" y="1815"/>
                  </a:lnTo>
                  <a:lnTo>
                    <a:pt x="1073" y="1815"/>
                  </a:lnTo>
                  <a:lnTo>
                    <a:pt x="1279" y="1733"/>
                  </a:lnTo>
                  <a:lnTo>
                    <a:pt x="1403" y="1651"/>
                  </a:lnTo>
                  <a:lnTo>
                    <a:pt x="1527" y="1527"/>
                  </a:lnTo>
                  <a:lnTo>
                    <a:pt x="1650" y="1403"/>
                  </a:lnTo>
                  <a:lnTo>
                    <a:pt x="1692" y="1238"/>
                  </a:lnTo>
                  <a:lnTo>
                    <a:pt x="1733" y="1073"/>
                  </a:lnTo>
                  <a:lnTo>
                    <a:pt x="1774" y="908"/>
                  </a:lnTo>
                  <a:lnTo>
                    <a:pt x="1733" y="743"/>
                  </a:lnTo>
                  <a:lnTo>
                    <a:pt x="1692" y="578"/>
                  </a:lnTo>
                  <a:lnTo>
                    <a:pt x="1650" y="413"/>
                  </a:lnTo>
                  <a:lnTo>
                    <a:pt x="1527" y="289"/>
                  </a:lnTo>
                  <a:lnTo>
                    <a:pt x="1403" y="166"/>
                  </a:lnTo>
                  <a:lnTo>
                    <a:pt x="1279" y="83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298;p59"/>
            <p:cNvSpPr/>
            <p:nvPr/>
          </p:nvSpPr>
          <p:spPr>
            <a:xfrm>
              <a:off x="5278325" y="1729950"/>
              <a:ext cx="65000" cy="16525"/>
            </a:xfrm>
            <a:custGeom>
              <a:avLst/>
              <a:gdLst/>
              <a:ahLst/>
              <a:cxnLst/>
              <a:rect l="l" t="t" r="r" b="b"/>
              <a:pathLst>
                <a:path w="2600" h="661" extrusionOk="0">
                  <a:moveTo>
                    <a:pt x="331" y="0"/>
                  </a:moveTo>
                  <a:lnTo>
                    <a:pt x="207" y="41"/>
                  </a:lnTo>
                  <a:lnTo>
                    <a:pt x="125" y="83"/>
                  </a:lnTo>
                  <a:lnTo>
                    <a:pt x="42" y="165"/>
                  </a:lnTo>
                  <a:lnTo>
                    <a:pt x="1" y="289"/>
                  </a:lnTo>
                  <a:lnTo>
                    <a:pt x="42" y="413"/>
                  </a:lnTo>
                  <a:lnTo>
                    <a:pt x="83" y="495"/>
                  </a:lnTo>
                  <a:lnTo>
                    <a:pt x="166" y="578"/>
                  </a:lnTo>
                  <a:lnTo>
                    <a:pt x="290" y="619"/>
                  </a:lnTo>
                  <a:lnTo>
                    <a:pt x="331" y="619"/>
                  </a:lnTo>
                  <a:lnTo>
                    <a:pt x="2269" y="660"/>
                  </a:lnTo>
                  <a:lnTo>
                    <a:pt x="2393" y="619"/>
                  </a:lnTo>
                  <a:lnTo>
                    <a:pt x="2517" y="578"/>
                  </a:lnTo>
                  <a:lnTo>
                    <a:pt x="2558" y="454"/>
                  </a:lnTo>
                  <a:lnTo>
                    <a:pt x="2599" y="330"/>
                  </a:lnTo>
                  <a:lnTo>
                    <a:pt x="2558" y="206"/>
                  </a:lnTo>
                  <a:lnTo>
                    <a:pt x="2517" y="124"/>
                  </a:lnTo>
                  <a:lnTo>
                    <a:pt x="2393" y="41"/>
                  </a:lnTo>
                  <a:lnTo>
                    <a:pt x="2311" y="41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299;p59"/>
            <p:cNvSpPr/>
            <p:nvPr/>
          </p:nvSpPr>
          <p:spPr>
            <a:xfrm>
              <a:off x="5317525" y="1767050"/>
              <a:ext cx="19600" cy="15500"/>
            </a:xfrm>
            <a:custGeom>
              <a:avLst/>
              <a:gdLst/>
              <a:ahLst/>
              <a:cxnLst/>
              <a:rect l="l" t="t" r="r" b="b"/>
              <a:pathLst>
                <a:path w="784" h="620" extrusionOk="0">
                  <a:moveTo>
                    <a:pt x="206" y="1"/>
                  </a:moveTo>
                  <a:lnTo>
                    <a:pt x="124" y="42"/>
                  </a:lnTo>
                  <a:lnTo>
                    <a:pt x="41" y="166"/>
                  </a:lnTo>
                  <a:lnTo>
                    <a:pt x="0" y="248"/>
                  </a:lnTo>
                  <a:lnTo>
                    <a:pt x="0" y="372"/>
                  </a:lnTo>
                  <a:lnTo>
                    <a:pt x="83" y="496"/>
                  </a:lnTo>
                  <a:lnTo>
                    <a:pt x="165" y="578"/>
                  </a:lnTo>
                  <a:lnTo>
                    <a:pt x="289" y="578"/>
                  </a:lnTo>
                  <a:lnTo>
                    <a:pt x="454" y="620"/>
                  </a:lnTo>
                  <a:lnTo>
                    <a:pt x="578" y="620"/>
                  </a:lnTo>
                  <a:lnTo>
                    <a:pt x="701" y="537"/>
                  </a:lnTo>
                  <a:lnTo>
                    <a:pt x="743" y="455"/>
                  </a:lnTo>
                  <a:lnTo>
                    <a:pt x="784" y="331"/>
                  </a:lnTo>
                  <a:lnTo>
                    <a:pt x="784" y="207"/>
                  </a:lnTo>
                  <a:lnTo>
                    <a:pt x="743" y="125"/>
                  </a:lnTo>
                  <a:lnTo>
                    <a:pt x="619" y="42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300;p59"/>
            <p:cNvSpPr/>
            <p:nvPr/>
          </p:nvSpPr>
          <p:spPr>
            <a:xfrm>
              <a:off x="5319575" y="1800050"/>
              <a:ext cx="17550" cy="17550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289" y="1"/>
                  </a:moveTo>
                  <a:lnTo>
                    <a:pt x="207" y="83"/>
                  </a:lnTo>
                  <a:lnTo>
                    <a:pt x="83" y="166"/>
                  </a:lnTo>
                  <a:lnTo>
                    <a:pt x="1" y="248"/>
                  </a:lnTo>
                  <a:lnTo>
                    <a:pt x="1" y="372"/>
                  </a:lnTo>
                  <a:lnTo>
                    <a:pt x="1" y="496"/>
                  </a:lnTo>
                  <a:lnTo>
                    <a:pt x="42" y="578"/>
                  </a:lnTo>
                  <a:lnTo>
                    <a:pt x="166" y="661"/>
                  </a:lnTo>
                  <a:lnTo>
                    <a:pt x="248" y="702"/>
                  </a:lnTo>
                  <a:lnTo>
                    <a:pt x="372" y="661"/>
                  </a:lnTo>
                  <a:lnTo>
                    <a:pt x="496" y="619"/>
                  </a:lnTo>
                  <a:lnTo>
                    <a:pt x="578" y="537"/>
                  </a:lnTo>
                  <a:lnTo>
                    <a:pt x="661" y="454"/>
                  </a:lnTo>
                  <a:lnTo>
                    <a:pt x="702" y="331"/>
                  </a:lnTo>
                  <a:lnTo>
                    <a:pt x="661" y="207"/>
                  </a:lnTo>
                  <a:lnTo>
                    <a:pt x="619" y="125"/>
                  </a:lnTo>
                  <a:lnTo>
                    <a:pt x="537" y="42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301;p59"/>
            <p:cNvSpPr/>
            <p:nvPr/>
          </p:nvSpPr>
          <p:spPr>
            <a:xfrm>
              <a:off x="5321650" y="1831000"/>
              <a:ext cx="19600" cy="15475"/>
            </a:xfrm>
            <a:custGeom>
              <a:avLst/>
              <a:gdLst/>
              <a:ahLst/>
              <a:cxnLst/>
              <a:rect l="l" t="t" r="r" b="b"/>
              <a:pathLst>
                <a:path w="784" h="619" extrusionOk="0">
                  <a:moveTo>
                    <a:pt x="206" y="0"/>
                  </a:moveTo>
                  <a:lnTo>
                    <a:pt x="83" y="41"/>
                  </a:lnTo>
                  <a:lnTo>
                    <a:pt x="41" y="124"/>
                  </a:lnTo>
                  <a:lnTo>
                    <a:pt x="0" y="248"/>
                  </a:lnTo>
                  <a:lnTo>
                    <a:pt x="0" y="371"/>
                  </a:lnTo>
                  <a:lnTo>
                    <a:pt x="41" y="495"/>
                  </a:lnTo>
                  <a:lnTo>
                    <a:pt x="165" y="536"/>
                  </a:lnTo>
                  <a:lnTo>
                    <a:pt x="248" y="578"/>
                  </a:lnTo>
                  <a:lnTo>
                    <a:pt x="454" y="619"/>
                  </a:lnTo>
                  <a:lnTo>
                    <a:pt x="578" y="578"/>
                  </a:lnTo>
                  <a:lnTo>
                    <a:pt x="660" y="536"/>
                  </a:lnTo>
                  <a:lnTo>
                    <a:pt x="743" y="454"/>
                  </a:lnTo>
                  <a:lnTo>
                    <a:pt x="784" y="330"/>
                  </a:lnTo>
                  <a:lnTo>
                    <a:pt x="784" y="206"/>
                  </a:lnTo>
                  <a:lnTo>
                    <a:pt x="701" y="124"/>
                  </a:lnTo>
                  <a:lnTo>
                    <a:pt x="619" y="41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302;p59"/>
            <p:cNvSpPr/>
            <p:nvPr/>
          </p:nvSpPr>
          <p:spPr>
            <a:xfrm>
              <a:off x="5278325" y="1859875"/>
              <a:ext cx="63975" cy="16500"/>
            </a:xfrm>
            <a:custGeom>
              <a:avLst/>
              <a:gdLst/>
              <a:ahLst/>
              <a:cxnLst/>
              <a:rect l="l" t="t" r="r" b="b"/>
              <a:pathLst>
                <a:path w="2559" h="660" extrusionOk="0">
                  <a:moveTo>
                    <a:pt x="290" y="0"/>
                  </a:moveTo>
                  <a:lnTo>
                    <a:pt x="207" y="41"/>
                  </a:lnTo>
                  <a:lnTo>
                    <a:pt x="83" y="83"/>
                  </a:lnTo>
                  <a:lnTo>
                    <a:pt x="42" y="165"/>
                  </a:lnTo>
                  <a:lnTo>
                    <a:pt x="1" y="289"/>
                  </a:lnTo>
                  <a:lnTo>
                    <a:pt x="1" y="412"/>
                  </a:lnTo>
                  <a:lnTo>
                    <a:pt x="83" y="495"/>
                  </a:lnTo>
                  <a:lnTo>
                    <a:pt x="166" y="577"/>
                  </a:lnTo>
                  <a:lnTo>
                    <a:pt x="290" y="619"/>
                  </a:lnTo>
                  <a:lnTo>
                    <a:pt x="2269" y="660"/>
                  </a:lnTo>
                  <a:lnTo>
                    <a:pt x="2393" y="619"/>
                  </a:lnTo>
                  <a:lnTo>
                    <a:pt x="2476" y="536"/>
                  </a:lnTo>
                  <a:lnTo>
                    <a:pt x="2558" y="454"/>
                  </a:lnTo>
                  <a:lnTo>
                    <a:pt x="2558" y="330"/>
                  </a:lnTo>
                  <a:lnTo>
                    <a:pt x="2558" y="206"/>
                  </a:lnTo>
                  <a:lnTo>
                    <a:pt x="2476" y="124"/>
                  </a:lnTo>
                  <a:lnTo>
                    <a:pt x="2393" y="41"/>
                  </a:lnTo>
                  <a:lnTo>
                    <a:pt x="2269" y="41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303;p59"/>
            <p:cNvSpPr/>
            <p:nvPr/>
          </p:nvSpPr>
          <p:spPr>
            <a:xfrm>
              <a:off x="5317525" y="1896975"/>
              <a:ext cx="19600" cy="15500"/>
            </a:xfrm>
            <a:custGeom>
              <a:avLst/>
              <a:gdLst/>
              <a:ahLst/>
              <a:cxnLst/>
              <a:rect l="l" t="t" r="r" b="b"/>
              <a:pathLst>
                <a:path w="784" h="620" extrusionOk="0">
                  <a:moveTo>
                    <a:pt x="206" y="1"/>
                  </a:moveTo>
                  <a:lnTo>
                    <a:pt x="83" y="42"/>
                  </a:lnTo>
                  <a:lnTo>
                    <a:pt x="0" y="166"/>
                  </a:lnTo>
                  <a:lnTo>
                    <a:pt x="0" y="248"/>
                  </a:lnTo>
                  <a:lnTo>
                    <a:pt x="0" y="372"/>
                  </a:lnTo>
                  <a:lnTo>
                    <a:pt x="41" y="496"/>
                  </a:lnTo>
                  <a:lnTo>
                    <a:pt x="124" y="578"/>
                  </a:lnTo>
                  <a:lnTo>
                    <a:pt x="248" y="578"/>
                  </a:lnTo>
                  <a:lnTo>
                    <a:pt x="454" y="620"/>
                  </a:lnTo>
                  <a:lnTo>
                    <a:pt x="578" y="620"/>
                  </a:lnTo>
                  <a:lnTo>
                    <a:pt x="660" y="537"/>
                  </a:lnTo>
                  <a:lnTo>
                    <a:pt x="743" y="455"/>
                  </a:lnTo>
                  <a:lnTo>
                    <a:pt x="784" y="331"/>
                  </a:lnTo>
                  <a:lnTo>
                    <a:pt x="743" y="207"/>
                  </a:lnTo>
                  <a:lnTo>
                    <a:pt x="701" y="125"/>
                  </a:lnTo>
                  <a:lnTo>
                    <a:pt x="619" y="42"/>
                  </a:lnTo>
                  <a:lnTo>
                    <a:pt x="495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304;p59"/>
            <p:cNvSpPr/>
            <p:nvPr/>
          </p:nvSpPr>
          <p:spPr>
            <a:xfrm>
              <a:off x="5318550" y="1929975"/>
              <a:ext cx="17550" cy="17550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330" y="1"/>
                  </a:moveTo>
                  <a:lnTo>
                    <a:pt x="207" y="83"/>
                  </a:lnTo>
                  <a:lnTo>
                    <a:pt x="124" y="166"/>
                  </a:lnTo>
                  <a:lnTo>
                    <a:pt x="42" y="248"/>
                  </a:lnTo>
                  <a:lnTo>
                    <a:pt x="0" y="372"/>
                  </a:lnTo>
                  <a:lnTo>
                    <a:pt x="0" y="496"/>
                  </a:lnTo>
                  <a:lnTo>
                    <a:pt x="83" y="578"/>
                  </a:lnTo>
                  <a:lnTo>
                    <a:pt x="165" y="661"/>
                  </a:lnTo>
                  <a:lnTo>
                    <a:pt x="289" y="702"/>
                  </a:lnTo>
                  <a:lnTo>
                    <a:pt x="413" y="661"/>
                  </a:lnTo>
                  <a:lnTo>
                    <a:pt x="495" y="619"/>
                  </a:lnTo>
                  <a:lnTo>
                    <a:pt x="619" y="537"/>
                  </a:lnTo>
                  <a:lnTo>
                    <a:pt x="660" y="454"/>
                  </a:lnTo>
                  <a:lnTo>
                    <a:pt x="702" y="331"/>
                  </a:lnTo>
                  <a:lnTo>
                    <a:pt x="702" y="207"/>
                  </a:lnTo>
                  <a:lnTo>
                    <a:pt x="660" y="124"/>
                  </a:lnTo>
                  <a:lnTo>
                    <a:pt x="537" y="42"/>
                  </a:lnTo>
                  <a:lnTo>
                    <a:pt x="454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305;p59"/>
            <p:cNvSpPr/>
            <p:nvPr/>
          </p:nvSpPr>
          <p:spPr>
            <a:xfrm>
              <a:off x="5320600" y="1960925"/>
              <a:ext cx="19625" cy="15475"/>
            </a:xfrm>
            <a:custGeom>
              <a:avLst/>
              <a:gdLst/>
              <a:ahLst/>
              <a:cxnLst/>
              <a:rect l="l" t="t" r="r" b="b"/>
              <a:pathLst>
                <a:path w="785" h="619" extrusionOk="0">
                  <a:moveTo>
                    <a:pt x="207" y="0"/>
                  </a:moveTo>
                  <a:lnTo>
                    <a:pt x="125" y="41"/>
                  </a:lnTo>
                  <a:lnTo>
                    <a:pt x="42" y="124"/>
                  </a:lnTo>
                  <a:lnTo>
                    <a:pt x="1" y="248"/>
                  </a:lnTo>
                  <a:lnTo>
                    <a:pt x="1" y="371"/>
                  </a:lnTo>
                  <a:lnTo>
                    <a:pt x="83" y="495"/>
                  </a:lnTo>
                  <a:lnTo>
                    <a:pt x="166" y="536"/>
                  </a:lnTo>
                  <a:lnTo>
                    <a:pt x="290" y="578"/>
                  </a:lnTo>
                  <a:lnTo>
                    <a:pt x="455" y="619"/>
                  </a:lnTo>
                  <a:lnTo>
                    <a:pt x="578" y="578"/>
                  </a:lnTo>
                  <a:lnTo>
                    <a:pt x="702" y="536"/>
                  </a:lnTo>
                  <a:lnTo>
                    <a:pt x="785" y="454"/>
                  </a:lnTo>
                  <a:lnTo>
                    <a:pt x="785" y="330"/>
                  </a:lnTo>
                  <a:lnTo>
                    <a:pt x="785" y="206"/>
                  </a:lnTo>
                  <a:lnTo>
                    <a:pt x="743" y="124"/>
                  </a:lnTo>
                  <a:lnTo>
                    <a:pt x="620" y="41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306;p59"/>
            <p:cNvSpPr/>
            <p:nvPr/>
          </p:nvSpPr>
          <p:spPr>
            <a:xfrm>
              <a:off x="5277300" y="1989775"/>
              <a:ext cx="65000" cy="16525"/>
            </a:xfrm>
            <a:custGeom>
              <a:avLst/>
              <a:gdLst/>
              <a:ahLst/>
              <a:cxnLst/>
              <a:rect l="l" t="t" r="r" b="b"/>
              <a:pathLst>
                <a:path w="2600" h="661" extrusionOk="0">
                  <a:moveTo>
                    <a:pt x="331" y="1"/>
                  </a:moveTo>
                  <a:lnTo>
                    <a:pt x="207" y="42"/>
                  </a:lnTo>
                  <a:lnTo>
                    <a:pt x="124" y="83"/>
                  </a:lnTo>
                  <a:lnTo>
                    <a:pt x="42" y="166"/>
                  </a:lnTo>
                  <a:lnTo>
                    <a:pt x="1" y="290"/>
                  </a:lnTo>
                  <a:lnTo>
                    <a:pt x="42" y="413"/>
                  </a:lnTo>
                  <a:lnTo>
                    <a:pt x="83" y="496"/>
                  </a:lnTo>
                  <a:lnTo>
                    <a:pt x="166" y="578"/>
                  </a:lnTo>
                  <a:lnTo>
                    <a:pt x="289" y="620"/>
                  </a:lnTo>
                  <a:lnTo>
                    <a:pt x="331" y="620"/>
                  </a:lnTo>
                  <a:lnTo>
                    <a:pt x="2269" y="661"/>
                  </a:lnTo>
                  <a:lnTo>
                    <a:pt x="2393" y="620"/>
                  </a:lnTo>
                  <a:lnTo>
                    <a:pt x="2517" y="537"/>
                  </a:lnTo>
                  <a:lnTo>
                    <a:pt x="2558" y="455"/>
                  </a:lnTo>
                  <a:lnTo>
                    <a:pt x="2599" y="331"/>
                  </a:lnTo>
                  <a:lnTo>
                    <a:pt x="2558" y="207"/>
                  </a:lnTo>
                  <a:lnTo>
                    <a:pt x="2517" y="125"/>
                  </a:lnTo>
                  <a:lnTo>
                    <a:pt x="2393" y="42"/>
                  </a:lnTo>
                  <a:lnTo>
                    <a:pt x="2310" y="42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307;p59"/>
            <p:cNvSpPr/>
            <p:nvPr/>
          </p:nvSpPr>
          <p:spPr>
            <a:xfrm>
              <a:off x="5316475" y="2026900"/>
              <a:ext cx="19625" cy="15500"/>
            </a:xfrm>
            <a:custGeom>
              <a:avLst/>
              <a:gdLst/>
              <a:ahLst/>
              <a:cxnLst/>
              <a:rect l="l" t="t" r="r" b="b"/>
              <a:pathLst>
                <a:path w="785" h="620" extrusionOk="0">
                  <a:moveTo>
                    <a:pt x="207" y="1"/>
                  </a:moveTo>
                  <a:lnTo>
                    <a:pt x="125" y="42"/>
                  </a:lnTo>
                  <a:lnTo>
                    <a:pt x="42" y="166"/>
                  </a:lnTo>
                  <a:lnTo>
                    <a:pt x="1" y="248"/>
                  </a:lnTo>
                  <a:lnTo>
                    <a:pt x="1" y="372"/>
                  </a:lnTo>
                  <a:lnTo>
                    <a:pt x="83" y="496"/>
                  </a:lnTo>
                  <a:lnTo>
                    <a:pt x="166" y="578"/>
                  </a:lnTo>
                  <a:lnTo>
                    <a:pt x="290" y="578"/>
                  </a:lnTo>
                  <a:lnTo>
                    <a:pt x="455" y="619"/>
                  </a:lnTo>
                  <a:lnTo>
                    <a:pt x="578" y="619"/>
                  </a:lnTo>
                  <a:lnTo>
                    <a:pt x="702" y="537"/>
                  </a:lnTo>
                  <a:lnTo>
                    <a:pt x="743" y="454"/>
                  </a:lnTo>
                  <a:lnTo>
                    <a:pt x="785" y="331"/>
                  </a:lnTo>
                  <a:lnTo>
                    <a:pt x="785" y="207"/>
                  </a:lnTo>
                  <a:lnTo>
                    <a:pt x="743" y="125"/>
                  </a:lnTo>
                  <a:lnTo>
                    <a:pt x="620" y="4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308;p59"/>
            <p:cNvSpPr/>
            <p:nvPr/>
          </p:nvSpPr>
          <p:spPr>
            <a:xfrm>
              <a:off x="5318550" y="2059900"/>
              <a:ext cx="17550" cy="17550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289" y="1"/>
                  </a:moveTo>
                  <a:lnTo>
                    <a:pt x="207" y="83"/>
                  </a:lnTo>
                  <a:lnTo>
                    <a:pt x="83" y="166"/>
                  </a:lnTo>
                  <a:lnTo>
                    <a:pt x="0" y="248"/>
                  </a:lnTo>
                  <a:lnTo>
                    <a:pt x="0" y="372"/>
                  </a:lnTo>
                  <a:lnTo>
                    <a:pt x="0" y="496"/>
                  </a:lnTo>
                  <a:lnTo>
                    <a:pt x="42" y="578"/>
                  </a:lnTo>
                  <a:lnTo>
                    <a:pt x="165" y="661"/>
                  </a:lnTo>
                  <a:lnTo>
                    <a:pt x="248" y="702"/>
                  </a:lnTo>
                  <a:lnTo>
                    <a:pt x="372" y="661"/>
                  </a:lnTo>
                  <a:lnTo>
                    <a:pt x="495" y="619"/>
                  </a:lnTo>
                  <a:lnTo>
                    <a:pt x="578" y="537"/>
                  </a:lnTo>
                  <a:lnTo>
                    <a:pt x="660" y="454"/>
                  </a:lnTo>
                  <a:lnTo>
                    <a:pt x="702" y="331"/>
                  </a:lnTo>
                  <a:lnTo>
                    <a:pt x="660" y="207"/>
                  </a:lnTo>
                  <a:lnTo>
                    <a:pt x="619" y="124"/>
                  </a:lnTo>
                  <a:lnTo>
                    <a:pt x="537" y="42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309;p59"/>
            <p:cNvSpPr/>
            <p:nvPr/>
          </p:nvSpPr>
          <p:spPr>
            <a:xfrm>
              <a:off x="5320600" y="2090850"/>
              <a:ext cx="19625" cy="15475"/>
            </a:xfrm>
            <a:custGeom>
              <a:avLst/>
              <a:gdLst/>
              <a:ahLst/>
              <a:cxnLst/>
              <a:rect l="l" t="t" r="r" b="b"/>
              <a:pathLst>
                <a:path w="785" h="619" extrusionOk="0">
                  <a:moveTo>
                    <a:pt x="207" y="0"/>
                  </a:moveTo>
                  <a:lnTo>
                    <a:pt x="83" y="41"/>
                  </a:lnTo>
                  <a:lnTo>
                    <a:pt x="1" y="124"/>
                  </a:lnTo>
                  <a:lnTo>
                    <a:pt x="1" y="247"/>
                  </a:lnTo>
                  <a:lnTo>
                    <a:pt x="1" y="371"/>
                  </a:lnTo>
                  <a:lnTo>
                    <a:pt x="42" y="495"/>
                  </a:lnTo>
                  <a:lnTo>
                    <a:pt x="166" y="536"/>
                  </a:lnTo>
                  <a:lnTo>
                    <a:pt x="248" y="577"/>
                  </a:lnTo>
                  <a:lnTo>
                    <a:pt x="455" y="619"/>
                  </a:lnTo>
                  <a:lnTo>
                    <a:pt x="578" y="577"/>
                  </a:lnTo>
                  <a:lnTo>
                    <a:pt x="661" y="536"/>
                  </a:lnTo>
                  <a:lnTo>
                    <a:pt x="743" y="454"/>
                  </a:lnTo>
                  <a:lnTo>
                    <a:pt x="785" y="330"/>
                  </a:lnTo>
                  <a:lnTo>
                    <a:pt x="743" y="206"/>
                  </a:lnTo>
                  <a:lnTo>
                    <a:pt x="702" y="124"/>
                  </a:lnTo>
                  <a:lnTo>
                    <a:pt x="620" y="41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1310;p59"/>
          <p:cNvGrpSpPr/>
          <p:nvPr/>
        </p:nvGrpSpPr>
        <p:grpSpPr>
          <a:xfrm rot="2309769">
            <a:off x="2003726" y="3869513"/>
            <a:ext cx="1161050" cy="2317726"/>
            <a:chOff x="3932206" y="2152157"/>
            <a:chExt cx="731831" cy="1460905"/>
          </a:xfrm>
        </p:grpSpPr>
        <p:sp>
          <p:nvSpPr>
            <p:cNvPr id="37" name="Google Shape;1311;p59"/>
            <p:cNvSpPr/>
            <p:nvPr/>
          </p:nvSpPr>
          <p:spPr>
            <a:xfrm>
              <a:off x="3932206" y="2152157"/>
              <a:ext cx="731831" cy="1460905"/>
            </a:xfrm>
            <a:custGeom>
              <a:avLst/>
              <a:gdLst/>
              <a:ahLst/>
              <a:cxnLst/>
              <a:rect l="l" t="t" r="r" b="b"/>
              <a:pathLst>
                <a:path w="22563" h="45041" extrusionOk="0">
                  <a:moveTo>
                    <a:pt x="12416" y="0"/>
                  </a:moveTo>
                  <a:lnTo>
                    <a:pt x="11591" y="82"/>
                  </a:lnTo>
                  <a:lnTo>
                    <a:pt x="10683" y="206"/>
                  </a:lnTo>
                  <a:lnTo>
                    <a:pt x="9157" y="495"/>
                  </a:lnTo>
                  <a:lnTo>
                    <a:pt x="8580" y="619"/>
                  </a:lnTo>
                  <a:lnTo>
                    <a:pt x="7384" y="825"/>
                  </a:lnTo>
                  <a:lnTo>
                    <a:pt x="6105" y="1031"/>
                  </a:lnTo>
                  <a:lnTo>
                    <a:pt x="5486" y="1155"/>
                  </a:lnTo>
                  <a:lnTo>
                    <a:pt x="4826" y="1279"/>
                  </a:lnTo>
                  <a:lnTo>
                    <a:pt x="4043" y="1526"/>
                  </a:lnTo>
                  <a:lnTo>
                    <a:pt x="3383" y="1774"/>
                  </a:lnTo>
                  <a:lnTo>
                    <a:pt x="2764" y="2062"/>
                  </a:lnTo>
                  <a:lnTo>
                    <a:pt x="2228" y="2351"/>
                  </a:lnTo>
                  <a:lnTo>
                    <a:pt x="1733" y="2681"/>
                  </a:lnTo>
                  <a:lnTo>
                    <a:pt x="1321" y="3011"/>
                  </a:lnTo>
                  <a:lnTo>
                    <a:pt x="991" y="3382"/>
                  </a:lnTo>
                  <a:lnTo>
                    <a:pt x="702" y="3712"/>
                  </a:lnTo>
                  <a:lnTo>
                    <a:pt x="454" y="4125"/>
                  </a:lnTo>
                  <a:lnTo>
                    <a:pt x="248" y="4496"/>
                  </a:lnTo>
                  <a:lnTo>
                    <a:pt x="124" y="4867"/>
                  </a:lnTo>
                  <a:lnTo>
                    <a:pt x="42" y="5279"/>
                  </a:lnTo>
                  <a:lnTo>
                    <a:pt x="1" y="5651"/>
                  </a:lnTo>
                  <a:lnTo>
                    <a:pt x="1" y="6063"/>
                  </a:lnTo>
                  <a:lnTo>
                    <a:pt x="42" y="6434"/>
                  </a:lnTo>
                  <a:lnTo>
                    <a:pt x="124" y="6806"/>
                  </a:lnTo>
                  <a:lnTo>
                    <a:pt x="248" y="7218"/>
                  </a:lnTo>
                  <a:lnTo>
                    <a:pt x="454" y="7672"/>
                  </a:lnTo>
                  <a:lnTo>
                    <a:pt x="702" y="8043"/>
                  </a:lnTo>
                  <a:lnTo>
                    <a:pt x="991" y="8414"/>
                  </a:lnTo>
                  <a:lnTo>
                    <a:pt x="1321" y="8703"/>
                  </a:lnTo>
                  <a:lnTo>
                    <a:pt x="1692" y="8992"/>
                  </a:lnTo>
                  <a:lnTo>
                    <a:pt x="2104" y="9239"/>
                  </a:lnTo>
                  <a:lnTo>
                    <a:pt x="2558" y="9404"/>
                  </a:lnTo>
                  <a:lnTo>
                    <a:pt x="3135" y="9569"/>
                  </a:lnTo>
                  <a:lnTo>
                    <a:pt x="3754" y="9651"/>
                  </a:lnTo>
                  <a:lnTo>
                    <a:pt x="4373" y="9693"/>
                  </a:lnTo>
                  <a:lnTo>
                    <a:pt x="5033" y="9610"/>
                  </a:lnTo>
                  <a:lnTo>
                    <a:pt x="5651" y="12786"/>
                  </a:lnTo>
                  <a:lnTo>
                    <a:pt x="6311" y="15921"/>
                  </a:lnTo>
                  <a:lnTo>
                    <a:pt x="7672" y="22066"/>
                  </a:lnTo>
                  <a:lnTo>
                    <a:pt x="8456" y="25613"/>
                  </a:lnTo>
                  <a:lnTo>
                    <a:pt x="9198" y="29161"/>
                  </a:lnTo>
                  <a:lnTo>
                    <a:pt x="9941" y="32749"/>
                  </a:lnTo>
                  <a:lnTo>
                    <a:pt x="10601" y="36337"/>
                  </a:lnTo>
                  <a:lnTo>
                    <a:pt x="10766" y="37286"/>
                  </a:lnTo>
                  <a:lnTo>
                    <a:pt x="11013" y="38317"/>
                  </a:lnTo>
                  <a:lnTo>
                    <a:pt x="11302" y="39389"/>
                  </a:lnTo>
                  <a:lnTo>
                    <a:pt x="11467" y="39926"/>
                  </a:lnTo>
                  <a:lnTo>
                    <a:pt x="11673" y="40462"/>
                  </a:lnTo>
                  <a:lnTo>
                    <a:pt x="11921" y="40998"/>
                  </a:lnTo>
                  <a:lnTo>
                    <a:pt x="12209" y="41534"/>
                  </a:lnTo>
                  <a:lnTo>
                    <a:pt x="12539" y="42070"/>
                  </a:lnTo>
                  <a:lnTo>
                    <a:pt x="12869" y="42565"/>
                  </a:lnTo>
                  <a:lnTo>
                    <a:pt x="13282" y="43019"/>
                  </a:lnTo>
                  <a:lnTo>
                    <a:pt x="13735" y="43473"/>
                  </a:lnTo>
                  <a:lnTo>
                    <a:pt x="14272" y="43885"/>
                  </a:lnTo>
                  <a:lnTo>
                    <a:pt x="14808" y="44256"/>
                  </a:lnTo>
                  <a:lnTo>
                    <a:pt x="15138" y="44421"/>
                  </a:lnTo>
                  <a:lnTo>
                    <a:pt x="15468" y="44586"/>
                  </a:lnTo>
                  <a:lnTo>
                    <a:pt x="15798" y="44751"/>
                  </a:lnTo>
                  <a:lnTo>
                    <a:pt x="16169" y="44834"/>
                  </a:lnTo>
                  <a:lnTo>
                    <a:pt x="16499" y="44916"/>
                  </a:lnTo>
                  <a:lnTo>
                    <a:pt x="16870" y="44999"/>
                  </a:lnTo>
                  <a:lnTo>
                    <a:pt x="17241" y="45040"/>
                  </a:lnTo>
                  <a:lnTo>
                    <a:pt x="17984" y="45040"/>
                  </a:lnTo>
                  <a:lnTo>
                    <a:pt x="18396" y="44999"/>
                  </a:lnTo>
                  <a:lnTo>
                    <a:pt x="18809" y="44916"/>
                  </a:lnTo>
                  <a:lnTo>
                    <a:pt x="19180" y="44793"/>
                  </a:lnTo>
                  <a:lnTo>
                    <a:pt x="19551" y="44669"/>
                  </a:lnTo>
                  <a:lnTo>
                    <a:pt x="19881" y="44504"/>
                  </a:lnTo>
                  <a:lnTo>
                    <a:pt x="20252" y="44298"/>
                  </a:lnTo>
                  <a:lnTo>
                    <a:pt x="20582" y="44091"/>
                  </a:lnTo>
                  <a:lnTo>
                    <a:pt x="21077" y="43638"/>
                  </a:lnTo>
                  <a:lnTo>
                    <a:pt x="21490" y="43184"/>
                  </a:lnTo>
                  <a:lnTo>
                    <a:pt x="21820" y="42730"/>
                  </a:lnTo>
                  <a:lnTo>
                    <a:pt x="22067" y="42235"/>
                  </a:lnTo>
                  <a:lnTo>
                    <a:pt x="22273" y="41699"/>
                  </a:lnTo>
                  <a:lnTo>
                    <a:pt x="22397" y="41163"/>
                  </a:lnTo>
                  <a:lnTo>
                    <a:pt x="22521" y="40627"/>
                  </a:lnTo>
                  <a:lnTo>
                    <a:pt x="22562" y="40091"/>
                  </a:lnTo>
                  <a:lnTo>
                    <a:pt x="22562" y="39596"/>
                  </a:lnTo>
                  <a:lnTo>
                    <a:pt x="22521" y="39059"/>
                  </a:lnTo>
                  <a:lnTo>
                    <a:pt x="22438" y="38111"/>
                  </a:lnTo>
                  <a:lnTo>
                    <a:pt x="22273" y="37286"/>
                  </a:lnTo>
                  <a:lnTo>
                    <a:pt x="22108" y="36626"/>
                  </a:lnTo>
                  <a:lnTo>
                    <a:pt x="14808" y="7012"/>
                  </a:lnTo>
                  <a:lnTo>
                    <a:pt x="15179" y="6806"/>
                  </a:lnTo>
                  <a:lnTo>
                    <a:pt x="15550" y="6558"/>
                  </a:lnTo>
                  <a:lnTo>
                    <a:pt x="15880" y="6228"/>
                  </a:lnTo>
                  <a:lnTo>
                    <a:pt x="16169" y="5898"/>
                  </a:lnTo>
                  <a:lnTo>
                    <a:pt x="16458" y="5527"/>
                  </a:lnTo>
                  <a:lnTo>
                    <a:pt x="16664" y="5156"/>
                  </a:lnTo>
                  <a:lnTo>
                    <a:pt x="16829" y="4702"/>
                  </a:lnTo>
                  <a:lnTo>
                    <a:pt x="16911" y="4248"/>
                  </a:lnTo>
                  <a:lnTo>
                    <a:pt x="16953" y="3671"/>
                  </a:lnTo>
                  <a:lnTo>
                    <a:pt x="16953" y="3093"/>
                  </a:lnTo>
                  <a:lnTo>
                    <a:pt x="16829" y="2640"/>
                  </a:lnTo>
                  <a:lnTo>
                    <a:pt x="16705" y="2186"/>
                  </a:lnTo>
                  <a:lnTo>
                    <a:pt x="16540" y="1856"/>
                  </a:lnTo>
                  <a:lnTo>
                    <a:pt x="16334" y="1526"/>
                  </a:lnTo>
                  <a:lnTo>
                    <a:pt x="16128" y="1279"/>
                  </a:lnTo>
                  <a:lnTo>
                    <a:pt x="15963" y="1072"/>
                  </a:lnTo>
                  <a:lnTo>
                    <a:pt x="15550" y="742"/>
                  </a:lnTo>
                  <a:lnTo>
                    <a:pt x="15055" y="454"/>
                  </a:lnTo>
                  <a:lnTo>
                    <a:pt x="14478" y="247"/>
                  </a:lnTo>
                  <a:lnTo>
                    <a:pt x="13859" y="82"/>
                  </a:lnTo>
                  <a:lnTo>
                    <a:pt x="13199" y="41"/>
                  </a:lnTo>
                  <a:lnTo>
                    <a:pt x="124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231F2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312;p59"/>
            <p:cNvSpPr/>
            <p:nvPr/>
          </p:nvSpPr>
          <p:spPr>
            <a:xfrm>
              <a:off x="3992405" y="2212356"/>
              <a:ext cx="611400" cy="1340474"/>
            </a:xfrm>
            <a:custGeom>
              <a:avLst/>
              <a:gdLst/>
              <a:ahLst/>
              <a:cxnLst/>
              <a:rect l="l" t="t" r="r" b="b"/>
              <a:pathLst>
                <a:path w="18850" h="41328" extrusionOk="0">
                  <a:moveTo>
                    <a:pt x="10683" y="0"/>
                  </a:moveTo>
                  <a:lnTo>
                    <a:pt x="9900" y="83"/>
                  </a:lnTo>
                  <a:lnTo>
                    <a:pt x="9157" y="165"/>
                  </a:lnTo>
                  <a:lnTo>
                    <a:pt x="7961" y="413"/>
                  </a:lnTo>
                  <a:lnTo>
                    <a:pt x="7054" y="619"/>
                  </a:lnTo>
                  <a:lnTo>
                    <a:pt x="5239" y="866"/>
                  </a:lnTo>
                  <a:lnTo>
                    <a:pt x="4332" y="1031"/>
                  </a:lnTo>
                  <a:lnTo>
                    <a:pt x="3424" y="1237"/>
                  </a:lnTo>
                  <a:lnTo>
                    <a:pt x="2847" y="1402"/>
                  </a:lnTo>
                  <a:lnTo>
                    <a:pt x="2228" y="1609"/>
                  </a:lnTo>
                  <a:lnTo>
                    <a:pt x="1609" y="1939"/>
                  </a:lnTo>
                  <a:lnTo>
                    <a:pt x="1032" y="2269"/>
                  </a:lnTo>
                  <a:lnTo>
                    <a:pt x="743" y="2475"/>
                  </a:lnTo>
                  <a:lnTo>
                    <a:pt x="537" y="2722"/>
                  </a:lnTo>
                  <a:lnTo>
                    <a:pt x="331" y="2970"/>
                  </a:lnTo>
                  <a:lnTo>
                    <a:pt x="166" y="3217"/>
                  </a:lnTo>
                  <a:lnTo>
                    <a:pt x="42" y="3506"/>
                  </a:lnTo>
                  <a:lnTo>
                    <a:pt x="1" y="3795"/>
                  </a:lnTo>
                  <a:lnTo>
                    <a:pt x="1" y="4125"/>
                  </a:lnTo>
                  <a:lnTo>
                    <a:pt x="42" y="4496"/>
                  </a:lnTo>
                  <a:lnTo>
                    <a:pt x="124" y="4702"/>
                  </a:lnTo>
                  <a:lnTo>
                    <a:pt x="207" y="4908"/>
                  </a:lnTo>
                  <a:lnTo>
                    <a:pt x="331" y="5114"/>
                  </a:lnTo>
                  <a:lnTo>
                    <a:pt x="496" y="5279"/>
                  </a:lnTo>
                  <a:lnTo>
                    <a:pt x="661" y="5444"/>
                  </a:lnTo>
                  <a:lnTo>
                    <a:pt x="867" y="5609"/>
                  </a:lnTo>
                  <a:lnTo>
                    <a:pt x="1073" y="5692"/>
                  </a:lnTo>
                  <a:lnTo>
                    <a:pt x="1279" y="5816"/>
                  </a:lnTo>
                  <a:lnTo>
                    <a:pt x="1816" y="5939"/>
                  </a:lnTo>
                  <a:lnTo>
                    <a:pt x="2310" y="5981"/>
                  </a:lnTo>
                  <a:lnTo>
                    <a:pt x="2847" y="5939"/>
                  </a:lnTo>
                  <a:lnTo>
                    <a:pt x="3342" y="5857"/>
                  </a:lnTo>
                  <a:lnTo>
                    <a:pt x="3589" y="5816"/>
                  </a:lnTo>
                  <a:lnTo>
                    <a:pt x="3878" y="5857"/>
                  </a:lnTo>
                  <a:lnTo>
                    <a:pt x="4125" y="5898"/>
                  </a:lnTo>
                  <a:lnTo>
                    <a:pt x="4332" y="6022"/>
                  </a:lnTo>
                  <a:lnTo>
                    <a:pt x="4538" y="6187"/>
                  </a:lnTo>
                  <a:lnTo>
                    <a:pt x="4703" y="6393"/>
                  </a:lnTo>
                  <a:lnTo>
                    <a:pt x="4826" y="6641"/>
                  </a:lnTo>
                  <a:lnTo>
                    <a:pt x="4909" y="6888"/>
                  </a:lnTo>
                  <a:lnTo>
                    <a:pt x="5569" y="10311"/>
                  </a:lnTo>
                  <a:lnTo>
                    <a:pt x="6270" y="13735"/>
                  </a:lnTo>
                  <a:lnTo>
                    <a:pt x="7755" y="20540"/>
                  </a:lnTo>
                  <a:lnTo>
                    <a:pt x="8539" y="23922"/>
                  </a:lnTo>
                  <a:lnTo>
                    <a:pt x="9240" y="27346"/>
                  </a:lnTo>
                  <a:lnTo>
                    <a:pt x="9941" y="30728"/>
                  </a:lnTo>
                  <a:lnTo>
                    <a:pt x="10601" y="34193"/>
                  </a:lnTo>
                  <a:lnTo>
                    <a:pt x="10766" y="35100"/>
                  </a:lnTo>
                  <a:lnTo>
                    <a:pt x="10972" y="36049"/>
                  </a:lnTo>
                  <a:lnTo>
                    <a:pt x="11220" y="36997"/>
                  </a:lnTo>
                  <a:lnTo>
                    <a:pt x="11508" y="37905"/>
                  </a:lnTo>
                  <a:lnTo>
                    <a:pt x="11714" y="38317"/>
                  </a:lnTo>
                  <a:lnTo>
                    <a:pt x="11921" y="38730"/>
                  </a:lnTo>
                  <a:lnTo>
                    <a:pt x="12168" y="39142"/>
                  </a:lnTo>
                  <a:lnTo>
                    <a:pt x="12457" y="39513"/>
                  </a:lnTo>
                  <a:lnTo>
                    <a:pt x="12787" y="39884"/>
                  </a:lnTo>
                  <a:lnTo>
                    <a:pt x="13117" y="40214"/>
                  </a:lnTo>
                  <a:lnTo>
                    <a:pt x="13488" y="40544"/>
                  </a:lnTo>
                  <a:lnTo>
                    <a:pt x="13942" y="40833"/>
                  </a:lnTo>
                  <a:lnTo>
                    <a:pt x="14354" y="41039"/>
                  </a:lnTo>
                  <a:lnTo>
                    <a:pt x="14849" y="41204"/>
                  </a:lnTo>
                  <a:lnTo>
                    <a:pt x="15303" y="41328"/>
                  </a:lnTo>
                  <a:lnTo>
                    <a:pt x="15798" y="41328"/>
                  </a:lnTo>
                  <a:lnTo>
                    <a:pt x="16293" y="41287"/>
                  </a:lnTo>
                  <a:lnTo>
                    <a:pt x="16746" y="41163"/>
                  </a:lnTo>
                  <a:lnTo>
                    <a:pt x="17200" y="40998"/>
                  </a:lnTo>
                  <a:lnTo>
                    <a:pt x="17613" y="40709"/>
                  </a:lnTo>
                  <a:lnTo>
                    <a:pt x="17901" y="40462"/>
                  </a:lnTo>
                  <a:lnTo>
                    <a:pt x="18149" y="40214"/>
                  </a:lnTo>
                  <a:lnTo>
                    <a:pt x="18355" y="39926"/>
                  </a:lnTo>
                  <a:lnTo>
                    <a:pt x="18520" y="39596"/>
                  </a:lnTo>
                  <a:lnTo>
                    <a:pt x="18644" y="39266"/>
                  </a:lnTo>
                  <a:lnTo>
                    <a:pt x="18767" y="38936"/>
                  </a:lnTo>
                  <a:lnTo>
                    <a:pt x="18809" y="38565"/>
                  </a:lnTo>
                  <a:lnTo>
                    <a:pt x="18850" y="38235"/>
                  </a:lnTo>
                  <a:lnTo>
                    <a:pt x="18850" y="37492"/>
                  </a:lnTo>
                  <a:lnTo>
                    <a:pt x="18767" y="36709"/>
                  </a:lnTo>
                  <a:lnTo>
                    <a:pt x="18644" y="35966"/>
                  </a:lnTo>
                  <a:lnTo>
                    <a:pt x="18479" y="35224"/>
                  </a:lnTo>
                  <a:lnTo>
                    <a:pt x="10848" y="4537"/>
                  </a:lnTo>
                  <a:lnTo>
                    <a:pt x="10848" y="4372"/>
                  </a:lnTo>
                  <a:lnTo>
                    <a:pt x="10848" y="4248"/>
                  </a:lnTo>
                  <a:lnTo>
                    <a:pt x="10890" y="4125"/>
                  </a:lnTo>
                  <a:lnTo>
                    <a:pt x="10972" y="4001"/>
                  </a:lnTo>
                  <a:lnTo>
                    <a:pt x="11055" y="3918"/>
                  </a:lnTo>
                  <a:lnTo>
                    <a:pt x="11137" y="3836"/>
                  </a:lnTo>
                  <a:lnTo>
                    <a:pt x="11261" y="3795"/>
                  </a:lnTo>
                  <a:lnTo>
                    <a:pt x="11426" y="3753"/>
                  </a:lnTo>
                  <a:lnTo>
                    <a:pt x="11714" y="3671"/>
                  </a:lnTo>
                  <a:lnTo>
                    <a:pt x="12003" y="3547"/>
                  </a:lnTo>
                  <a:lnTo>
                    <a:pt x="12292" y="3382"/>
                  </a:lnTo>
                  <a:lnTo>
                    <a:pt x="12581" y="3176"/>
                  </a:lnTo>
                  <a:lnTo>
                    <a:pt x="12828" y="2970"/>
                  </a:lnTo>
                  <a:lnTo>
                    <a:pt x="12993" y="2681"/>
                  </a:lnTo>
                  <a:lnTo>
                    <a:pt x="13158" y="2434"/>
                  </a:lnTo>
                  <a:lnTo>
                    <a:pt x="13241" y="2145"/>
                  </a:lnTo>
                  <a:lnTo>
                    <a:pt x="13241" y="1732"/>
                  </a:lnTo>
                  <a:lnTo>
                    <a:pt x="13241" y="1361"/>
                  </a:lnTo>
                  <a:lnTo>
                    <a:pt x="13158" y="1072"/>
                  </a:lnTo>
                  <a:lnTo>
                    <a:pt x="12993" y="784"/>
                  </a:lnTo>
                  <a:lnTo>
                    <a:pt x="12828" y="577"/>
                  </a:lnTo>
                  <a:lnTo>
                    <a:pt x="12622" y="413"/>
                  </a:lnTo>
                  <a:lnTo>
                    <a:pt x="12333" y="248"/>
                  </a:lnTo>
                  <a:lnTo>
                    <a:pt x="12044" y="165"/>
                  </a:lnTo>
                  <a:lnTo>
                    <a:pt x="11756" y="83"/>
                  </a:lnTo>
                  <a:lnTo>
                    <a:pt x="11385" y="41"/>
                  </a:lnTo>
                  <a:lnTo>
                    <a:pt x="1068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313;p59"/>
            <p:cNvSpPr/>
            <p:nvPr/>
          </p:nvSpPr>
          <p:spPr>
            <a:xfrm>
              <a:off x="3981701" y="2202982"/>
              <a:ext cx="632807" cy="1360551"/>
            </a:xfrm>
            <a:custGeom>
              <a:avLst/>
              <a:gdLst/>
              <a:ahLst/>
              <a:cxnLst/>
              <a:rect l="l" t="t" r="r" b="b"/>
              <a:pathLst>
                <a:path w="19510" h="41947" extrusionOk="0">
                  <a:moveTo>
                    <a:pt x="11673" y="619"/>
                  </a:moveTo>
                  <a:lnTo>
                    <a:pt x="12086" y="702"/>
                  </a:lnTo>
                  <a:lnTo>
                    <a:pt x="12416" y="784"/>
                  </a:lnTo>
                  <a:lnTo>
                    <a:pt x="12704" y="908"/>
                  </a:lnTo>
                  <a:lnTo>
                    <a:pt x="12952" y="1073"/>
                  </a:lnTo>
                  <a:lnTo>
                    <a:pt x="13117" y="1320"/>
                  </a:lnTo>
                  <a:lnTo>
                    <a:pt x="13241" y="1609"/>
                  </a:lnTo>
                  <a:lnTo>
                    <a:pt x="13282" y="1980"/>
                  </a:lnTo>
                  <a:lnTo>
                    <a:pt x="13241" y="2393"/>
                  </a:lnTo>
                  <a:lnTo>
                    <a:pt x="13199" y="2599"/>
                  </a:lnTo>
                  <a:lnTo>
                    <a:pt x="13076" y="2846"/>
                  </a:lnTo>
                  <a:lnTo>
                    <a:pt x="12911" y="3052"/>
                  </a:lnTo>
                  <a:lnTo>
                    <a:pt x="12704" y="3259"/>
                  </a:lnTo>
                  <a:lnTo>
                    <a:pt x="12457" y="3424"/>
                  </a:lnTo>
                  <a:lnTo>
                    <a:pt x="12209" y="3547"/>
                  </a:lnTo>
                  <a:lnTo>
                    <a:pt x="11962" y="3671"/>
                  </a:lnTo>
                  <a:lnTo>
                    <a:pt x="11715" y="3712"/>
                  </a:lnTo>
                  <a:lnTo>
                    <a:pt x="11508" y="3795"/>
                  </a:lnTo>
                  <a:lnTo>
                    <a:pt x="11343" y="3877"/>
                  </a:lnTo>
                  <a:lnTo>
                    <a:pt x="11178" y="4001"/>
                  </a:lnTo>
                  <a:lnTo>
                    <a:pt x="11055" y="4125"/>
                  </a:lnTo>
                  <a:lnTo>
                    <a:pt x="10931" y="4290"/>
                  </a:lnTo>
                  <a:lnTo>
                    <a:pt x="10890" y="4496"/>
                  </a:lnTo>
                  <a:lnTo>
                    <a:pt x="10890" y="4702"/>
                  </a:lnTo>
                  <a:lnTo>
                    <a:pt x="10890" y="4909"/>
                  </a:lnTo>
                  <a:lnTo>
                    <a:pt x="18479" y="35595"/>
                  </a:lnTo>
                  <a:lnTo>
                    <a:pt x="18685" y="36338"/>
                  </a:lnTo>
                  <a:lnTo>
                    <a:pt x="18809" y="37121"/>
                  </a:lnTo>
                  <a:lnTo>
                    <a:pt x="18891" y="37822"/>
                  </a:lnTo>
                  <a:lnTo>
                    <a:pt x="18891" y="38524"/>
                  </a:lnTo>
                  <a:lnTo>
                    <a:pt x="18850" y="38854"/>
                  </a:lnTo>
                  <a:lnTo>
                    <a:pt x="18768" y="39184"/>
                  </a:lnTo>
                  <a:lnTo>
                    <a:pt x="18685" y="39472"/>
                  </a:lnTo>
                  <a:lnTo>
                    <a:pt x="18561" y="39761"/>
                  </a:lnTo>
                  <a:lnTo>
                    <a:pt x="18438" y="40050"/>
                  </a:lnTo>
                  <a:lnTo>
                    <a:pt x="18231" y="40297"/>
                  </a:lnTo>
                  <a:lnTo>
                    <a:pt x="18025" y="40545"/>
                  </a:lnTo>
                  <a:lnTo>
                    <a:pt x="17736" y="40751"/>
                  </a:lnTo>
                  <a:lnTo>
                    <a:pt x="17406" y="40998"/>
                  </a:lnTo>
                  <a:lnTo>
                    <a:pt x="16994" y="41163"/>
                  </a:lnTo>
                  <a:lnTo>
                    <a:pt x="16582" y="41287"/>
                  </a:lnTo>
                  <a:lnTo>
                    <a:pt x="16128" y="41328"/>
                  </a:lnTo>
                  <a:lnTo>
                    <a:pt x="15674" y="41287"/>
                  </a:lnTo>
                  <a:lnTo>
                    <a:pt x="15262" y="41205"/>
                  </a:lnTo>
                  <a:lnTo>
                    <a:pt x="14808" y="41040"/>
                  </a:lnTo>
                  <a:lnTo>
                    <a:pt x="14395" y="40833"/>
                  </a:lnTo>
                  <a:lnTo>
                    <a:pt x="13983" y="40586"/>
                  </a:lnTo>
                  <a:lnTo>
                    <a:pt x="13612" y="40256"/>
                  </a:lnTo>
                  <a:lnTo>
                    <a:pt x="13282" y="39926"/>
                  </a:lnTo>
                  <a:lnTo>
                    <a:pt x="12993" y="39555"/>
                  </a:lnTo>
                  <a:lnTo>
                    <a:pt x="12704" y="39184"/>
                  </a:lnTo>
                  <a:lnTo>
                    <a:pt x="12498" y="38812"/>
                  </a:lnTo>
                  <a:lnTo>
                    <a:pt x="12292" y="38400"/>
                  </a:lnTo>
                  <a:lnTo>
                    <a:pt x="12086" y="37987"/>
                  </a:lnTo>
                  <a:lnTo>
                    <a:pt x="11797" y="37121"/>
                  </a:lnTo>
                  <a:lnTo>
                    <a:pt x="11550" y="36214"/>
                  </a:lnTo>
                  <a:lnTo>
                    <a:pt x="11385" y="35306"/>
                  </a:lnTo>
                  <a:lnTo>
                    <a:pt x="11220" y="34399"/>
                  </a:lnTo>
                  <a:lnTo>
                    <a:pt x="10560" y="30769"/>
                  </a:lnTo>
                  <a:lnTo>
                    <a:pt x="9817" y="27181"/>
                  </a:lnTo>
                  <a:lnTo>
                    <a:pt x="9034" y="23593"/>
                  </a:lnTo>
                  <a:lnTo>
                    <a:pt x="8250" y="20046"/>
                  </a:lnTo>
                  <a:lnTo>
                    <a:pt x="6848" y="13611"/>
                  </a:lnTo>
                  <a:lnTo>
                    <a:pt x="6146" y="10353"/>
                  </a:lnTo>
                  <a:lnTo>
                    <a:pt x="5528" y="7136"/>
                  </a:lnTo>
                  <a:lnTo>
                    <a:pt x="5445" y="6806"/>
                  </a:lnTo>
                  <a:lnTo>
                    <a:pt x="5280" y="6517"/>
                  </a:lnTo>
                  <a:lnTo>
                    <a:pt x="5074" y="6270"/>
                  </a:lnTo>
                  <a:lnTo>
                    <a:pt x="4826" y="6063"/>
                  </a:lnTo>
                  <a:lnTo>
                    <a:pt x="4620" y="5940"/>
                  </a:lnTo>
                  <a:lnTo>
                    <a:pt x="4414" y="5857"/>
                  </a:lnTo>
                  <a:lnTo>
                    <a:pt x="4167" y="5816"/>
                  </a:lnTo>
                  <a:lnTo>
                    <a:pt x="3960" y="5816"/>
                  </a:lnTo>
                  <a:lnTo>
                    <a:pt x="3589" y="5857"/>
                  </a:lnTo>
                  <a:lnTo>
                    <a:pt x="3094" y="5940"/>
                  </a:lnTo>
                  <a:lnTo>
                    <a:pt x="2599" y="5940"/>
                  </a:lnTo>
                  <a:lnTo>
                    <a:pt x="2146" y="5898"/>
                  </a:lnTo>
                  <a:lnTo>
                    <a:pt x="1733" y="5816"/>
                  </a:lnTo>
                  <a:lnTo>
                    <a:pt x="1362" y="5610"/>
                  </a:lnTo>
                  <a:lnTo>
                    <a:pt x="1032" y="5362"/>
                  </a:lnTo>
                  <a:lnTo>
                    <a:pt x="826" y="5074"/>
                  </a:lnTo>
                  <a:lnTo>
                    <a:pt x="743" y="4867"/>
                  </a:lnTo>
                  <a:lnTo>
                    <a:pt x="661" y="4702"/>
                  </a:lnTo>
                  <a:lnTo>
                    <a:pt x="619" y="4372"/>
                  </a:lnTo>
                  <a:lnTo>
                    <a:pt x="661" y="4084"/>
                  </a:lnTo>
                  <a:lnTo>
                    <a:pt x="702" y="3795"/>
                  </a:lnTo>
                  <a:lnTo>
                    <a:pt x="867" y="3506"/>
                  </a:lnTo>
                  <a:lnTo>
                    <a:pt x="1032" y="3300"/>
                  </a:lnTo>
                  <a:lnTo>
                    <a:pt x="1238" y="3052"/>
                  </a:lnTo>
                  <a:lnTo>
                    <a:pt x="1486" y="2846"/>
                  </a:lnTo>
                  <a:lnTo>
                    <a:pt x="1774" y="2681"/>
                  </a:lnTo>
                  <a:lnTo>
                    <a:pt x="2352" y="2351"/>
                  </a:lnTo>
                  <a:lnTo>
                    <a:pt x="2929" y="2104"/>
                  </a:lnTo>
                  <a:lnTo>
                    <a:pt x="3424" y="1939"/>
                  </a:lnTo>
                  <a:lnTo>
                    <a:pt x="3837" y="1815"/>
                  </a:lnTo>
                  <a:lnTo>
                    <a:pt x="4414" y="1691"/>
                  </a:lnTo>
                  <a:lnTo>
                    <a:pt x="4991" y="1568"/>
                  </a:lnTo>
                  <a:lnTo>
                    <a:pt x="6146" y="1403"/>
                  </a:lnTo>
                  <a:lnTo>
                    <a:pt x="7425" y="1196"/>
                  </a:lnTo>
                  <a:lnTo>
                    <a:pt x="8126" y="1073"/>
                  </a:lnTo>
                  <a:lnTo>
                    <a:pt x="9529" y="784"/>
                  </a:lnTo>
                  <a:lnTo>
                    <a:pt x="10147" y="660"/>
                  </a:lnTo>
                  <a:lnTo>
                    <a:pt x="10725" y="619"/>
                  </a:lnTo>
                  <a:close/>
                  <a:moveTo>
                    <a:pt x="10807" y="0"/>
                  </a:moveTo>
                  <a:lnTo>
                    <a:pt x="10147" y="42"/>
                  </a:lnTo>
                  <a:lnTo>
                    <a:pt x="9446" y="165"/>
                  </a:lnTo>
                  <a:lnTo>
                    <a:pt x="8002" y="454"/>
                  </a:lnTo>
                  <a:lnTo>
                    <a:pt x="7301" y="578"/>
                  </a:lnTo>
                  <a:lnTo>
                    <a:pt x="6064" y="784"/>
                  </a:lnTo>
                  <a:lnTo>
                    <a:pt x="4868" y="990"/>
                  </a:lnTo>
                  <a:lnTo>
                    <a:pt x="4290" y="1073"/>
                  </a:lnTo>
                  <a:lnTo>
                    <a:pt x="3672" y="1238"/>
                  </a:lnTo>
                  <a:lnTo>
                    <a:pt x="2764" y="1526"/>
                  </a:lnTo>
                  <a:lnTo>
                    <a:pt x="2311" y="1691"/>
                  </a:lnTo>
                  <a:lnTo>
                    <a:pt x="1939" y="1856"/>
                  </a:lnTo>
                  <a:lnTo>
                    <a:pt x="1568" y="2063"/>
                  </a:lnTo>
                  <a:lnTo>
                    <a:pt x="1279" y="2269"/>
                  </a:lnTo>
                  <a:lnTo>
                    <a:pt x="991" y="2475"/>
                  </a:lnTo>
                  <a:lnTo>
                    <a:pt x="743" y="2723"/>
                  </a:lnTo>
                  <a:lnTo>
                    <a:pt x="496" y="2929"/>
                  </a:lnTo>
                  <a:lnTo>
                    <a:pt x="331" y="3176"/>
                  </a:lnTo>
                  <a:lnTo>
                    <a:pt x="207" y="3465"/>
                  </a:lnTo>
                  <a:lnTo>
                    <a:pt x="83" y="3712"/>
                  </a:lnTo>
                  <a:lnTo>
                    <a:pt x="42" y="4001"/>
                  </a:lnTo>
                  <a:lnTo>
                    <a:pt x="1" y="4249"/>
                  </a:lnTo>
                  <a:lnTo>
                    <a:pt x="1" y="4537"/>
                  </a:lnTo>
                  <a:lnTo>
                    <a:pt x="83" y="4867"/>
                  </a:lnTo>
                  <a:lnTo>
                    <a:pt x="166" y="5115"/>
                  </a:lnTo>
                  <a:lnTo>
                    <a:pt x="289" y="5362"/>
                  </a:lnTo>
                  <a:lnTo>
                    <a:pt x="413" y="5568"/>
                  </a:lnTo>
                  <a:lnTo>
                    <a:pt x="578" y="5775"/>
                  </a:lnTo>
                  <a:lnTo>
                    <a:pt x="784" y="5981"/>
                  </a:lnTo>
                  <a:lnTo>
                    <a:pt x="1032" y="6146"/>
                  </a:lnTo>
                  <a:lnTo>
                    <a:pt x="1279" y="6270"/>
                  </a:lnTo>
                  <a:lnTo>
                    <a:pt x="1527" y="6393"/>
                  </a:lnTo>
                  <a:lnTo>
                    <a:pt x="2022" y="6517"/>
                  </a:lnTo>
                  <a:lnTo>
                    <a:pt x="2558" y="6558"/>
                  </a:lnTo>
                  <a:lnTo>
                    <a:pt x="3135" y="6558"/>
                  </a:lnTo>
                  <a:lnTo>
                    <a:pt x="3754" y="6435"/>
                  </a:lnTo>
                  <a:lnTo>
                    <a:pt x="4125" y="6435"/>
                  </a:lnTo>
                  <a:lnTo>
                    <a:pt x="4332" y="6476"/>
                  </a:lnTo>
                  <a:lnTo>
                    <a:pt x="4497" y="6600"/>
                  </a:lnTo>
                  <a:lnTo>
                    <a:pt x="4662" y="6723"/>
                  </a:lnTo>
                  <a:lnTo>
                    <a:pt x="4785" y="6847"/>
                  </a:lnTo>
                  <a:lnTo>
                    <a:pt x="4868" y="7053"/>
                  </a:lnTo>
                  <a:lnTo>
                    <a:pt x="4909" y="7218"/>
                  </a:lnTo>
                  <a:lnTo>
                    <a:pt x="5569" y="10477"/>
                  </a:lnTo>
                  <a:lnTo>
                    <a:pt x="6229" y="13735"/>
                  </a:lnTo>
                  <a:lnTo>
                    <a:pt x="7631" y="20169"/>
                  </a:lnTo>
                  <a:lnTo>
                    <a:pt x="8415" y="23716"/>
                  </a:lnTo>
                  <a:lnTo>
                    <a:pt x="9199" y="27305"/>
                  </a:lnTo>
                  <a:lnTo>
                    <a:pt x="9941" y="30893"/>
                  </a:lnTo>
                  <a:lnTo>
                    <a:pt x="10601" y="34523"/>
                  </a:lnTo>
                  <a:lnTo>
                    <a:pt x="10766" y="35430"/>
                  </a:lnTo>
                  <a:lnTo>
                    <a:pt x="10972" y="36379"/>
                  </a:lnTo>
                  <a:lnTo>
                    <a:pt x="11220" y="37327"/>
                  </a:lnTo>
                  <a:lnTo>
                    <a:pt x="11550" y="38235"/>
                  </a:lnTo>
                  <a:lnTo>
                    <a:pt x="11756" y="38689"/>
                  </a:lnTo>
                  <a:lnTo>
                    <a:pt x="11962" y="39142"/>
                  </a:lnTo>
                  <a:lnTo>
                    <a:pt x="12251" y="39555"/>
                  </a:lnTo>
                  <a:lnTo>
                    <a:pt x="12539" y="39967"/>
                  </a:lnTo>
                  <a:lnTo>
                    <a:pt x="12869" y="40380"/>
                  </a:lnTo>
                  <a:lnTo>
                    <a:pt x="13241" y="40710"/>
                  </a:lnTo>
                  <a:lnTo>
                    <a:pt x="13653" y="41081"/>
                  </a:lnTo>
                  <a:lnTo>
                    <a:pt x="14107" y="41370"/>
                  </a:lnTo>
                  <a:lnTo>
                    <a:pt x="14560" y="41617"/>
                  </a:lnTo>
                  <a:lnTo>
                    <a:pt x="15055" y="41782"/>
                  </a:lnTo>
                  <a:lnTo>
                    <a:pt x="15550" y="41906"/>
                  </a:lnTo>
                  <a:lnTo>
                    <a:pt x="16087" y="41947"/>
                  </a:lnTo>
                  <a:lnTo>
                    <a:pt x="16623" y="41906"/>
                  </a:lnTo>
                  <a:lnTo>
                    <a:pt x="17159" y="41782"/>
                  </a:lnTo>
                  <a:lnTo>
                    <a:pt x="17654" y="41576"/>
                  </a:lnTo>
                  <a:lnTo>
                    <a:pt x="18108" y="41246"/>
                  </a:lnTo>
                  <a:lnTo>
                    <a:pt x="18479" y="40957"/>
                  </a:lnTo>
                  <a:lnTo>
                    <a:pt x="18768" y="40627"/>
                  </a:lnTo>
                  <a:lnTo>
                    <a:pt x="19015" y="40297"/>
                  </a:lnTo>
                  <a:lnTo>
                    <a:pt x="19180" y="39926"/>
                  </a:lnTo>
                  <a:lnTo>
                    <a:pt x="19304" y="39513"/>
                  </a:lnTo>
                  <a:lnTo>
                    <a:pt x="19427" y="39142"/>
                  </a:lnTo>
                  <a:lnTo>
                    <a:pt x="19469" y="38730"/>
                  </a:lnTo>
                  <a:lnTo>
                    <a:pt x="19510" y="38317"/>
                  </a:lnTo>
                  <a:lnTo>
                    <a:pt x="19510" y="37905"/>
                  </a:lnTo>
                  <a:lnTo>
                    <a:pt x="19469" y="37492"/>
                  </a:lnTo>
                  <a:lnTo>
                    <a:pt x="19386" y="36750"/>
                  </a:lnTo>
                  <a:lnTo>
                    <a:pt x="19221" y="36049"/>
                  </a:lnTo>
                  <a:lnTo>
                    <a:pt x="19097" y="35430"/>
                  </a:lnTo>
                  <a:lnTo>
                    <a:pt x="11508" y="4744"/>
                  </a:lnTo>
                  <a:lnTo>
                    <a:pt x="11508" y="4620"/>
                  </a:lnTo>
                  <a:lnTo>
                    <a:pt x="11550" y="4496"/>
                  </a:lnTo>
                  <a:lnTo>
                    <a:pt x="11632" y="4372"/>
                  </a:lnTo>
                  <a:lnTo>
                    <a:pt x="11797" y="4331"/>
                  </a:lnTo>
                  <a:lnTo>
                    <a:pt x="12127" y="4249"/>
                  </a:lnTo>
                  <a:lnTo>
                    <a:pt x="12457" y="4125"/>
                  </a:lnTo>
                  <a:lnTo>
                    <a:pt x="12787" y="3960"/>
                  </a:lnTo>
                  <a:lnTo>
                    <a:pt x="13117" y="3712"/>
                  </a:lnTo>
                  <a:lnTo>
                    <a:pt x="13364" y="3465"/>
                  </a:lnTo>
                  <a:lnTo>
                    <a:pt x="13612" y="3135"/>
                  </a:lnTo>
                  <a:lnTo>
                    <a:pt x="13777" y="2846"/>
                  </a:lnTo>
                  <a:lnTo>
                    <a:pt x="13859" y="2475"/>
                  </a:lnTo>
                  <a:lnTo>
                    <a:pt x="13901" y="2186"/>
                  </a:lnTo>
                  <a:lnTo>
                    <a:pt x="13901" y="1939"/>
                  </a:lnTo>
                  <a:lnTo>
                    <a:pt x="13859" y="1650"/>
                  </a:lnTo>
                  <a:lnTo>
                    <a:pt x="13818" y="1403"/>
                  </a:lnTo>
                  <a:lnTo>
                    <a:pt x="13736" y="1196"/>
                  </a:lnTo>
                  <a:lnTo>
                    <a:pt x="13653" y="990"/>
                  </a:lnTo>
                  <a:lnTo>
                    <a:pt x="13529" y="784"/>
                  </a:lnTo>
                  <a:lnTo>
                    <a:pt x="13364" y="619"/>
                  </a:lnTo>
                  <a:lnTo>
                    <a:pt x="13076" y="413"/>
                  </a:lnTo>
                  <a:lnTo>
                    <a:pt x="12746" y="248"/>
                  </a:lnTo>
                  <a:lnTo>
                    <a:pt x="12333" y="124"/>
                  </a:lnTo>
                  <a:lnTo>
                    <a:pt x="11880" y="42"/>
                  </a:lnTo>
                  <a:lnTo>
                    <a:pt x="11385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314;p59"/>
            <p:cNvSpPr/>
            <p:nvPr/>
          </p:nvSpPr>
          <p:spPr>
            <a:xfrm>
              <a:off x="4029867" y="2235093"/>
              <a:ext cx="331810" cy="108398"/>
            </a:xfrm>
            <a:custGeom>
              <a:avLst/>
              <a:gdLst/>
              <a:ahLst/>
              <a:cxnLst/>
              <a:rect l="l" t="t" r="r" b="b"/>
              <a:pathLst>
                <a:path w="10230" h="3342" extrusionOk="0">
                  <a:moveTo>
                    <a:pt x="9405" y="0"/>
                  </a:moveTo>
                  <a:lnTo>
                    <a:pt x="8951" y="41"/>
                  </a:lnTo>
                  <a:lnTo>
                    <a:pt x="8332" y="124"/>
                  </a:lnTo>
                  <a:lnTo>
                    <a:pt x="8250" y="165"/>
                  </a:lnTo>
                  <a:lnTo>
                    <a:pt x="8167" y="248"/>
                  </a:lnTo>
                  <a:lnTo>
                    <a:pt x="8126" y="371"/>
                  </a:lnTo>
                  <a:lnTo>
                    <a:pt x="8126" y="495"/>
                  </a:lnTo>
                  <a:lnTo>
                    <a:pt x="8167" y="619"/>
                  </a:lnTo>
                  <a:lnTo>
                    <a:pt x="8250" y="701"/>
                  </a:lnTo>
                  <a:lnTo>
                    <a:pt x="8332" y="743"/>
                  </a:lnTo>
                  <a:lnTo>
                    <a:pt x="8456" y="743"/>
                  </a:lnTo>
                  <a:lnTo>
                    <a:pt x="8992" y="660"/>
                  </a:lnTo>
                  <a:lnTo>
                    <a:pt x="9322" y="619"/>
                  </a:lnTo>
                  <a:lnTo>
                    <a:pt x="9528" y="660"/>
                  </a:lnTo>
                  <a:lnTo>
                    <a:pt x="9611" y="660"/>
                  </a:lnTo>
                  <a:lnTo>
                    <a:pt x="9611" y="743"/>
                  </a:lnTo>
                  <a:lnTo>
                    <a:pt x="9528" y="825"/>
                  </a:lnTo>
                  <a:lnTo>
                    <a:pt x="9322" y="990"/>
                  </a:lnTo>
                  <a:lnTo>
                    <a:pt x="9033" y="1114"/>
                  </a:lnTo>
                  <a:lnTo>
                    <a:pt x="8786" y="1196"/>
                  </a:lnTo>
                  <a:lnTo>
                    <a:pt x="8703" y="1196"/>
                  </a:lnTo>
                  <a:lnTo>
                    <a:pt x="7837" y="1485"/>
                  </a:lnTo>
                  <a:lnTo>
                    <a:pt x="6930" y="1733"/>
                  </a:lnTo>
                  <a:lnTo>
                    <a:pt x="6064" y="1980"/>
                  </a:lnTo>
                  <a:lnTo>
                    <a:pt x="5156" y="2186"/>
                  </a:lnTo>
                  <a:lnTo>
                    <a:pt x="4249" y="2351"/>
                  </a:lnTo>
                  <a:lnTo>
                    <a:pt x="3341" y="2475"/>
                  </a:lnTo>
                  <a:lnTo>
                    <a:pt x="2434" y="2599"/>
                  </a:lnTo>
                  <a:lnTo>
                    <a:pt x="1527" y="2722"/>
                  </a:lnTo>
                  <a:lnTo>
                    <a:pt x="867" y="2722"/>
                  </a:lnTo>
                  <a:lnTo>
                    <a:pt x="702" y="2681"/>
                  </a:lnTo>
                  <a:lnTo>
                    <a:pt x="619" y="2599"/>
                  </a:lnTo>
                  <a:lnTo>
                    <a:pt x="619" y="2516"/>
                  </a:lnTo>
                  <a:lnTo>
                    <a:pt x="661" y="2434"/>
                  </a:lnTo>
                  <a:lnTo>
                    <a:pt x="702" y="2351"/>
                  </a:lnTo>
                  <a:lnTo>
                    <a:pt x="908" y="2227"/>
                  </a:lnTo>
                  <a:lnTo>
                    <a:pt x="1238" y="2104"/>
                  </a:lnTo>
                  <a:lnTo>
                    <a:pt x="1650" y="1980"/>
                  </a:lnTo>
                  <a:lnTo>
                    <a:pt x="1774" y="1939"/>
                  </a:lnTo>
                  <a:lnTo>
                    <a:pt x="1857" y="1856"/>
                  </a:lnTo>
                  <a:lnTo>
                    <a:pt x="1898" y="1733"/>
                  </a:lnTo>
                  <a:lnTo>
                    <a:pt x="1898" y="1609"/>
                  </a:lnTo>
                  <a:lnTo>
                    <a:pt x="1857" y="1526"/>
                  </a:lnTo>
                  <a:lnTo>
                    <a:pt x="1774" y="1444"/>
                  </a:lnTo>
                  <a:lnTo>
                    <a:pt x="1650" y="1361"/>
                  </a:lnTo>
                  <a:lnTo>
                    <a:pt x="1568" y="1361"/>
                  </a:lnTo>
                  <a:lnTo>
                    <a:pt x="1197" y="1444"/>
                  </a:lnTo>
                  <a:lnTo>
                    <a:pt x="908" y="1526"/>
                  </a:lnTo>
                  <a:lnTo>
                    <a:pt x="661" y="1650"/>
                  </a:lnTo>
                  <a:lnTo>
                    <a:pt x="454" y="1774"/>
                  </a:lnTo>
                  <a:lnTo>
                    <a:pt x="289" y="1898"/>
                  </a:lnTo>
                  <a:lnTo>
                    <a:pt x="166" y="2062"/>
                  </a:lnTo>
                  <a:lnTo>
                    <a:pt x="83" y="2227"/>
                  </a:lnTo>
                  <a:lnTo>
                    <a:pt x="1" y="2392"/>
                  </a:lnTo>
                  <a:lnTo>
                    <a:pt x="1" y="2599"/>
                  </a:lnTo>
                  <a:lnTo>
                    <a:pt x="42" y="2805"/>
                  </a:lnTo>
                  <a:lnTo>
                    <a:pt x="83" y="2929"/>
                  </a:lnTo>
                  <a:lnTo>
                    <a:pt x="166" y="3011"/>
                  </a:lnTo>
                  <a:lnTo>
                    <a:pt x="372" y="3176"/>
                  </a:lnTo>
                  <a:lnTo>
                    <a:pt x="578" y="3259"/>
                  </a:lnTo>
                  <a:lnTo>
                    <a:pt x="867" y="3341"/>
                  </a:lnTo>
                  <a:lnTo>
                    <a:pt x="1568" y="3341"/>
                  </a:lnTo>
                  <a:lnTo>
                    <a:pt x="2517" y="3217"/>
                  </a:lnTo>
                  <a:lnTo>
                    <a:pt x="3424" y="3094"/>
                  </a:lnTo>
                  <a:lnTo>
                    <a:pt x="4373" y="2970"/>
                  </a:lnTo>
                  <a:lnTo>
                    <a:pt x="5280" y="2764"/>
                  </a:lnTo>
                  <a:lnTo>
                    <a:pt x="6187" y="2557"/>
                  </a:lnTo>
                  <a:lnTo>
                    <a:pt x="7095" y="2351"/>
                  </a:lnTo>
                  <a:lnTo>
                    <a:pt x="8002" y="2062"/>
                  </a:lnTo>
                  <a:lnTo>
                    <a:pt x="8910" y="1815"/>
                  </a:lnTo>
                  <a:lnTo>
                    <a:pt x="8951" y="1774"/>
                  </a:lnTo>
                  <a:lnTo>
                    <a:pt x="9363" y="1650"/>
                  </a:lnTo>
                  <a:lnTo>
                    <a:pt x="9570" y="1526"/>
                  </a:lnTo>
                  <a:lnTo>
                    <a:pt x="9776" y="1403"/>
                  </a:lnTo>
                  <a:lnTo>
                    <a:pt x="9982" y="1279"/>
                  </a:lnTo>
                  <a:lnTo>
                    <a:pt x="10106" y="1114"/>
                  </a:lnTo>
                  <a:lnTo>
                    <a:pt x="10230" y="866"/>
                  </a:lnTo>
                  <a:lnTo>
                    <a:pt x="10230" y="619"/>
                  </a:lnTo>
                  <a:lnTo>
                    <a:pt x="10230" y="495"/>
                  </a:lnTo>
                  <a:lnTo>
                    <a:pt x="10188" y="371"/>
                  </a:lnTo>
                  <a:lnTo>
                    <a:pt x="10106" y="289"/>
                  </a:lnTo>
                  <a:lnTo>
                    <a:pt x="10023" y="206"/>
                  </a:lnTo>
                  <a:lnTo>
                    <a:pt x="9900" y="124"/>
                  </a:lnTo>
                  <a:lnTo>
                    <a:pt x="9776" y="83"/>
                  </a:lnTo>
                  <a:lnTo>
                    <a:pt x="9405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315;p59"/>
            <p:cNvSpPr/>
            <p:nvPr/>
          </p:nvSpPr>
          <p:spPr>
            <a:xfrm>
              <a:off x="4237224" y="2627070"/>
              <a:ext cx="319777" cy="857549"/>
            </a:xfrm>
            <a:custGeom>
              <a:avLst/>
              <a:gdLst/>
              <a:ahLst/>
              <a:cxnLst/>
              <a:rect l="l" t="t" r="r" b="b"/>
              <a:pathLst>
                <a:path w="9859" h="26439" extrusionOk="0">
                  <a:moveTo>
                    <a:pt x="2310" y="0"/>
                  </a:moveTo>
                  <a:lnTo>
                    <a:pt x="1774" y="83"/>
                  </a:lnTo>
                  <a:lnTo>
                    <a:pt x="1238" y="248"/>
                  </a:lnTo>
                  <a:lnTo>
                    <a:pt x="743" y="495"/>
                  </a:lnTo>
                  <a:lnTo>
                    <a:pt x="537" y="660"/>
                  </a:lnTo>
                  <a:lnTo>
                    <a:pt x="331" y="825"/>
                  </a:lnTo>
                  <a:lnTo>
                    <a:pt x="166" y="1031"/>
                  </a:lnTo>
                  <a:lnTo>
                    <a:pt x="1" y="1279"/>
                  </a:lnTo>
                  <a:lnTo>
                    <a:pt x="4703" y="22355"/>
                  </a:lnTo>
                  <a:lnTo>
                    <a:pt x="4950" y="23221"/>
                  </a:lnTo>
                  <a:lnTo>
                    <a:pt x="5074" y="23675"/>
                  </a:lnTo>
                  <a:lnTo>
                    <a:pt x="5198" y="24087"/>
                  </a:lnTo>
                  <a:lnTo>
                    <a:pt x="5363" y="24500"/>
                  </a:lnTo>
                  <a:lnTo>
                    <a:pt x="5569" y="24912"/>
                  </a:lnTo>
                  <a:lnTo>
                    <a:pt x="5816" y="25284"/>
                  </a:lnTo>
                  <a:lnTo>
                    <a:pt x="6105" y="25614"/>
                  </a:lnTo>
                  <a:lnTo>
                    <a:pt x="6435" y="25944"/>
                  </a:lnTo>
                  <a:lnTo>
                    <a:pt x="6847" y="26150"/>
                  </a:lnTo>
                  <a:lnTo>
                    <a:pt x="7260" y="26356"/>
                  </a:lnTo>
                  <a:lnTo>
                    <a:pt x="7714" y="26438"/>
                  </a:lnTo>
                  <a:lnTo>
                    <a:pt x="8167" y="26438"/>
                  </a:lnTo>
                  <a:lnTo>
                    <a:pt x="8580" y="26397"/>
                  </a:lnTo>
                  <a:lnTo>
                    <a:pt x="8786" y="26315"/>
                  </a:lnTo>
                  <a:lnTo>
                    <a:pt x="8992" y="26232"/>
                  </a:lnTo>
                  <a:lnTo>
                    <a:pt x="9157" y="26109"/>
                  </a:lnTo>
                  <a:lnTo>
                    <a:pt x="9322" y="25944"/>
                  </a:lnTo>
                  <a:lnTo>
                    <a:pt x="9570" y="25614"/>
                  </a:lnTo>
                  <a:lnTo>
                    <a:pt x="9735" y="25242"/>
                  </a:lnTo>
                  <a:lnTo>
                    <a:pt x="9817" y="24871"/>
                  </a:lnTo>
                  <a:lnTo>
                    <a:pt x="9858" y="24417"/>
                  </a:lnTo>
                  <a:lnTo>
                    <a:pt x="9858" y="24005"/>
                  </a:lnTo>
                  <a:lnTo>
                    <a:pt x="9776" y="23593"/>
                  </a:lnTo>
                  <a:lnTo>
                    <a:pt x="9611" y="22726"/>
                  </a:lnTo>
                  <a:lnTo>
                    <a:pt x="8209" y="17158"/>
                  </a:lnTo>
                  <a:lnTo>
                    <a:pt x="6765" y="11508"/>
                  </a:lnTo>
                  <a:lnTo>
                    <a:pt x="5321" y="5898"/>
                  </a:lnTo>
                  <a:lnTo>
                    <a:pt x="3878" y="330"/>
                  </a:lnTo>
                  <a:lnTo>
                    <a:pt x="3630" y="206"/>
                  </a:lnTo>
                  <a:lnTo>
                    <a:pt x="3383" y="124"/>
                  </a:lnTo>
                  <a:lnTo>
                    <a:pt x="3135" y="41"/>
                  </a:lnTo>
                  <a:lnTo>
                    <a:pt x="2847" y="0"/>
                  </a:lnTo>
                  <a:close/>
                </a:path>
              </a:pathLst>
            </a:custGeom>
            <a:solidFill>
              <a:srgbClr val="FF1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316;p59"/>
            <p:cNvSpPr/>
            <p:nvPr/>
          </p:nvSpPr>
          <p:spPr>
            <a:xfrm>
              <a:off x="4226521" y="2616367"/>
              <a:ext cx="339854" cy="878956"/>
            </a:xfrm>
            <a:custGeom>
              <a:avLst/>
              <a:gdLst/>
              <a:ahLst/>
              <a:cxnLst/>
              <a:rect l="l" t="t" r="r" b="b"/>
              <a:pathLst>
                <a:path w="10478" h="27099" extrusionOk="0">
                  <a:moveTo>
                    <a:pt x="3094" y="619"/>
                  </a:moveTo>
                  <a:lnTo>
                    <a:pt x="3548" y="701"/>
                  </a:lnTo>
                  <a:lnTo>
                    <a:pt x="3960" y="866"/>
                  </a:lnTo>
                  <a:lnTo>
                    <a:pt x="5363" y="6393"/>
                  </a:lnTo>
                  <a:lnTo>
                    <a:pt x="6765" y="11920"/>
                  </a:lnTo>
                  <a:lnTo>
                    <a:pt x="8209" y="17529"/>
                  </a:lnTo>
                  <a:lnTo>
                    <a:pt x="9652" y="23139"/>
                  </a:lnTo>
                  <a:lnTo>
                    <a:pt x="9817" y="23923"/>
                  </a:lnTo>
                  <a:lnTo>
                    <a:pt x="9858" y="24335"/>
                  </a:lnTo>
                  <a:lnTo>
                    <a:pt x="9900" y="24747"/>
                  </a:lnTo>
                  <a:lnTo>
                    <a:pt x="9858" y="25119"/>
                  </a:lnTo>
                  <a:lnTo>
                    <a:pt x="9776" y="25449"/>
                  </a:lnTo>
                  <a:lnTo>
                    <a:pt x="9652" y="25779"/>
                  </a:lnTo>
                  <a:lnTo>
                    <a:pt x="9446" y="26067"/>
                  </a:lnTo>
                  <a:lnTo>
                    <a:pt x="9157" y="26274"/>
                  </a:lnTo>
                  <a:lnTo>
                    <a:pt x="8869" y="26397"/>
                  </a:lnTo>
                  <a:lnTo>
                    <a:pt x="8580" y="26480"/>
                  </a:lnTo>
                  <a:lnTo>
                    <a:pt x="8126" y="26480"/>
                  </a:lnTo>
                  <a:lnTo>
                    <a:pt x="7879" y="26439"/>
                  </a:lnTo>
                  <a:lnTo>
                    <a:pt x="7425" y="26274"/>
                  </a:lnTo>
                  <a:lnTo>
                    <a:pt x="7012" y="26067"/>
                  </a:lnTo>
                  <a:lnTo>
                    <a:pt x="6641" y="25737"/>
                  </a:lnTo>
                  <a:lnTo>
                    <a:pt x="6394" y="25407"/>
                  </a:lnTo>
                  <a:lnTo>
                    <a:pt x="6146" y="25036"/>
                  </a:lnTo>
                  <a:lnTo>
                    <a:pt x="5940" y="24665"/>
                  </a:lnTo>
                  <a:lnTo>
                    <a:pt x="5816" y="24253"/>
                  </a:lnTo>
                  <a:lnTo>
                    <a:pt x="5528" y="23428"/>
                  </a:lnTo>
                  <a:lnTo>
                    <a:pt x="5363" y="22603"/>
                  </a:lnTo>
                  <a:lnTo>
                    <a:pt x="2970" y="12044"/>
                  </a:lnTo>
                  <a:lnTo>
                    <a:pt x="661" y="1650"/>
                  </a:lnTo>
                  <a:lnTo>
                    <a:pt x="949" y="1320"/>
                  </a:lnTo>
                  <a:lnTo>
                    <a:pt x="1321" y="1031"/>
                  </a:lnTo>
                  <a:lnTo>
                    <a:pt x="1733" y="825"/>
                  </a:lnTo>
                  <a:lnTo>
                    <a:pt x="2187" y="701"/>
                  </a:lnTo>
                  <a:lnTo>
                    <a:pt x="2640" y="619"/>
                  </a:lnTo>
                  <a:close/>
                  <a:moveTo>
                    <a:pt x="2640" y="0"/>
                  </a:moveTo>
                  <a:lnTo>
                    <a:pt x="2310" y="41"/>
                  </a:lnTo>
                  <a:lnTo>
                    <a:pt x="2022" y="83"/>
                  </a:lnTo>
                  <a:lnTo>
                    <a:pt x="1733" y="165"/>
                  </a:lnTo>
                  <a:lnTo>
                    <a:pt x="1444" y="289"/>
                  </a:lnTo>
                  <a:lnTo>
                    <a:pt x="1197" y="413"/>
                  </a:lnTo>
                  <a:lnTo>
                    <a:pt x="908" y="578"/>
                  </a:lnTo>
                  <a:lnTo>
                    <a:pt x="661" y="743"/>
                  </a:lnTo>
                  <a:lnTo>
                    <a:pt x="454" y="949"/>
                  </a:lnTo>
                  <a:lnTo>
                    <a:pt x="248" y="1155"/>
                  </a:lnTo>
                  <a:lnTo>
                    <a:pt x="42" y="1403"/>
                  </a:lnTo>
                  <a:lnTo>
                    <a:pt x="1" y="1526"/>
                  </a:lnTo>
                  <a:lnTo>
                    <a:pt x="1" y="1650"/>
                  </a:lnTo>
                  <a:lnTo>
                    <a:pt x="2393" y="12209"/>
                  </a:lnTo>
                  <a:lnTo>
                    <a:pt x="4744" y="22726"/>
                  </a:lnTo>
                  <a:lnTo>
                    <a:pt x="4950" y="23593"/>
                  </a:lnTo>
                  <a:lnTo>
                    <a:pt x="5074" y="24046"/>
                  </a:lnTo>
                  <a:lnTo>
                    <a:pt x="5239" y="24500"/>
                  </a:lnTo>
                  <a:lnTo>
                    <a:pt x="5404" y="24954"/>
                  </a:lnTo>
                  <a:lnTo>
                    <a:pt x="5651" y="25366"/>
                  </a:lnTo>
                  <a:lnTo>
                    <a:pt x="5899" y="25779"/>
                  </a:lnTo>
                  <a:lnTo>
                    <a:pt x="6229" y="26191"/>
                  </a:lnTo>
                  <a:lnTo>
                    <a:pt x="6435" y="26356"/>
                  </a:lnTo>
                  <a:lnTo>
                    <a:pt x="6683" y="26562"/>
                  </a:lnTo>
                  <a:lnTo>
                    <a:pt x="6930" y="26727"/>
                  </a:lnTo>
                  <a:lnTo>
                    <a:pt x="7177" y="26851"/>
                  </a:lnTo>
                  <a:lnTo>
                    <a:pt x="7466" y="26975"/>
                  </a:lnTo>
                  <a:lnTo>
                    <a:pt x="7755" y="27016"/>
                  </a:lnTo>
                  <a:lnTo>
                    <a:pt x="8044" y="27098"/>
                  </a:lnTo>
                  <a:lnTo>
                    <a:pt x="8332" y="27098"/>
                  </a:lnTo>
                  <a:lnTo>
                    <a:pt x="8786" y="27057"/>
                  </a:lnTo>
                  <a:lnTo>
                    <a:pt x="9198" y="26933"/>
                  </a:lnTo>
                  <a:lnTo>
                    <a:pt x="9570" y="26768"/>
                  </a:lnTo>
                  <a:lnTo>
                    <a:pt x="9858" y="26480"/>
                  </a:lnTo>
                  <a:lnTo>
                    <a:pt x="10023" y="26315"/>
                  </a:lnTo>
                  <a:lnTo>
                    <a:pt x="10147" y="26109"/>
                  </a:lnTo>
                  <a:lnTo>
                    <a:pt x="10353" y="25737"/>
                  </a:lnTo>
                  <a:lnTo>
                    <a:pt x="10436" y="25284"/>
                  </a:lnTo>
                  <a:lnTo>
                    <a:pt x="10477" y="24871"/>
                  </a:lnTo>
                  <a:lnTo>
                    <a:pt x="10477" y="24376"/>
                  </a:lnTo>
                  <a:lnTo>
                    <a:pt x="10436" y="23923"/>
                  </a:lnTo>
                  <a:lnTo>
                    <a:pt x="10353" y="23428"/>
                  </a:lnTo>
                  <a:lnTo>
                    <a:pt x="10230" y="22974"/>
                  </a:lnTo>
                  <a:lnTo>
                    <a:pt x="8827" y="17365"/>
                  </a:lnTo>
                  <a:lnTo>
                    <a:pt x="7384" y="11796"/>
                  </a:lnTo>
                  <a:lnTo>
                    <a:pt x="5940" y="6187"/>
                  </a:lnTo>
                  <a:lnTo>
                    <a:pt x="4538" y="578"/>
                  </a:lnTo>
                  <a:lnTo>
                    <a:pt x="4455" y="454"/>
                  </a:lnTo>
                  <a:lnTo>
                    <a:pt x="4373" y="371"/>
                  </a:lnTo>
                  <a:lnTo>
                    <a:pt x="4084" y="248"/>
                  </a:lnTo>
                  <a:lnTo>
                    <a:pt x="3795" y="124"/>
                  </a:lnTo>
                  <a:lnTo>
                    <a:pt x="3507" y="83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317;p59"/>
            <p:cNvSpPr/>
            <p:nvPr/>
          </p:nvSpPr>
          <p:spPr>
            <a:xfrm>
              <a:off x="4439229" y="3349462"/>
              <a:ext cx="64254" cy="62924"/>
            </a:xfrm>
            <a:custGeom>
              <a:avLst/>
              <a:gdLst/>
              <a:ahLst/>
              <a:cxnLst/>
              <a:rect l="l" t="t" r="r" b="b"/>
              <a:pathLst>
                <a:path w="1981" h="1940" extrusionOk="0">
                  <a:moveTo>
                    <a:pt x="743" y="1"/>
                  </a:moveTo>
                  <a:lnTo>
                    <a:pt x="496" y="124"/>
                  </a:lnTo>
                  <a:lnTo>
                    <a:pt x="289" y="289"/>
                  </a:lnTo>
                  <a:lnTo>
                    <a:pt x="125" y="496"/>
                  </a:lnTo>
                  <a:lnTo>
                    <a:pt x="83" y="619"/>
                  </a:lnTo>
                  <a:lnTo>
                    <a:pt x="1" y="784"/>
                  </a:lnTo>
                  <a:lnTo>
                    <a:pt x="1" y="949"/>
                  </a:lnTo>
                  <a:lnTo>
                    <a:pt x="42" y="1238"/>
                  </a:lnTo>
                  <a:lnTo>
                    <a:pt x="125" y="1444"/>
                  </a:lnTo>
                  <a:lnTo>
                    <a:pt x="207" y="1568"/>
                  </a:lnTo>
                  <a:lnTo>
                    <a:pt x="289" y="1651"/>
                  </a:lnTo>
                  <a:lnTo>
                    <a:pt x="454" y="1774"/>
                  </a:lnTo>
                  <a:lnTo>
                    <a:pt x="496" y="1815"/>
                  </a:lnTo>
                  <a:lnTo>
                    <a:pt x="743" y="1898"/>
                  </a:lnTo>
                  <a:lnTo>
                    <a:pt x="991" y="1939"/>
                  </a:lnTo>
                  <a:lnTo>
                    <a:pt x="1279" y="1898"/>
                  </a:lnTo>
                  <a:lnTo>
                    <a:pt x="1486" y="1815"/>
                  </a:lnTo>
                  <a:lnTo>
                    <a:pt x="1692" y="1651"/>
                  </a:lnTo>
                  <a:lnTo>
                    <a:pt x="1857" y="1444"/>
                  </a:lnTo>
                  <a:lnTo>
                    <a:pt x="1939" y="1238"/>
                  </a:lnTo>
                  <a:lnTo>
                    <a:pt x="1981" y="949"/>
                  </a:lnTo>
                  <a:lnTo>
                    <a:pt x="1939" y="702"/>
                  </a:lnTo>
                  <a:lnTo>
                    <a:pt x="1857" y="454"/>
                  </a:lnTo>
                  <a:lnTo>
                    <a:pt x="1692" y="289"/>
                  </a:lnTo>
                  <a:lnTo>
                    <a:pt x="1486" y="124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318;p59"/>
            <p:cNvSpPr/>
            <p:nvPr/>
          </p:nvSpPr>
          <p:spPr>
            <a:xfrm>
              <a:off x="4436570" y="3180898"/>
              <a:ext cx="44176" cy="45539"/>
            </a:xfrm>
            <a:custGeom>
              <a:avLst/>
              <a:gdLst/>
              <a:ahLst/>
              <a:cxnLst/>
              <a:rect l="l" t="t" r="r" b="b"/>
              <a:pathLst>
                <a:path w="1362" h="1404" extrusionOk="0">
                  <a:moveTo>
                    <a:pt x="660" y="1"/>
                  </a:moveTo>
                  <a:lnTo>
                    <a:pt x="495" y="42"/>
                  </a:lnTo>
                  <a:lnTo>
                    <a:pt x="330" y="124"/>
                  </a:lnTo>
                  <a:lnTo>
                    <a:pt x="248" y="166"/>
                  </a:lnTo>
                  <a:lnTo>
                    <a:pt x="124" y="289"/>
                  </a:lnTo>
                  <a:lnTo>
                    <a:pt x="83" y="372"/>
                  </a:lnTo>
                  <a:lnTo>
                    <a:pt x="42" y="496"/>
                  </a:lnTo>
                  <a:lnTo>
                    <a:pt x="0" y="702"/>
                  </a:lnTo>
                  <a:lnTo>
                    <a:pt x="42" y="867"/>
                  </a:lnTo>
                  <a:lnTo>
                    <a:pt x="83" y="1032"/>
                  </a:lnTo>
                  <a:lnTo>
                    <a:pt x="207" y="1156"/>
                  </a:lnTo>
                  <a:lnTo>
                    <a:pt x="248" y="1197"/>
                  </a:lnTo>
                  <a:lnTo>
                    <a:pt x="371" y="1321"/>
                  </a:lnTo>
                  <a:lnTo>
                    <a:pt x="495" y="1362"/>
                  </a:lnTo>
                  <a:lnTo>
                    <a:pt x="619" y="1403"/>
                  </a:lnTo>
                  <a:lnTo>
                    <a:pt x="784" y="1403"/>
                  </a:lnTo>
                  <a:lnTo>
                    <a:pt x="908" y="1362"/>
                  </a:lnTo>
                  <a:lnTo>
                    <a:pt x="1031" y="1321"/>
                  </a:lnTo>
                  <a:lnTo>
                    <a:pt x="1155" y="1197"/>
                  </a:lnTo>
                  <a:lnTo>
                    <a:pt x="1279" y="1073"/>
                  </a:lnTo>
                  <a:lnTo>
                    <a:pt x="1320" y="949"/>
                  </a:lnTo>
                  <a:lnTo>
                    <a:pt x="1361" y="826"/>
                  </a:lnTo>
                  <a:lnTo>
                    <a:pt x="1361" y="702"/>
                  </a:lnTo>
                  <a:lnTo>
                    <a:pt x="1320" y="578"/>
                  </a:lnTo>
                  <a:lnTo>
                    <a:pt x="1320" y="496"/>
                  </a:lnTo>
                  <a:lnTo>
                    <a:pt x="1279" y="331"/>
                  </a:lnTo>
                  <a:lnTo>
                    <a:pt x="1155" y="207"/>
                  </a:lnTo>
                  <a:lnTo>
                    <a:pt x="1031" y="124"/>
                  </a:lnTo>
                  <a:lnTo>
                    <a:pt x="866" y="42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319;p59"/>
            <p:cNvSpPr/>
            <p:nvPr/>
          </p:nvSpPr>
          <p:spPr>
            <a:xfrm>
              <a:off x="4348282" y="3031080"/>
              <a:ext cx="40155" cy="37495"/>
            </a:xfrm>
            <a:custGeom>
              <a:avLst/>
              <a:gdLst/>
              <a:ahLst/>
              <a:cxnLst/>
              <a:rect l="l" t="t" r="r" b="b"/>
              <a:pathLst>
                <a:path w="1238" h="1156" extrusionOk="0">
                  <a:moveTo>
                    <a:pt x="371" y="0"/>
                  </a:moveTo>
                  <a:lnTo>
                    <a:pt x="248" y="83"/>
                  </a:lnTo>
                  <a:lnTo>
                    <a:pt x="165" y="165"/>
                  </a:lnTo>
                  <a:lnTo>
                    <a:pt x="83" y="248"/>
                  </a:lnTo>
                  <a:lnTo>
                    <a:pt x="0" y="413"/>
                  </a:lnTo>
                  <a:lnTo>
                    <a:pt x="0" y="536"/>
                  </a:lnTo>
                  <a:lnTo>
                    <a:pt x="0" y="701"/>
                  </a:lnTo>
                  <a:lnTo>
                    <a:pt x="41" y="784"/>
                  </a:lnTo>
                  <a:lnTo>
                    <a:pt x="124" y="866"/>
                  </a:lnTo>
                  <a:lnTo>
                    <a:pt x="206" y="990"/>
                  </a:lnTo>
                  <a:lnTo>
                    <a:pt x="289" y="1031"/>
                  </a:lnTo>
                  <a:lnTo>
                    <a:pt x="413" y="1073"/>
                  </a:lnTo>
                  <a:lnTo>
                    <a:pt x="454" y="1114"/>
                  </a:lnTo>
                  <a:lnTo>
                    <a:pt x="495" y="1114"/>
                  </a:lnTo>
                  <a:lnTo>
                    <a:pt x="578" y="1155"/>
                  </a:lnTo>
                  <a:lnTo>
                    <a:pt x="866" y="1155"/>
                  </a:lnTo>
                  <a:lnTo>
                    <a:pt x="990" y="1114"/>
                  </a:lnTo>
                  <a:lnTo>
                    <a:pt x="1072" y="990"/>
                  </a:lnTo>
                  <a:lnTo>
                    <a:pt x="1155" y="949"/>
                  </a:lnTo>
                  <a:lnTo>
                    <a:pt x="1196" y="825"/>
                  </a:lnTo>
                  <a:lnTo>
                    <a:pt x="1237" y="701"/>
                  </a:lnTo>
                  <a:lnTo>
                    <a:pt x="1237" y="578"/>
                  </a:lnTo>
                  <a:lnTo>
                    <a:pt x="1237" y="495"/>
                  </a:lnTo>
                  <a:lnTo>
                    <a:pt x="1155" y="371"/>
                  </a:lnTo>
                  <a:lnTo>
                    <a:pt x="1072" y="248"/>
                  </a:lnTo>
                  <a:lnTo>
                    <a:pt x="990" y="165"/>
                  </a:lnTo>
                  <a:lnTo>
                    <a:pt x="866" y="83"/>
                  </a:lnTo>
                  <a:lnTo>
                    <a:pt x="825" y="83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366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Bahnschrift Condensed" panose="020B0502040204020203" pitchFamily="34" charset="0"/>
              </a:rPr>
              <a:t>Remember </a:t>
            </a:r>
          </a:p>
        </p:txBody>
      </p:sp>
      <p:grpSp>
        <p:nvGrpSpPr>
          <p:cNvPr id="6" name="Google Shape;1283;p59"/>
          <p:cNvGrpSpPr/>
          <p:nvPr/>
        </p:nvGrpSpPr>
        <p:grpSpPr>
          <a:xfrm rot="13405361">
            <a:off x="4566720" y="301102"/>
            <a:ext cx="401167" cy="814133"/>
            <a:chOff x="2743600" y="4627150"/>
            <a:chExt cx="401200" cy="814200"/>
          </a:xfrm>
        </p:grpSpPr>
        <p:sp>
          <p:nvSpPr>
            <p:cNvPr id="7" name="Google Shape;1284;p59"/>
            <p:cNvSpPr/>
            <p:nvPr/>
          </p:nvSpPr>
          <p:spPr>
            <a:xfrm>
              <a:off x="2831625" y="5114625"/>
              <a:ext cx="260700" cy="289475"/>
            </a:xfrm>
            <a:custGeom>
              <a:avLst/>
              <a:gdLst/>
              <a:ahLst/>
              <a:cxnLst/>
              <a:rect l="l" t="t" r="r" b="b"/>
              <a:pathLst>
                <a:path w="10428" h="11579" extrusionOk="0">
                  <a:moveTo>
                    <a:pt x="4943" y="1220"/>
                  </a:moveTo>
                  <a:lnTo>
                    <a:pt x="4943" y="1897"/>
                  </a:lnTo>
                  <a:lnTo>
                    <a:pt x="4875" y="2980"/>
                  </a:lnTo>
                  <a:lnTo>
                    <a:pt x="4740" y="4063"/>
                  </a:lnTo>
                  <a:lnTo>
                    <a:pt x="4537" y="5079"/>
                  </a:lnTo>
                  <a:lnTo>
                    <a:pt x="4469" y="5553"/>
                  </a:lnTo>
                  <a:lnTo>
                    <a:pt x="4131" y="5417"/>
                  </a:lnTo>
                  <a:lnTo>
                    <a:pt x="3792" y="5350"/>
                  </a:lnTo>
                  <a:lnTo>
                    <a:pt x="3995" y="4537"/>
                  </a:lnTo>
                  <a:lnTo>
                    <a:pt x="4334" y="2709"/>
                  </a:lnTo>
                  <a:lnTo>
                    <a:pt x="4672" y="1355"/>
                  </a:lnTo>
                  <a:lnTo>
                    <a:pt x="4672" y="1220"/>
                  </a:lnTo>
                  <a:close/>
                  <a:moveTo>
                    <a:pt x="3792" y="6501"/>
                  </a:moveTo>
                  <a:lnTo>
                    <a:pt x="3860" y="6568"/>
                  </a:lnTo>
                  <a:lnTo>
                    <a:pt x="3928" y="6772"/>
                  </a:lnTo>
                  <a:lnTo>
                    <a:pt x="3928" y="6839"/>
                  </a:lnTo>
                  <a:lnTo>
                    <a:pt x="3928" y="6907"/>
                  </a:lnTo>
                  <a:lnTo>
                    <a:pt x="3860" y="7042"/>
                  </a:lnTo>
                  <a:lnTo>
                    <a:pt x="3724" y="7042"/>
                  </a:lnTo>
                  <a:lnTo>
                    <a:pt x="3589" y="6975"/>
                  </a:lnTo>
                  <a:lnTo>
                    <a:pt x="3589" y="6907"/>
                  </a:lnTo>
                  <a:lnTo>
                    <a:pt x="3521" y="6772"/>
                  </a:lnTo>
                  <a:lnTo>
                    <a:pt x="3589" y="6636"/>
                  </a:lnTo>
                  <a:lnTo>
                    <a:pt x="3589" y="6568"/>
                  </a:lnTo>
                  <a:lnTo>
                    <a:pt x="3657" y="6501"/>
                  </a:lnTo>
                  <a:close/>
                  <a:moveTo>
                    <a:pt x="2641" y="2303"/>
                  </a:moveTo>
                  <a:lnTo>
                    <a:pt x="2641" y="2574"/>
                  </a:lnTo>
                  <a:lnTo>
                    <a:pt x="2573" y="2912"/>
                  </a:lnTo>
                  <a:lnTo>
                    <a:pt x="2506" y="3319"/>
                  </a:lnTo>
                  <a:lnTo>
                    <a:pt x="2235" y="4334"/>
                  </a:lnTo>
                  <a:lnTo>
                    <a:pt x="1964" y="5350"/>
                  </a:lnTo>
                  <a:lnTo>
                    <a:pt x="1761" y="6365"/>
                  </a:lnTo>
                  <a:lnTo>
                    <a:pt x="1422" y="7381"/>
                  </a:lnTo>
                  <a:lnTo>
                    <a:pt x="1422" y="7516"/>
                  </a:lnTo>
                  <a:lnTo>
                    <a:pt x="1287" y="6772"/>
                  </a:lnTo>
                  <a:lnTo>
                    <a:pt x="1152" y="5824"/>
                  </a:lnTo>
                  <a:lnTo>
                    <a:pt x="1219" y="5282"/>
                  </a:lnTo>
                  <a:lnTo>
                    <a:pt x="1287" y="4740"/>
                  </a:lnTo>
                  <a:lnTo>
                    <a:pt x="1355" y="4402"/>
                  </a:lnTo>
                  <a:lnTo>
                    <a:pt x="1490" y="3996"/>
                  </a:lnTo>
                  <a:lnTo>
                    <a:pt x="1626" y="3657"/>
                  </a:lnTo>
                  <a:lnTo>
                    <a:pt x="1761" y="3386"/>
                  </a:lnTo>
                  <a:lnTo>
                    <a:pt x="2100" y="2912"/>
                  </a:lnTo>
                  <a:lnTo>
                    <a:pt x="2438" y="2506"/>
                  </a:lnTo>
                  <a:lnTo>
                    <a:pt x="2641" y="2303"/>
                  </a:lnTo>
                  <a:close/>
                  <a:moveTo>
                    <a:pt x="7516" y="2235"/>
                  </a:moveTo>
                  <a:lnTo>
                    <a:pt x="7854" y="2574"/>
                  </a:lnTo>
                  <a:lnTo>
                    <a:pt x="8125" y="2980"/>
                  </a:lnTo>
                  <a:lnTo>
                    <a:pt x="8599" y="3928"/>
                  </a:lnTo>
                  <a:lnTo>
                    <a:pt x="8667" y="4063"/>
                  </a:lnTo>
                  <a:lnTo>
                    <a:pt x="8667" y="4199"/>
                  </a:lnTo>
                  <a:lnTo>
                    <a:pt x="8735" y="4470"/>
                  </a:lnTo>
                  <a:lnTo>
                    <a:pt x="8735" y="4876"/>
                  </a:lnTo>
                  <a:lnTo>
                    <a:pt x="8735" y="5756"/>
                  </a:lnTo>
                  <a:lnTo>
                    <a:pt x="8735" y="6162"/>
                  </a:lnTo>
                  <a:lnTo>
                    <a:pt x="8735" y="6433"/>
                  </a:lnTo>
                  <a:lnTo>
                    <a:pt x="8667" y="7245"/>
                  </a:lnTo>
                  <a:lnTo>
                    <a:pt x="8532" y="8193"/>
                  </a:lnTo>
                  <a:lnTo>
                    <a:pt x="8464" y="8329"/>
                  </a:lnTo>
                  <a:lnTo>
                    <a:pt x="7990" y="8667"/>
                  </a:lnTo>
                  <a:lnTo>
                    <a:pt x="8125" y="8058"/>
                  </a:lnTo>
                  <a:lnTo>
                    <a:pt x="8261" y="7449"/>
                  </a:lnTo>
                  <a:lnTo>
                    <a:pt x="8261" y="6839"/>
                  </a:lnTo>
                  <a:lnTo>
                    <a:pt x="8328" y="6230"/>
                  </a:lnTo>
                  <a:lnTo>
                    <a:pt x="8261" y="5621"/>
                  </a:lnTo>
                  <a:lnTo>
                    <a:pt x="8125" y="4537"/>
                  </a:lnTo>
                  <a:lnTo>
                    <a:pt x="7854" y="3522"/>
                  </a:lnTo>
                  <a:lnTo>
                    <a:pt x="7516" y="2235"/>
                  </a:lnTo>
                  <a:close/>
                  <a:moveTo>
                    <a:pt x="4131" y="1355"/>
                  </a:moveTo>
                  <a:lnTo>
                    <a:pt x="3792" y="2845"/>
                  </a:lnTo>
                  <a:lnTo>
                    <a:pt x="3521" y="4266"/>
                  </a:lnTo>
                  <a:lnTo>
                    <a:pt x="3318" y="5147"/>
                  </a:lnTo>
                  <a:lnTo>
                    <a:pt x="3251" y="5417"/>
                  </a:lnTo>
                  <a:lnTo>
                    <a:pt x="3183" y="5417"/>
                  </a:lnTo>
                  <a:lnTo>
                    <a:pt x="2980" y="5553"/>
                  </a:lnTo>
                  <a:lnTo>
                    <a:pt x="2777" y="5756"/>
                  </a:lnTo>
                  <a:lnTo>
                    <a:pt x="2573" y="5959"/>
                  </a:lnTo>
                  <a:lnTo>
                    <a:pt x="2506" y="6162"/>
                  </a:lnTo>
                  <a:lnTo>
                    <a:pt x="2370" y="6568"/>
                  </a:lnTo>
                  <a:lnTo>
                    <a:pt x="2370" y="6907"/>
                  </a:lnTo>
                  <a:lnTo>
                    <a:pt x="2438" y="7178"/>
                  </a:lnTo>
                  <a:lnTo>
                    <a:pt x="2573" y="7449"/>
                  </a:lnTo>
                  <a:lnTo>
                    <a:pt x="2709" y="7719"/>
                  </a:lnTo>
                  <a:lnTo>
                    <a:pt x="2573" y="8464"/>
                  </a:lnTo>
                  <a:lnTo>
                    <a:pt x="2303" y="9344"/>
                  </a:lnTo>
                  <a:lnTo>
                    <a:pt x="1896" y="8803"/>
                  </a:lnTo>
                  <a:lnTo>
                    <a:pt x="1693" y="8329"/>
                  </a:lnTo>
                  <a:lnTo>
                    <a:pt x="1558" y="7855"/>
                  </a:lnTo>
                  <a:lnTo>
                    <a:pt x="1693" y="7855"/>
                  </a:lnTo>
                  <a:lnTo>
                    <a:pt x="1829" y="7787"/>
                  </a:lnTo>
                  <a:lnTo>
                    <a:pt x="1829" y="7719"/>
                  </a:lnTo>
                  <a:lnTo>
                    <a:pt x="2167" y="6704"/>
                  </a:lnTo>
                  <a:lnTo>
                    <a:pt x="2438" y="5688"/>
                  </a:lnTo>
                  <a:lnTo>
                    <a:pt x="2980" y="3589"/>
                  </a:lnTo>
                  <a:lnTo>
                    <a:pt x="3115" y="2777"/>
                  </a:lnTo>
                  <a:lnTo>
                    <a:pt x="3183" y="2303"/>
                  </a:lnTo>
                  <a:lnTo>
                    <a:pt x="3183" y="1897"/>
                  </a:lnTo>
                  <a:lnTo>
                    <a:pt x="3521" y="1694"/>
                  </a:lnTo>
                  <a:lnTo>
                    <a:pt x="4131" y="1355"/>
                  </a:lnTo>
                  <a:close/>
                  <a:moveTo>
                    <a:pt x="7516" y="4063"/>
                  </a:moveTo>
                  <a:lnTo>
                    <a:pt x="7584" y="4334"/>
                  </a:lnTo>
                  <a:lnTo>
                    <a:pt x="7719" y="5417"/>
                  </a:lnTo>
                  <a:lnTo>
                    <a:pt x="7787" y="6027"/>
                  </a:lnTo>
                  <a:lnTo>
                    <a:pt x="7787" y="6365"/>
                  </a:lnTo>
                  <a:lnTo>
                    <a:pt x="7787" y="6704"/>
                  </a:lnTo>
                  <a:lnTo>
                    <a:pt x="7719" y="7449"/>
                  </a:lnTo>
                  <a:lnTo>
                    <a:pt x="7651" y="8193"/>
                  </a:lnTo>
                  <a:lnTo>
                    <a:pt x="7313" y="9141"/>
                  </a:lnTo>
                  <a:lnTo>
                    <a:pt x="7245" y="9277"/>
                  </a:lnTo>
                  <a:lnTo>
                    <a:pt x="7245" y="9412"/>
                  </a:lnTo>
                  <a:lnTo>
                    <a:pt x="6771" y="9683"/>
                  </a:lnTo>
                  <a:lnTo>
                    <a:pt x="6839" y="9480"/>
                  </a:lnTo>
                  <a:lnTo>
                    <a:pt x="6974" y="8938"/>
                  </a:lnTo>
                  <a:lnTo>
                    <a:pt x="7177" y="7923"/>
                  </a:lnTo>
                  <a:lnTo>
                    <a:pt x="7313" y="7313"/>
                  </a:lnTo>
                  <a:lnTo>
                    <a:pt x="7381" y="6704"/>
                  </a:lnTo>
                  <a:lnTo>
                    <a:pt x="7516" y="5621"/>
                  </a:lnTo>
                  <a:lnTo>
                    <a:pt x="7516" y="4537"/>
                  </a:lnTo>
                  <a:lnTo>
                    <a:pt x="7516" y="4334"/>
                  </a:lnTo>
                  <a:lnTo>
                    <a:pt x="7516" y="4063"/>
                  </a:lnTo>
                  <a:close/>
                  <a:moveTo>
                    <a:pt x="3183" y="8058"/>
                  </a:moveTo>
                  <a:lnTo>
                    <a:pt x="3318" y="8126"/>
                  </a:lnTo>
                  <a:lnTo>
                    <a:pt x="3454" y="8126"/>
                  </a:lnTo>
                  <a:lnTo>
                    <a:pt x="3724" y="8261"/>
                  </a:lnTo>
                  <a:lnTo>
                    <a:pt x="4063" y="8261"/>
                  </a:lnTo>
                  <a:lnTo>
                    <a:pt x="3860" y="8870"/>
                  </a:lnTo>
                  <a:lnTo>
                    <a:pt x="3589" y="9751"/>
                  </a:lnTo>
                  <a:lnTo>
                    <a:pt x="3521" y="9886"/>
                  </a:lnTo>
                  <a:lnTo>
                    <a:pt x="3521" y="10157"/>
                  </a:lnTo>
                  <a:lnTo>
                    <a:pt x="3047" y="9954"/>
                  </a:lnTo>
                  <a:lnTo>
                    <a:pt x="2641" y="9683"/>
                  </a:lnTo>
                  <a:lnTo>
                    <a:pt x="2777" y="9547"/>
                  </a:lnTo>
                  <a:lnTo>
                    <a:pt x="3183" y="8058"/>
                  </a:lnTo>
                  <a:close/>
                  <a:moveTo>
                    <a:pt x="6297" y="1423"/>
                  </a:moveTo>
                  <a:lnTo>
                    <a:pt x="6500" y="1490"/>
                  </a:lnTo>
                  <a:lnTo>
                    <a:pt x="6839" y="2777"/>
                  </a:lnTo>
                  <a:lnTo>
                    <a:pt x="6974" y="3725"/>
                  </a:lnTo>
                  <a:lnTo>
                    <a:pt x="7042" y="4537"/>
                  </a:lnTo>
                  <a:lnTo>
                    <a:pt x="7042" y="4740"/>
                  </a:lnTo>
                  <a:lnTo>
                    <a:pt x="7042" y="5011"/>
                  </a:lnTo>
                  <a:lnTo>
                    <a:pt x="6974" y="5553"/>
                  </a:lnTo>
                  <a:lnTo>
                    <a:pt x="6907" y="6636"/>
                  </a:lnTo>
                  <a:lnTo>
                    <a:pt x="6771" y="7245"/>
                  </a:lnTo>
                  <a:lnTo>
                    <a:pt x="6703" y="7787"/>
                  </a:lnTo>
                  <a:lnTo>
                    <a:pt x="6500" y="8870"/>
                  </a:lnTo>
                  <a:lnTo>
                    <a:pt x="6162" y="10021"/>
                  </a:lnTo>
                  <a:lnTo>
                    <a:pt x="5620" y="10292"/>
                  </a:lnTo>
                  <a:lnTo>
                    <a:pt x="5417" y="10292"/>
                  </a:lnTo>
                  <a:lnTo>
                    <a:pt x="5620" y="9751"/>
                  </a:lnTo>
                  <a:lnTo>
                    <a:pt x="5756" y="9277"/>
                  </a:lnTo>
                  <a:lnTo>
                    <a:pt x="5891" y="8600"/>
                  </a:lnTo>
                  <a:lnTo>
                    <a:pt x="5959" y="8126"/>
                  </a:lnTo>
                  <a:lnTo>
                    <a:pt x="6365" y="5959"/>
                  </a:lnTo>
                  <a:lnTo>
                    <a:pt x="6500" y="4876"/>
                  </a:lnTo>
                  <a:lnTo>
                    <a:pt x="6500" y="4334"/>
                  </a:lnTo>
                  <a:lnTo>
                    <a:pt x="6500" y="4063"/>
                  </a:lnTo>
                  <a:lnTo>
                    <a:pt x="6500" y="3792"/>
                  </a:lnTo>
                  <a:lnTo>
                    <a:pt x="6433" y="2709"/>
                  </a:lnTo>
                  <a:lnTo>
                    <a:pt x="6297" y="1626"/>
                  </a:lnTo>
                  <a:lnTo>
                    <a:pt x="6297" y="1423"/>
                  </a:lnTo>
                  <a:close/>
                  <a:moveTo>
                    <a:pt x="5485" y="1220"/>
                  </a:moveTo>
                  <a:lnTo>
                    <a:pt x="5756" y="1287"/>
                  </a:lnTo>
                  <a:lnTo>
                    <a:pt x="5823" y="1558"/>
                  </a:lnTo>
                  <a:lnTo>
                    <a:pt x="5891" y="2235"/>
                  </a:lnTo>
                  <a:lnTo>
                    <a:pt x="6026" y="3589"/>
                  </a:lnTo>
                  <a:lnTo>
                    <a:pt x="6026" y="4605"/>
                  </a:lnTo>
                  <a:lnTo>
                    <a:pt x="5891" y="5621"/>
                  </a:lnTo>
                  <a:lnTo>
                    <a:pt x="5552" y="7787"/>
                  </a:lnTo>
                  <a:lnTo>
                    <a:pt x="5417" y="8329"/>
                  </a:lnTo>
                  <a:lnTo>
                    <a:pt x="5349" y="8803"/>
                  </a:lnTo>
                  <a:lnTo>
                    <a:pt x="5214" y="9141"/>
                  </a:lnTo>
                  <a:lnTo>
                    <a:pt x="4875" y="10292"/>
                  </a:lnTo>
                  <a:lnTo>
                    <a:pt x="4875" y="10360"/>
                  </a:lnTo>
                  <a:lnTo>
                    <a:pt x="4740" y="10428"/>
                  </a:lnTo>
                  <a:lnTo>
                    <a:pt x="3995" y="10292"/>
                  </a:lnTo>
                  <a:lnTo>
                    <a:pt x="4063" y="10021"/>
                  </a:lnTo>
                  <a:lnTo>
                    <a:pt x="4469" y="8600"/>
                  </a:lnTo>
                  <a:lnTo>
                    <a:pt x="4672" y="7855"/>
                  </a:lnTo>
                  <a:lnTo>
                    <a:pt x="4875" y="7584"/>
                  </a:lnTo>
                  <a:lnTo>
                    <a:pt x="5011" y="7313"/>
                  </a:lnTo>
                  <a:lnTo>
                    <a:pt x="5079" y="7110"/>
                  </a:lnTo>
                  <a:lnTo>
                    <a:pt x="5079" y="6839"/>
                  </a:lnTo>
                  <a:lnTo>
                    <a:pt x="5079" y="6568"/>
                  </a:lnTo>
                  <a:lnTo>
                    <a:pt x="5011" y="6298"/>
                  </a:lnTo>
                  <a:lnTo>
                    <a:pt x="4875" y="6027"/>
                  </a:lnTo>
                  <a:lnTo>
                    <a:pt x="5079" y="5079"/>
                  </a:lnTo>
                  <a:lnTo>
                    <a:pt x="5214" y="4131"/>
                  </a:lnTo>
                  <a:lnTo>
                    <a:pt x="5349" y="3048"/>
                  </a:lnTo>
                  <a:lnTo>
                    <a:pt x="5485" y="1964"/>
                  </a:lnTo>
                  <a:lnTo>
                    <a:pt x="5485" y="1220"/>
                  </a:lnTo>
                  <a:close/>
                  <a:moveTo>
                    <a:pt x="5011" y="1"/>
                  </a:moveTo>
                  <a:lnTo>
                    <a:pt x="4334" y="136"/>
                  </a:lnTo>
                  <a:lnTo>
                    <a:pt x="3724" y="339"/>
                  </a:lnTo>
                  <a:lnTo>
                    <a:pt x="3115" y="610"/>
                  </a:lnTo>
                  <a:lnTo>
                    <a:pt x="2506" y="949"/>
                  </a:lnTo>
                  <a:lnTo>
                    <a:pt x="1964" y="1355"/>
                  </a:lnTo>
                  <a:lnTo>
                    <a:pt x="1626" y="1694"/>
                  </a:lnTo>
                  <a:lnTo>
                    <a:pt x="1287" y="2100"/>
                  </a:lnTo>
                  <a:lnTo>
                    <a:pt x="949" y="2506"/>
                  </a:lnTo>
                  <a:lnTo>
                    <a:pt x="678" y="2980"/>
                  </a:lnTo>
                  <a:lnTo>
                    <a:pt x="407" y="3657"/>
                  </a:lnTo>
                  <a:lnTo>
                    <a:pt x="136" y="4537"/>
                  </a:lnTo>
                  <a:lnTo>
                    <a:pt x="68" y="4943"/>
                  </a:lnTo>
                  <a:lnTo>
                    <a:pt x="1" y="5417"/>
                  </a:lnTo>
                  <a:lnTo>
                    <a:pt x="68" y="6365"/>
                  </a:lnTo>
                  <a:lnTo>
                    <a:pt x="204" y="7313"/>
                  </a:lnTo>
                  <a:lnTo>
                    <a:pt x="407" y="8261"/>
                  </a:lnTo>
                  <a:lnTo>
                    <a:pt x="610" y="8735"/>
                  </a:lnTo>
                  <a:lnTo>
                    <a:pt x="813" y="9209"/>
                  </a:lnTo>
                  <a:lnTo>
                    <a:pt x="1152" y="9751"/>
                  </a:lnTo>
                  <a:lnTo>
                    <a:pt x="1558" y="10225"/>
                  </a:lnTo>
                  <a:lnTo>
                    <a:pt x="2032" y="10631"/>
                  </a:lnTo>
                  <a:lnTo>
                    <a:pt x="2641" y="11037"/>
                  </a:lnTo>
                  <a:lnTo>
                    <a:pt x="3047" y="11240"/>
                  </a:lnTo>
                  <a:lnTo>
                    <a:pt x="3454" y="11376"/>
                  </a:lnTo>
                  <a:lnTo>
                    <a:pt x="3928" y="11511"/>
                  </a:lnTo>
                  <a:lnTo>
                    <a:pt x="4401" y="11579"/>
                  </a:lnTo>
                  <a:lnTo>
                    <a:pt x="4875" y="11579"/>
                  </a:lnTo>
                  <a:lnTo>
                    <a:pt x="5349" y="11511"/>
                  </a:lnTo>
                  <a:lnTo>
                    <a:pt x="5823" y="11443"/>
                  </a:lnTo>
                  <a:lnTo>
                    <a:pt x="6297" y="11240"/>
                  </a:lnTo>
                  <a:lnTo>
                    <a:pt x="6365" y="11240"/>
                  </a:lnTo>
                  <a:lnTo>
                    <a:pt x="7110" y="10902"/>
                  </a:lnTo>
                  <a:lnTo>
                    <a:pt x="7787" y="10428"/>
                  </a:lnTo>
                  <a:lnTo>
                    <a:pt x="8261" y="10089"/>
                  </a:lnTo>
                  <a:lnTo>
                    <a:pt x="8396" y="9954"/>
                  </a:lnTo>
                  <a:lnTo>
                    <a:pt x="8464" y="9751"/>
                  </a:lnTo>
                  <a:lnTo>
                    <a:pt x="8667" y="9683"/>
                  </a:lnTo>
                  <a:lnTo>
                    <a:pt x="9141" y="9277"/>
                  </a:lnTo>
                  <a:lnTo>
                    <a:pt x="9615" y="8735"/>
                  </a:lnTo>
                  <a:lnTo>
                    <a:pt x="9953" y="8193"/>
                  </a:lnTo>
                  <a:lnTo>
                    <a:pt x="10156" y="7584"/>
                  </a:lnTo>
                  <a:lnTo>
                    <a:pt x="10360" y="6975"/>
                  </a:lnTo>
                  <a:lnTo>
                    <a:pt x="10427" y="6298"/>
                  </a:lnTo>
                  <a:lnTo>
                    <a:pt x="10360" y="5688"/>
                  </a:lnTo>
                  <a:lnTo>
                    <a:pt x="10224" y="5011"/>
                  </a:lnTo>
                  <a:lnTo>
                    <a:pt x="10021" y="4199"/>
                  </a:lnTo>
                  <a:lnTo>
                    <a:pt x="9615" y="3386"/>
                  </a:lnTo>
                  <a:lnTo>
                    <a:pt x="9276" y="2709"/>
                  </a:lnTo>
                  <a:lnTo>
                    <a:pt x="8870" y="2032"/>
                  </a:lnTo>
                  <a:lnTo>
                    <a:pt x="8396" y="1423"/>
                  </a:lnTo>
                  <a:lnTo>
                    <a:pt x="8058" y="1084"/>
                  </a:lnTo>
                  <a:lnTo>
                    <a:pt x="7787" y="881"/>
                  </a:lnTo>
                  <a:lnTo>
                    <a:pt x="7110" y="475"/>
                  </a:lnTo>
                  <a:lnTo>
                    <a:pt x="6433" y="204"/>
                  </a:lnTo>
                  <a:lnTo>
                    <a:pt x="6230" y="136"/>
                  </a:lnTo>
                  <a:lnTo>
                    <a:pt x="5756" y="69"/>
                  </a:lnTo>
                  <a:lnTo>
                    <a:pt x="54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285;p59"/>
            <p:cNvSpPr/>
            <p:nvPr/>
          </p:nvSpPr>
          <p:spPr>
            <a:xfrm>
              <a:off x="2743600" y="4627150"/>
              <a:ext cx="401200" cy="814200"/>
            </a:xfrm>
            <a:custGeom>
              <a:avLst/>
              <a:gdLst/>
              <a:ahLst/>
              <a:cxnLst/>
              <a:rect l="l" t="t" r="r" b="b"/>
              <a:pathLst>
                <a:path w="16048" h="32568" extrusionOk="0">
                  <a:moveTo>
                    <a:pt x="5891" y="13813"/>
                  </a:moveTo>
                  <a:lnTo>
                    <a:pt x="6433" y="14964"/>
                  </a:lnTo>
                  <a:lnTo>
                    <a:pt x="6568" y="15167"/>
                  </a:lnTo>
                  <a:lnTo>
                    <a:pt x="6839" y="15844"/>
                  </a:lnTo>
                  <a:lnTo>
                    <a:pt x="7110" y="16589"/>
                  </a:lnTo>
                  <a:lnTo>
                    <a:pt x="7313" y="17401"/>
                  </a:lnTo>
                  <a:lnTo>
                    <a:pt x="6839" y="17469"/>
                  </a:lnTo>
                  <a:lnTo>
                    <a:pt x="6839" y="17401"/>
                  </a:lnTo>
                  <a:lnTo>
                    <a:pt x="6162" y="15641"/>
                  </a:lnTo>
                  <a:lnTo>
                    <a:pt x="6027" y="15302"/>
                  </a:lnTo>
                  <a:lnTo>
                    <a:pt x="5621" y="14016"/>
                  </a:lnTo>
                  <a:lnTo>
                    <a:pt x="5621" y="13880"/>
                  </a:lnTo>
                  <a:lnTo>
                    <a:pt x="5824" y="13813"/>
                  </a:lnTo>
                  <a:close/>
                  <a:moveTo>
                    <a:pt x="9277" y="18484"/>
                  </a:moveTo>
                  <a:lnTo>
                    <a:pt x="9954" y="18620"/>
                  </a:lnTo>
                  <a:lnTo>
                    <a:pt x="10428" y="18823"/>
                  </a:lnTo>
                  <a:lnTo>
                    <a:pt x="10969" y="19026"/>
                  </a:lnTo>
                  <a:lnTo>
                    <a:pt x="11782" y="19568"/>
                  </a:lnTo>
                  <a:lnTo>
                    <a:pt x="12594" y="20245"/>
                  </a:lnTo>
                  <a:lnTo>
                    <a:pt x="13339" y="21125"/>
                  </a:lnTo>
                  <a:lnTo>
                    <a:pt x="14016" y="22140"/>
                  </a:lnTo>
                  <a:lnTo>
                    <a:pt x="14422" y="22953"/>
                  </a:lnTo>
                  <a:lnTo>
                    <a:pt x="14693" y="23765"/>
                  </a:lnTo>
                  <a:lnTo>
                    <a:pt x="14828" y="24442"/>
                  </a:lnTo>
                  <a:lnTo>
                    <a:pt x="14896" y="25120"/>
                  </a:lnTo>
                  <a:lnTo>
                    <a:pt x="14828" y="25864"/>
                  </a:lnTo>
                  <a:lnTo>
                    <a:pt x="14693" y="26609"/>
                  </a:lnTo>
                  <a:lnTo>
                    <a:pt x="14490" y="27354"/>
                  </a:lnTo>
                  <a:lnTo>
                    <a:pt x="14151" y="28099"/>
                  </a:lnTo>
                  <a:lnTo>
                    <a:pt x="13745" y="28640"/>
                  </a:lnTo>
                  <a:lnTo>
                    <a:pt x="13677" y="28640"/>
                  </a:lnTo>
                  <a:lnTo>
                    <a:pt x="13542" y="28708"/>
                  </a:lnTo>
                  <a:lnTo>
                    <a:pt x="13339" y="28843"/>
                  </a:lnTo>
                  <a:lnTo>
                    <a:pt x="13136" y="28979"/>
                  </a:lnTo>
                  <a:lnTo>
                    <a:pt x="13000" y="29182"/>
                  </a:lnTo>
                  <a:lnTo>
                    <a:pt x="13000" y="29317"/>
                  </a:lnTo>
                  <a:lnTo>
                    <a:pt x="12459" y="29994"/>
                  </a:lnTo>
                  <a:lnTo>
                    <a:pt x="12053" y="30333"/>
                  </a:lnTo>
                  <a:lnTo>
                    <a:pt x="11646" y="30604"/>
                  </a:lnTo>
                  <a:lnTo>
                    <a:pt x="10969" y="30942"/>
                  </a:lnTo>
                  <a:lnTo>
                    <a:pt x="10902" y="30942"/>
                  </a:lnTo>
                  <a:lnTo>
                    <a:pt x="10224" y="31145"/>
                  </a:lnTo>
                  <a:lnTo>
                    <a:pt x="9277" y="31348"/>
                  </a:lnTo>
                  <a:lnTo>
                    <a:pt x="8329" y="31416"/>
                  </a:lnTo>
                  <a:lnTo>
                    <a:pt x="7110" y="31348"/>
                  </a:lnTo>
                  <a:lnTo>
                    <a:pt x="6839" y="31281"/>
                  </a:lnTo>
                  <a:lnTo>
                    <a:pt x="6704" y="31281"/>
                  </a:lnTo>
                  <a:lnTo>
                    <a:pt x="5756" y="30942"/>
                  </a:lnTo>
                  <a:lnTo>
                    <a:pt x="5485" y="30875"/>
                  </a:lnTo>
                  <a:lnTo>
                    <a:pt x="5147" y="30807"/>
                  </a:lnTo>
                  <a:lnTo>
                    <a:pt x="4673" y="30604"/>
                  </a:lnTo>
                  <a:lnTo>
                    <a:pt x="4199" y="30333"/>
                  </a:lnTo>
                  <a:lnTo>
                    <a:pt x="3251" y="29791"/>
                  </a:lnTo>
                  <a:lnTo>
                    <a:pt x="2777" y="29453"/>
                  </a:lnTo>
                  <a:lnTo>
                    <a:pt x="2303" y="29046"/>
                  </a:lnTo>
                  <a:lnTo>
                    <a:pt x="2032" y="28708"/>
                  </a:lnTo>
                  <a:lnTo>
                    <a:pt x="1761" y="28369"/>
                  </a:lnTo>
                  <a:lnTo>
                    <a:pt x="1558" y="27828"/>
                  </a:lnTo>
                  <a:lnTo>
                    <a:pt x="1355" y="27286"/>
                  </a:lnTo>
                  <a:lnTo>
                    <a:pt x="1220" y="26541"/>
                  </a:lnTo>
                  <a:lnTo>
                    <a:pt x="1152" y="25797"/>
                  </a:lnTo>
                  <a:lnTo>
                    <a:pt x="1220" y="24984"/>
                  </a:lnTo>
                  <a:lnTo>
                    <a:pt x="1287" y="24375"/>
                  </a:lnTo>
                  <a:lnTo>
                    <a:pt x="1423" y="23765"/>
                  </a:lnTo>
                  <a:lnTo>
                    <a:pt x="1694" y="22953"/>
                  </a:lnTo>
                  <a:lnTo>
                    <a:pt x="2100" y="22073"/>
                  </a:lnTo>
                  <a:lnTo>
                    <a:pt x="2506" y="21463"/>
                  </a:lnTo>
                  <a:lnTo>
                    <a:pt x="2912" y="20922"/>
                  </a:lnTo>
                  <a:lnTo>
                    <a:pt x="3319" y="20583"/>
                  </a:lnTo>
                  <a:lnTo>
                    <a:pt x="3792" y="20245"/>
                  </a:lnTo>
                  <a:lnTo>
                    <a:pt x="4673" y="19635"/>
                  </a:lnTo>
                  <a:lnTo>
                    <a:pt x="4808" y="19568"/>
                  </a:lnTo>
                  <a:lnTo>
                    <a:pt x="5079" y="19432"/>
                  </a:lnTo>
                  <a:lnTo>
                    <a:pt x="5282" y="19229"/>
                  </a:lnTo>
                  <a:lnTo>
                    <a:pt x="5891" y="18958"/>
                  </a:lnTo>
                  <a:lnTo>
                    <a:pt x="6636" y="18687"/>
                  </a:lnTo>
                  <a:lnTo>
                    <a:pt x="7584" y="18552"/>
                  </a:lnTo>
                  <a:lnTo>
                    <a:pt x="8600" y="18484"/>
                  </a:lnTo>
                  <a:close/>
                  <a:moveTo>
                    <a:pt x="1490" y="1"/>
                  </a:moveTo>
                  <a:lnTo>
                    <a:pt x="1152" y="136"/>
                  </a:lnTo>
                  <a:lnTo>
                    <a:pt x="1084" y="136"/>
                  </a:lnTo>
                  <a:lnTo>
                    <a:pt x="881" y="271"/>
                  </a:lnTo>
                  <a:lnTo>
                    <a:pt x="678" y="542"/>
                  </a:lnTo>
                  <a:lnTo>
                    <a:pt x="475" y="881"/>
                  </a:lnTo>
                  <a:lnTo>
                    <a:pt x="339" y="1287"/>
                  </a:lnTo>
                  <a:lnTo>
                    <a:pt x="204" y="1896"/>
                  </a:lnTo>
                  <a:lnTo>
                    <a:pt x="272" y="2506"/>
                  </a:lnTo>
                  <a:lnTo>
                    <a:pt x="407" y="3115"/>
                  </a:lnTo>
                  <a:lnTo>
                    <a:pt x="543" y="3657"/>
                  </a:lnTo>
                  <a:lnTo>
                    <a:pt x="813" y="4605"/>
                  </a:lnTo>
                  <a:lnTo>
                    <a:pt x="1084" y="5349"/>
                  </a:lnTo>
                  <a:lnTo>
                    <a:pt x="1152" y="5688"/>
                  </a:lnTo>
                  <a:lnTo>
                    <a:pt x="1626" y="7177"/>
                  </a:lnTo>
                  <a:lnTo>
                    <a:pt x="2032" y="8396"/>
                  </a:lnTo>
                  <a:lnTo>
                    <a:pt x="2235" y="8870"/>
                  </a:lnTo>
                  <a:lnTo>
                    <a:pt x="2506" y="9683"/>
                  </a:lnTo>
                  <a:lnTo>
                    <a:pt x="2912" y="10630"/>
                  </a:lnTo>
                  <a:lnTo>
                    <a:pt x="3319" y="11849"/>
                  </a:lnTo>
                  <a:lnTo>
                    <a:pt x="3928" y="13339"/>
                  </a:lnTo>
                  <a:lnTo>
                    <a:pt x="3996" y="13610"/>
                  </a:lnTo>
                  <a:lnTo>
                    <a:pt x="4131" y="13813"/>
                  </a:lnTo>
                  <a:lnTo>
                    <a:pt x="4334" y="14016"/>
                  </a:lnTo>
                  <a:lnTo>
                    <a:pt x="4470" y="14083"/>
                  </a:lnTo>
                  <a:lnTo>
                    <a:pt x="4470" y="14151"/>
                  </a:lnTo>
                  <a:lnTo>
                    <a:pt x="4740" y="14964"/>
                  </a:lnTo>
                  <a:lnTo>
                    <a:pt x="4943" y="15708"/>
                  </a:lnTo>
                  <a:lnTo>
                    <a:pt x="5079" y="16047"/>
                  </a:lnTo>
                  <a:lnTo>
                    <a:pt x="5756" y="17807"/>
                  </a:lnTo>
                  <a:lnTo>
                    <a:pt x="5417" y="17875"/>
                  </a:lnTo>
                  <a:lnTo>
                    <a:pt x="4673" y="18281"/>
                  </a:lnTo>
                  <a:lnTo>
                    <a:pt x="4266" y="18484"/>
                  </a:lnTo>
                  <a:lnTo>
                    <a:pt x="3792" y="18755"/>
                  </a:lnTo>
                  <a:lnTo>
                    <a:pt x="3657" y="18891"/>
                  </a:lnTo>
                  <a:lnTo>
                    <a:pt x="2845" y="19432"/>
                  </a:lnTo>
                  <a:lnTo>
                    <a:pt x="2371" y="19838"/>
                  </a:lnTo>
                  <a:lnTo>
                    <a:pt x="1964" y="20245"/>
                  </a:lnTo>
                  <a:lnTo>
                    <a:pt x="1490" y="20854"/>
                  </a:lnTo>
                  <a:lnTo>
                    <a:pt x="1152" y="21396"/>
                  </a:lnTo>
                  <a:lnTo>
                    <a:pt x="813" y="21937"/>
                  </a:lnTo>
                  <a:lnTo>
                    <a:pt x="543" y="22547"/>
                  </a:lnTo>
                  <a:lnTo>
                    <a:pt x="339" y="23156"/>
                  </a:lnTo>
                  <a:lnTo>
                    <a:pt x="204" y="23833"/>
                  </a:lnTo>
                  <a:lnTo>
                    <a:pt x="1" y="24984"/>
                  </a:lnTo>
                  <a:lnTo>
                    <a:pt x="1" y="26067"/>
                  </a:lnTo>
                  <a:lnTo>
                    <a:pt x="69" y="27083"/>
                  </a:lnTo>
                  <a:lnTo>
                    <a:pt x="204" y="27692"/>
                  </a:lnTo>
                  <a:lnTo>
                    <a:pt x="475" y="28369"/>
                  </a:lnTo>
                  <a:lnTo>
                    <a:pt x="746" y="28979"/>
                  </a:lnTo>
                  <a:lnTo>
                    <a:pt x="1152" y="29520"/>
                  </a:lnTo>
                  <a:lnTo>
                    <a:pt x="1423" y="29791"/>
                  </a:lnTo>
                  <a:lnTo>
                    <a:pt x="1694" y="30062"/>
                  </a:lnTo>
                  <a:lnTo>
                    <a:pt x="2303" y="30604"/>
                  </a:lnTo>
                  <a:lnTo>
                    <a:pt x="3048" y="31078"/>
                  </a:lnTo>
                  <a:lnTo>
                    <a:pt x="3928" y="31552"/>
                  </a:lnTo>
                  <a:lnTo>
                    <a:pt x="4537" y="31755"/>
                  </a:lnTo>
                  <a:lnTo>
                    <a:pt x="5079" y="31958"/>
                  </a:lnTo>
                  <a:lnTo>
                    <a:pt x="5350" y="32093"/>
                  </a:lnTo>
                  <a:lnTo>
                    <a:pt x="6162" y="32364"/>
                  </a:lnTo>
                  <a:lnTo>
                    <a:pt x="6433" y="32364"/>
                  </a:lnTo>
                  <a:lnTo>
                    <a:pt x="6433" y="32432"/>
                  </a:lnTo>
                  <a:lnTo>
                    <a:pt x="6568" y="32432"/>
                  </a:lnTo>
                  <a:lnTo>
                    <a:pt x="6704" y="32499"/>
                  </a:lnTo>
                  <a:lnTo>
                    <a:pt x="6772" y="32499"/>
                  </a:lnTo>
                  <a:lnTo>
                    <a:pt x="7178" y="32567"/>
                  </a:lnTo>
                  <a:lnTo>
                    <a:pt x="9141" y="32567"/>
                  </a:lnTo>
                  <a:lnTo>
                    <a:pt x="10021" y="32432"/>
                  </a:lnTo>
                  <a:lnTo>
                    <a:pt x="10902" y="32161"/>
                  </a:lnTo>
                  <a:lnTo>
                    <a:pt x="11511" y="31958"/>
                  </a:lnTo>
                  <a:lnTo>
                    <a:pt x="12120" y="31687"/>
                  </a:lnTo>
                  <a:lnTo>
                    <a:pt x="12662" y="31348"/>
                  </a:lnTo>
                  <a:lnTo>
                    <a:pt x="13000" y="31078"/>
                  </a:lnTo>
                  <a:lnTo>
                    <a:pt x="13339" y="30739"/>
                  </a:lnTo>
                  <a:lnTo>
                    <a:pt x="13948" y="30062"/>
                  </a:lnTo>
                  <a:lnTo>
                    <a:pt x="14084" y="29791"/>
                  </a:lnTo>
                  <a:lnTo>
                    <a:pt x="14151" y="29791"/>
                  </a:lnTo>
                  <a:lnTo>
                    <a:pt x="14287" y="29724"/>
                  </a:lnTo>
                  <a:lnTo>
                    <a:pt x="14558" y="29453"/>
                  </a:lnTo>
                  <a:lnTo>
                    <a:pt x="14761" y="29250"/>
                  </a:lnTo>
                  <a:lnTo>
                    <a:pt x="15167" y="28640"/>
                  </a:lnTo>
                  <a:lnTo>
                    <a:pt x="15438" y="28099"/>
                  </a:lnTo>
                  <a:lnTo>
                    <a:pt x="15709" y="27422"/>
                  </a:lnTo>
                  <a:lnTo>
                    <a:pt x="15844" y="26812"/>
                  </a:lnTo>
                  <a:lnTo>
                    <a:pt x="15979" y="26135"/>
                  </a:lnTo>
                  <a:lnTo>
                    <a:pt x="16047" y="25458"/>
                  </a:lnTo>
                  <a:lnTo>
                    <a:pt x="16047" y="24849"/>
                  </a:lnTo>
                  <a:lnTo>
                    <a:pt x="15979" y="24172"/>
                  </a:lnTo>
                  <a:lnTo>
                    <a:pt x="15844" y="23495"/>
                  </a:lnTo>
                  <a:lnTo>
                    <a:pt x="15573" y="22818"/>
                  </a:lnTo>
                  <a:lnTo>
                    <a:pt x="15370" y="22276"/>
                  </a:lnTo>
                  <a:lnTo>
                    <a:pt x="15032" y="21667"/>
                  </a:lnTo>
                  <a:lnTo>
                    <a:pt x="14693" y="20989"/>
                  </a:lnTo>
                  <a:lnTo>
                    <a:pt x="14219" y="20380"/>
                  </a:lnTo>
                  <a:lnTo>
                    <a:pt x="13813" y="19906"/>
                  </a:lnTo>
                  <a:lnTo>
                    <a:pt x="13407" y="19432"/>
                  </a:lnTo>
                  <a:lnTo>
                    <a:pt x="12865" y="18958"/>
                  </a:lnTo>
                  <a:lnTo>
                    <a:pt x="12323" y="18552"/>
                  </a:lnTo>
                  <a:lnTo>
                    <a:pt x="11849" y="18214"/>
                  </a:lnTo>
                  <a:lnTo>
                    <a:pt x="11308" y="17875"/>
                  </a:lnTo>
                  <a:lnTo>
                    <a:pt x="10698" y="17672"/>
                  </a:lnTo>
                  <a:lnTo>
                    <a:pt x="10021" y="17469"/>
                  </a:lnTo>
                  <a:lnTo>
                    <a:pt x="9344" y="17333"/>
                  </a:lnTo>
                  <a:lnTo>
                    <a:pt x="8532" y="17266"/>
                  </a:lnTo>
                  <a:lnTo>
                    <a:pt x="8261" y="16318"/>
                  </a:lnTo>
                  <a:lnTo>
                    <a:pt x="8126" y="15776"/>
                  </a:lnTo>
                  <a:lnTo>
                    <a:pt x="7855" y="15234"/>
                  </a:lnTo>
                  <a:lnTo>
                    <a:pt x="7449" y="14354"/>
                  </a:lnTo>
                  <a:lnTo>
                    <a:pt x="7449" y="14287"/>
                  </a:lnTo>
                  <a:lnTo>
                    <a:pt x="7245" y="13880"/>
                  </a:lnTo>
                  <a:lnTo>
                    <a:pt x="6975" y="13406"/>
                  </a:lnTo>
                  <a:lnTo>
                    <a:pt x="6907" y="13271"/>
                  </a:lnTo>
                  <a:lnTo>
                    <a:pt x="7042" y="13203"/>
                  </a:lnTo>
                  <a:lnTo>
                    <a:pt x="7245" y="13136"/>
                  </a:lnTo>
                  <a:lnTo>
                    <a:pt x="7449" y="13000"/>
                  </a:lnTo>
                  <a:lnTo>
                    <a:pt x="7516" y="12797"/>
                  </a:lnTo>
                  <a:lnTo>
                    <a:pt x="7584" y="12594"/>
                  </a:lnTo>
                  <a:lnTo>
                    <a:pt x="7516" y="12391"/>
                  </a:lnTo>
                  <a:lnTo>
                    <a:pt x="7381" y="12188"/>
                  </a:lnTo>
                  <a:lnTo>
                    <a:pt x="7381" y="11985"/>
                  </a:lnTo>
                  <a:lnTo>
                    <a:pt x="6839" y="10157"/>
                  </a:lnTo>
                  <a:lnTo>
                    <a:pt x="6433" y="8938"/>
                  </a:lnTo>
                  <a:lnTo>
                    <a:pt x="6230" y="8464"/>
                  </a:lnTo>
                  <a:lnTo>
                    <a:pt x="5959" y="7651"/>
                  </a:lnTo>
                  <a:lnTo>
                    <a:pt x="5621" y="6636"/>
                  </a:lnTo>
                  <a:lnTo>
                    <a:pt x="4943" y="5011"/>
                  </a:lnTo>
                  <a:lnTo>
                    <a:pt x="4876" y="4875"/>
                  </a:lnTo>
                  <a:lnTo>
                    <a:pt x="4131" y="3115"/>
                  </a:lnTo>
                  <a:lnTo>
                    <a:pt x="3792" y="2370"/>
                  </a:lnTo>
                  <a:lnTo>
                    <a:pt x="3251" y="1422"/>
                  </a:lnTo>
                  <a:lnTo>
                    <a:pt x="2912" y="881"/>
                  </a:lnTo>
                  <a:lnTo>
                    <a:pt x="2438" y="407"/>
                  </a:lnTo>
                  <a:lnTo>
                    <a:pt x="2235" y="204"/>
                  </a:lnTo>
                  <a:lnTo>
                    <a:pt x="1964" y="68"/>
                  </a:lnTo>
                  <a:lnTo>
                    <a:pt x="16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79412" y="1617093"/>
            <a:ext cx="11049000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Bahnschrift Condensed" panose="020B0502040204020203" pitchFamily="34" charset="0"/>
              </a:rPr>
              <a:t>Some materials dissolve in water but others do not.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Bahnschrift Condensed" panose="020B0502040204020203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Bahnschrift Condensed" panose="020B0502040204020203" pitchFamily="34" charset="0"/>
              </a:rPr>
              <a:t>The materials that 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dissolve</a:t>
            </a:r>
            <a:r>
              <a:rPr lang="en-US" sz="2400" dirty="0">
                <a:latin typeface="Bahnschrift Condensed" panose="020B0502040204020203" pitchFamily="34" charset="0"/>
              </a:rPr>
              <a:t> in water are described as 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soluble</a:t>
            </a:r>
            <a:r>
              <a:rPr lang="en-US" sz="2400" dirty="0">
                <a:latin typeface="Bahnschrift Condensed" panose="020B0502040204020203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Bahnschrift Condensed" panose="020B0502040204020203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Bahnschrift Condensed" panose="020B0502040204020203" pitchFamily="34" charset="0"/>
              </a:rPr>
              <a:t>The mixture of 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the dissolved material </a:t>
            </a:r>
            <a:r>
              <a:rPr lang="en-US" sz="2400" dirty="0">
                <a:latin typeface="Bahnschrift Condensed" panose="020B0502040204020203" pitchFamily="34" charset="0"/>
              </a:rPr>
              <a:t>and water is called 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solution</a:t>
            </a:r>
            <a:r>
              <a:rPr lang="en-US" sz="2400" dirty="0">
                <a:latin typeface="Bahnschrift Condensed" panose="020B0502040204020203" pitchFamily="34" charset="0"/>
              </a:rPr>
              <a:t>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Bahnschrift Condensed" panose="020B0502040204020203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Bahnschrift Condensed" panose="020B0502040204020203" pitchFamily="34" charset="0"/>
              </a:rPr>
              <a:t>Materials that 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do not dissolve </a:t>
            </a:r>
            <a:r>
              <a:rPr lang="en-US" sz="2400" dirty="0">
                <a:latin typeface="Bahnschrift Condensed" panose="020B0502040204020203" pitchFamily="34" charset="0"/>
              </a:rPr>
              <a:t>in water are described as 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insoluble.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Bahnschrift Condensed" panose="020B0502040204020203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Bahnschrift Condensed" panose="020B0502040204020203" pitchFamily="34" charset="0"/>
              </a:rPr>
              <a:t>When a material 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dissolves in water, </a:t>
            </a:r>
            <a:r>
              <a:rPr lang="en-US" sz="2400" dirty="0">
                <a:latin typeface="Bahnschrift Condensed" panose="020B0502040204020203" pitchFamily="34" charset="0"/>
              </a:rPr>
              <a:t>it seems to 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disappear</a:t>
            </a:r>
            <a:r>
              <a:rPr lang="en-US" sz="2400" dirty="0">
                <a:latin typeface="Bahnschrift Condensed" panose="020B0502040204020203" pitchFamily="34" charset="0"/>
              </a:rPr>
              <a:t>, but it doesn't. The material particles mix completely with the water particles but the particles of the 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solid are still in the solution.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Bahnschrift Condensed" panose="020B0502040204020203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012" y="5365812"/>
            <a:ext cx="5562599" cy="12582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813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274638"/>
            <a:ext cx="10210800" cy="1020762"/>
          </a:xfrm>
        </p:spPr>
        <p:txBody>
          <a:bodyPr/>
          <a:lstStyle/>
          <a:p>
            <a:r>
              <a:rPr lang="en-US" dirty="0"/>
              <a:t>You can separate mixtures in different ways: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93683878"/>
              </p:ext>
            </p:extLst>
          </p:nvPr>
        </p:nvGraphicFramePr>
        <p:xfrm>
          <a:off x="1903412" y="1905000"/>
          <a:ext cx="7592483" cy="4731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108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454</TotalTime>
  <Words>531</Words>
  <Application>Microsoft Office PowerPoint</Application>
  <PresentationFormat>Custom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Amatic SC</vt:lpstr>
      <vt:lpstr>Arial</vt:lpstr>
      <vt:lpstr>Bahnschrift Condensed</vt:lpstr>
      <vt:lpstr>Consolas</vt:lpstr>
      <vt:lpstr>Corbel</vt:lpstr>
      <vt:lpstr>Luckiest Guy</vt:lpstr>
      <vt:lpstr>Chalkboard 16x9</vt:lpstr>
      <vt:lpstr>Making and separating solution</vt:lpstr>
      <vt:lpstr>In this section, I am learning:</vt:lpstr>
      <vt:lpstr>PowerPoint Presentation</vt:lpstr>
      <vt:lpstr>Dissolving </vt:lpstr>
      <vt:lpstr>PowerPoint Presentation</vt:lpstr>
      <vt:lpstr>Soluble ,solvent and solute </vt:lpstr>
      <vt:lpstr>If a solid doesn’t dissolve in a liquid but drops to the bottom, it is called insoluble</vt:lpstr>
      <vt:lpstr>Remember </vt:lpstr>
      <vt:lpstr>You can separate mixtures in different ways:</vt:lpstr>
      <vt:lpstr>How to separate a mixture by sieving or filtering?</vt:lpstr>
      <vt:lpstr>Filtering ground-up coffee</vt:lpstr>
      <vt:lpstr>Evaporating solutions</vt:lpstr>
      <vt:lpstr>Separating mixtures by using your hands </vt:lpstr>
      <vt:lpstr>Separating mixtures by using a sieve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and separating solution</dc:title>
  <dc:creator>Matilda Sahawneh</dc:creator>
  <cp:lastModifiedBy>Matilda Sahawneh</cp:lastModifiedBy>
  <cp:revision>48</cp:revision>
  <dcterms:created xsi:type="dcterms:W3CDTF">2022-12-05T10:14:48Z</dcterms:created>
  <dcterms:modified xsi:type="dcterms:W3CDTF">2025-11-03T14:50:33Z</dcterms:modified>
</cp:coreProperties>
</file>