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353" autoAdjust="0"/>
  </p:normalViewPr>
  <p:slideViewPr>
    <p:cSldViewPr snapToGrid="0" snapToObjects="1">
      <p:cViewPr varScale="1">
        <p:scale>
          <a:sx n="73" d="100"/>
          <a:sy n="73" d="100"/>
        </p:scale>
        <p:origin x="129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dirty="0"/>
              <a:t>Our Amazing </a:t>
            </a:r>
            <a:r>
              <a:rPr dirty="0" smtClean="0"/>
              <a:t>Organs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Human Internal Organs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dirty="0"/>
              <a:t>Grade 2 </a:t>
            </a:r>
            <a:r>
              <a:rPr dirty="0" smtClean="0"/>
              <a:t>Science</a:t>
            </a:r>
            <a:r>
              <a:rPr lang="en-US" dirty="0" smtClean="0"/>
              <a:t> Unit 4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The Brain 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• The brain helps us think and learn.</a:t>
            </a:r>
          </a:p>
          <a:p>
            <a:r>
              <a:t>• It controls our body and feelings.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275" y="2926871"/>
            <a:ext cx="3166358" cy="35516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The Heart ❤️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• The heart pumps blood all around the body.</a:t>
            </a:r>
          </a:p>
          <a:p>
            <a:r>
              <a:t>• It beats all the time, even when we sleep!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4274"/>
            <a:ext cx="4036423" cy="33622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131" y="3030583"/>
            <a:ext cx="3657599" cy="327814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The Lungs 🫁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• The lungs help us breathe in air.</a:t>
            </a:r>
          </a:p>
          <a:p>
            <a:r>
              <a:t>• They take in oxygen and send it to the blood.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91840"/>
            <a:ext cx="9144000" cy="344859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The Stomach 🍽️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• The stomach helps digest food.</a:t>
            </a:r>
          </a:p>
          <a:p>
            <a:r>
              <a:t>• It breaks food into small pieces.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" y="2821577"/>
            <a:ext cx="2919549" cy="38012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440" y="3252651"/>
            <a:ext cx="3147060" cy="307671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The Liver 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• The liver cleans our blood.</a:t>
            </a:r>
          </a:p>
          <a:p>
            <a:r>
              <a:t>• It helps our body digest food.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2" y="2926080"/>
            <a:ext cx="3874726" cy="39319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674" y="3418886"/>
            <a:ext cx="4598126" cy="270727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The Kidneys 💧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• The kidneys clean our blood.</a:t>
            </a:r>
          </a:p>
          <a:p>
            <a:r>
              <a:t>• They help make urine to remove waste.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67" y="3187336"/>
            <a:ext cx="3239588" cy="27823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925" y="3435215"/>
            <a:ext cx="3878308" cy="269094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The Skin 🦴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• The skin covers and protects our body.</a:t>
            </a:r>
          </a:p>
          <a:p>
            <a:r>
              <a:t>• It keeps germs out and keeps us safe.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260725"/>
            <a:ext cx="3810000" cy="304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091" y="3161210"/>
            <a:ext cx="3979817" cy="326517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Let’s Remember!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Our organs help us:</a:t>
            </a:r>
          </a:p>
          <a:p>
            <a:r>
              <a:t>🧠 Think ❤️ Pump blood 🫁 Breathe 🍽️ Digest 💧 Clean 🦴 Protect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165</Words>
  <Application>Microsoft Office PowerPoint</Application>
  <PresentationFormat>On-screen Show (4:3)</PresentationFormat>
  <Paragraphs>26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Our Amazing Organs Human Internal Organs</vt:lpstr>
      <vt:lpstr>The Brain 🧠</vt:lpstr>
      <vt:lpstr>The Heart ❤️</vt:lpstr>
      <vt:lpstr>The Lungs 🫁</vt:lpstr>
      <vt:lpstr>The Stomach 🍽️</vt:lpstr>
      <vt:lpstr>The Liver 🍏</vt:lpstr>
      <vt:lpstr>The Kidneys 💧</vt:lpstr>
      <vt:lpstr>The Skin 🦴</vt:lpstr>
      <vt:lpstr>Let’s Remember!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Amazing Organs Human Internal Organs</dc:title>
  <dc:subject/>
  <dc:creator>Lenovo</dc:creator>
  <cp:keywords/>
  <dc:description>generated using python-pptx</dc:description>
  <cp:lastModifiedBy>Lenovo</cp:lastModifiedBy>
  <cp:revision>3</cp:revision>
  <dcterms:created xsi:type="dcterms:W3CDTF">2013-01-27T09:14:16Z</dcterms:created>
  <dcterms:modified xsi:type="dcterms:W3CDTF">2025-11-01T17:37:58Z</dcterms:modified>
  <cp:category/>
</cp:coreProperties>
</file>