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02" r:id="rId2"/>
    <p:sldId id="305" r:id="rId3"/>
    <p:sldId id="260" r:id="rId4"/>
    <p:sldId id="306" r:id="rId5"/>
    <p:sldId id="307" r:id="rId6"/>
    <p:sldId id="30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2"/>
            <p14:sldId id="305"/>
            <p14:sldId id="260"/>
            <p14:sldId id="306"/>
            <p14:sldId id="307"/>
            <p14:sldId id="30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الثامن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الثانية :</a:t>
            </a:r>
            <a:r>
              <a:rPr lang="ar-JO" sz="2800" dirty="0"/>
              <a:t> </a:t>
            </a:r>
            <a:r>
              <a:rPr lang="ar-JO" sz="2800" dirty="0" smtClean="0"/>
              <a:t>الذرة والجدول الدوري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:</a:t>
            </a:r>
            <a:r>
              <a:rPr lang="ar-JO" sz="2800" dirty="0"/>
              <a:t> </a:t>
            </a:r>
            <a:r>
              <a:rPr lang="ar-JO" sz="2800" dirty="0" smtClean="0"/>
              <a:t> الجدول الدوري 1</a:t>
            </a:r>
          </a:p>
          <a:p>
            <a:r>
              <a:rPr lang="ar-JO" sz="2800" dirty="0" smtClean="0"/>
              <a:t> من صفحة 59  </a:t>
            </a:r>
            <a:r>
              <a:rPr lang="ar-JO" sz="2800" smtClean="0"/>
              <a:t>إلى </a:t>
            </a:r>
            <a:r>
              <a:rPr lang="ar-JO" sz="2800" smtClean="0"/>
              <a:t>61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pic>
        <p:nvPicPr>
          <p:cNvPr id="11" name="Picture 2" descr="10 حقائق عن الجدول الدوري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t="784" r="8122" b="31625"/>
          <a:stretch/>
        </p:blipFill>
        <p:spPr bwMode="auto">
          <a:xfrm>
            <a:off x="8363499" y="4458495"/>
            <a:ext cx="3643341" cy="168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47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6695" y="567499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الجدول الدوري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23700" y="1806308"/>
            <a:ext cx="9220911" cy="326134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مصفوفة منظمة رتبت فيها العناصر وفقا لخصائصها سواء الفيزيائية والكيميائية .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وذلك لتسهيل دراسة العناصر 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" name="Picture 2" descr="10 حقائق عن الجدول الدوري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t="784" r="8122" b="31625"/>
          <a:stretch/>
        </p:blipFill>
        <p:spPr bwMode="auto">
          <a:xfrm>
            <a:off x="612464" y="4753068"/>
            <a:ext cx="3643341" cy="168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1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6695" y="567499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مراحل تطور الجدول الدوري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93561" y="1623945"/>
            <a:ext cx="9220911" cy="199092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نشر العالم </a:t>
            </a:r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ديميتري مندليف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النسخة الاولى من جدوله الدوري </a:t>
            </a:r>
          </a:p>
          <a:p>
            <a:pPr algn="ctr" rtl="1"/>
            <a:r>
              <a:rPr lang="ar-JO" sz="3600" dirty="0">
                <a:solidFill>
                  <a:schemeClr val="tx1"/>
                </a:solidFill>
                <a:latin typeface="Times New Roman" panose="02020603050405020304" pitchFamily="18" charset="0"/>
              </a:rPr>
              <a:t>ح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يث رتب العناصر وفقا </a:t>
            </a:r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لتزايد اعدادها الكتلية 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102407" y="4126439"/>
            <a:ext cx="9312065" cy="241109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لماذا ترك فراغات في الجدول الدوري ؟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لانه لاحظ وجود دورية في خصائص العناصر المرتبة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حيث تنبأ بوجود عناصر لم تكن مكتشفة في ذلك الوقت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وهذا شجع العلماء من بعده على البحث عنها .</a:t>
            </a:r>
          </a:p>
        </p:txBody>
      </p:sp>
    </p:spTree>
    <p:extLst>
      <p:ext uri="{BB962C8B-B14F-4D97-AF65-F5344CB8AC3E}">
        <p14:creationId xmlns:p14="http://schemas.microsoft.com/office/powerpoint/2010/main" val="92855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162136" y="781885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مراحل تطور الجدول الدوري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1031" y="2393066"/>
            <a:ext cx="9220911" cy="199092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طور العالم </a:t>
            </a:r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هنري موزلي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جدول مندليف</a:t>
            </a:r>
          </a:p>
          <a:p>
            <a:pPr algn="ctr" rtl="1"/>
            <a:r>
              <a:rPr lang="ar-JO" sz="3600" dirty="0">
                <a:solidFill>
                  <a:schemeClr val="tx1"/>
                </a:solidFill>
                <a:latin typeface="Times New Roman" panose="02020603050405020304" pitchFamily="18" charset="0"/>
              </a:rPr>
              <a:t>ح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يث رتب العناصر وفقا </a:t>
            </a:r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لتزايد اعدادها الذرية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16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6695" y="567499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مراحل تطور الجدول الدوري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2078" y="1615398"/>
            <a:ext cx="9220911" cy="3700085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الجدول الدوري الحديث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رتبت العناصر </a:t>
            </a:r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وفقا لتزايد اعدادها الذرية</a:t>
            </a:r>
          </a:p>
          <a:p>
            <a:pPr algn="ctr" rtl="1"/>
            <a:endParaRPr lang="ar-JO" sz="3600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في صفوف سمي كل صف منها </a:t>
            </a:r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دورة </a:t>
            </a:r>
          </a:p>
          <a:p>
            <a:pPr algn="ctr" rtl="1"/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ورتبت العناصر في أعمدة سمي كل عامود منها</a:t>
            </a:r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مجموعة 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38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6695" y="567499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الجدول الدوري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0811" y="1794860"/>
            <a:ext cx="10432989" cy="466623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الدورة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صف في الجدول الدوري رتبت فيه العناصر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وفقا لتزايد اعدادها الذرية</a:t>
            </a:r>
          </a:p>
          <a:p>
            <a:pPr algn="ctr" rtl="1"/>
            <a:endParaRPr lang="ar-JO" sz="48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المجموعة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عمود في الجدول الدوري رتبت فيه العناصر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وفقا لتشابهها في </a:t>
            </a:r>
            <a:r>
              <a:rPr lang="ar-JO" sz="3600" smtClean="0">
                <a:solidFill>
                  <a:schemeClr val="tx1"/>
                </a:solidFill>
                <a:latin typeface="Times New Roman" panose="02020603050405020304" pitchFamily="18" charset="0"/>
              </a:rPr>
              <a:t>خصائصها الفيزيائية 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والكيميائية </a:t>
            </a:r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. 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1138</TotalTime>
  <Words>183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128</cp:revision>
  <dcterms:created xsi:type="dcterms:W3CDTF">2021-02-24T07:41:59Z</dcterms:created>
  <dcterms:modified xsi:type="dcterms:W3CDTF">2025-11-01T20:38:02Z</dcterms:modified>
</cp:coreProperties>
</file>