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Using Punctuation Effectively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IGCSE English </a:t>
            </a:r>
            <a:r>
              <a:rPr lang="en-US" dirty="0"/>
              <a:t>As a Second </a:t>
            </a:r>
            <a:r>
              <a:rPr dirty="0"/>
              <a:t>Language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Mrs. Nataly Hamarneh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Is Punctuation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Punctuation helps us express meaning clearly.</a:t>
            </a:r>
          </a:p>
          <a:p>
            <a:r>
              <a:rPr dirty="0"/>
              <a:t>It separates ideas and </a:t>
            </a:r>
            <a:r>
              <a:rPr lang="en-US" dirty="0"/>
              <a:t>clarifies writing </a:t>
            </a:r>
            <a:r>
              <a:rPr dirty="0"/>
              <a:t>structures.</a:t>
            </a:r>
          </a:p>
          <a:p>
            <a:r>
              <a:rPr dirty="0"/>
              <a:t>Without punctuation, writing can be confusing or misleading.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The Comma (</a:t>
            </a:r>
            <a:r>
              <a:rPr sz="7200" b="1" dirty="0">
                <a:latin typeface="Aptos" panose="020B0004020202020204" pitchFamily="34" charset="0"/>
              </a:rPr>
              <a:t>,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Use: To separate items</a:t>
            </a:r>
            <a:r>
              <a:rPr lang="en-US" dirty="0"/>
              <a:t> in lists; </a:t>
            </a:r>
            <a:r>
              <a:rPr dirty="0"/>
              <a:t>clauses, or ideas within a sentence.</a:t>
            </a:r>
            <a:r>
              <a:rPr lang="en-US" dirty="0"/>
              <a:t> Commas are used as parenthesis as well. </a:t>
            </a:r>
            <a:endParaRPr dirty="0"/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I bought apples, bananas</a:t>
            </a:r>
            <a:r>
              <a:rPr lang="en-US" dirty="0"/>
              <a:t> </a:t>
            </a:r>
            <a:r>
              <a:rPr dirty="0"/>
              <a:t>and grapes.</a:t>
            </a:r>
          </a:p>
          <a:p>
            <a:pPr marL="0" indent="0">
              <a:buNone/>
            </a:pPr>
            <a:r>
              <a:rPr dirty="0"/>
              <a:t>2. When the bell rang, the students rushed out.</a:t>
            </a:r>
          </a:p>
          <a:p>
            <a:pPr marL="0" indent="0">
              <a:buNone/>
            </a:pPr>
            <a:r>
              <a:rPr dirty="0"/>
              <a:t>3. My brother, who lives in Canada, is visiting soon.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Dash (—)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</a:t>
            </a:r>
            <a:r>
              <a:rPr lang="en-US" dirty="0"/>
              <a:t>to add information, to explain, or </a:t>
            </a:r>
            <a:r>
              <a:rPr dirty="0"/>
              <a:t>to add emphasis.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Only one thing mattered—winning.</a:t>
            </a:r>
            <a:endParaRPr lang="en-US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/>
              <a:t>2. She knew what she had to do—leave.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/>
              <a:t>3. There was only one thing left to say—nothing!</a:t>
            </a:r>
          </a:p>
          <a:p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1D879E-CD53-AF4C-EC3F-F0B6139FA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Hyphen (-)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join words or parts of words together</a:t>
            </a:r>
            <a:r>
              <a:rPr lang="en-US" dirty="0"/>
              <a:t>, creating compound adjectives. </a:t>
            </a:r>
            <a:endParaRPr dirty="0"/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This is a well-known author.</a:t>
            </a:r>
          </a:p>
          <a:p>
            <a:pPr marL="0" indent="0">
              <a:buNone/>
            </a:pPr>
            <a:r>
              <a:rPr dirty="0"/>
              <a:t>2. He’s a twenty-year-old student.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Parentheses (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add extra information or an afterthought.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The concert (which was delayed twice) finally started.</a:t>
            </a:r>
          </a:p>
          <a:p>
            <a:pPr marL="0" indent="0">
              <a:buNone/>
            </a:pPr>
            <a:r>
              <a:rPr dirty="0"/>
              <a:t>2. She bought a dress (blue with white dots) for the party.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Colon (:)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introduce a list, explanation, or example.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You need the following items: a pen, a notebook</a:t>
            </a:r>
            <a:r>
              <a:rPr lang="en-US" dirty="0"/>
              <a:t> </a:t>
            </a:r>
            <a:r>
              <a:rPr dirty="0"/>
              <a:t>and a ruler.</a:t>
            </a:r>
          </a:p>
          <a:p>
            <a:pPr marL="0" indent="0">
              <a:buNone/>
            </a:pPr>
            <a:r>
              <a:rPr dirty="0"/>
              <a:t>2. There’s only one solution: try again.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Semi-colon (;)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Use: To connect </a:t>
            </a:r>
            <a:r>
              <a:rPr lang="en-US" dirty="0"/>
              <a:t>two independent clauses, replacing the connective, </a:t>
            </a:r>
            <a:r>
              <a:rPr dirty="0"/>
              <a:t>or </a:t>
            </a:r>
            <a:r>
              <a:rPr lang="en-US" dirty="0"/>
              <a:t>to </a:t>
            </a:r>
            <a:r>
              <a:rPr dirty="0"/>
              <a:t>separate complex items in a list.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pPr marL="0" indent="0">
              <a:buNone/>
            </a:pPr>
            <a:r>
              <a:rPr dirty="0"/>
              <a:t>1. She loves painting; he prefers sculpture.</a:t>
            </a:r>
          </a:p>
          <a:p>
            <a:pPr marL="0" indent="0">
              <a:buNone/>
            </a:pPr>
            <a:r>
              <a:rPr dirty="0"/>
              <a:t>2. We visited Paris, France; Rome, Italy; and Madrid, Spain.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1378" cy="4525963"/>
          </a:xfrm>
        </p:spPr>
        <p:txBody>
          <a:bodyPr>
            <a:noAutofit/>
          </a:bodyPr>
          <a:lstStyle/>
          <a:p>
            <a:r>
              <a:rPr sz="5400" dirty="0"/>
              <a:t>Punctuation changes the tone and meaning of your writing.</a:t>
            </a:r>
          </a:p>
          <a:p>
            <a:r>
              <a:rPr sz="5400" dirty="0"/>
              <a:t>Correct punctuation = Clear communication!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C66AE2B-2388-9D1D-EDA3-837AD0B08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</a:rPr>
              <a:t>Remember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354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Using Punctuation Effectively</vt:lpstr>
      <vt:lpstr>Why Is Punctuation Important?</vt:lpstr>
      <vt:lpstr>The Comma (,)</vt:lpstr>
      <vt:lpstr>The Dash (—)</vt:lpstr>
      <vt:lpstr>The Hyphen (-)</vt:lpstr>
      <vt:lpstr>Parentheses ( )</vt:lpstr>
      <vt:lpstr>The Colon (:)</vt:lpstr>
      <vt:lpstr>The Semi-colon (;)</vt:lpstr>
      <vt:lpstr>Remember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Natalie</dc:creator>
  <cp:keywords/>
  <dc:description>generated using python-pptx</dc:description>
  <cp:lastModifiedBy>Natalie Hamarneh</cp:lastModifiedBy>
  <cp:revision>2</cp:revision>
  <dcterms:created xsi:type="dcterms:W3CDTF">2013-01-27T09:14:16Z</dcterms:created>
  <dcterms:modified xsi:type="dcterms:W3CDTF">2025-10-30T09:26:49Z</dcterms:modified>
  <cp:category/>
</cp:coreProperties>
</file>