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92" r:id="rId7"/>
    <p:sldId id="293" r:id="rId8"/>
    <p:sldId id="272" r:id="rId9"/>
    <p:sldId id="270" r:id="rId10"/>
    <p:sldId id="267" r:id="rId11"/>
    <p:sldId id="280" r:id="rId12"/>
    <p:sldId id="282" r:id="rId13"/>
  </p:sldIdLst>
  <p:sldSz cx="9144000" cy="5143500" type="screen16x9"/>
  <p:notesSz cx="6858000" cy="9144000"/>
  <p:embeddedFontLst>
    <p:embeddedFont>
      <p:font typeface="Abel" panose="02000506030000020004" pitchFamily="2" charset="0"/>
      <p:regular r:id="rId15"/>
    </p:embeddedFont>
    <p:embeddedFont>
      <p:font typeface="Hammersmith One" panose="02010703030501060504" pitchFamily="2" charset="0"/>
      <p:regular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F2F5DB-7C43-414C-8A34-65337494C60E}" v="9" dt="2025-10-27T19:58:06.460"/>
  </p1510:revLst>
</p1510:revInfo>
</file>

<file path=ppt/tableStyles.xml><?xml version="1.0" encoding="utf-8"?>
<a:tblStyleLst xmlns:a="http://schemas.openxmlformats.org/drawingml/2006/main" def="{B2B112E1-20A6-455B-A05F-268B37DEDA03}">
  <a:tblStyle styleId="{B2B112E1-20A6-455B-A05F-268B37DEDA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lda Sahawneh" userId="90b0c5c2-4ac6-4ecf-a68d-4a880319404f" providerId="ADAL" clId="{E1760CE3-4FE2-415C-92D8-D9D465C1F909}"/>
    <pc:docChg chg="undo custSel addSld delSld modSld sldOrd">
      <pc:chgData name="Matilda Sahawneh" userId="90b0c5c2-4ac6-4ecf-a68d-4a880319404f" providerId="ADAL" clId="{E1760CE3-4FE2-415C-92D8-D9D465C1F909}" dt="2025-10-27T20:02:05.769" v="861" actId="47"/>
      <pc:docMkLst>
        <pc:docMk/>
      </pc:docMkLst>
      <pc:sldChg chg="addSp delSp modSp add del mod">
        <pc:chgData name="Matilda Sahawneh" userId="90b0c5c2-4ac6-4ecf-a68d-4a880319404f" providerId="ADAL" clId="{E1760CE3-4FE2-415C-92D8-D9D465C1F909}" dt="2025-10-27T19:35:51.892" v="170" actId="21"/>
        <pc:sldMkLst>
          <pc:docMk/>
          <pc:sldMk cId="0" sldId="260"/>
        </pc:sldMkLst>
        <pc:spChg chg="add del mod">
          <ac:chgData name="Matilda Sahawneh" userId="90b0c5c2-4ac6-4ecf-a68d-4a880319404f" providerId="ADAL" clId="{E1760CE3-4FE2-415C-92D8-D9D465C1F909}" dt="2025-10-27T19:35:51.892" v="170" actId="21"/>
          <ac:spMkLst>
            <pc:docMk/>
            <pc:sldMk cId="0" sldId="260"/>
            <ac:spMk id="3" creationId="{1C825EB0-9427-E99E-769B-4342BB797320}"/>
          </ac:spMkLst>
        </pc:spChg>
        <pc:spChg chg="del">
          <ac:chgData name="Matilda Sahawneh" userId="90b0c5c2-4ac6-4ecf-a68d-4a880319404f" providerId="ADAL" clId="{E1760CE3-4FE2-415C-92D8-D9D465C1F909}" dt="2025-10-27T19:35:47.412" v="169" actId="21"/>
          <ac:spMkLst>
            <pc:docMk/>
            <pc:sldMk cId="0" sldId="260"/>
            <ac:spMk id="14659" creationId="{00000000-0000-0000-0000-000000000000}"/>
          </ac:spMkLst>
        </pc:spChg>
      </pc:sldChg>
      <pc:sldChg chg="del">
        <pc:chgData name="Matilda Sahawneh" userId="90b0c5c2-4ac6-4ecf-a68d-4a880319404f" providerId="ADAL" clId="{E1760CE3-4FE2-415C-92D8-D9D465C1F909}" dt="2025-10-27T20:02:04.986" v="860" actId="47"/>
        <pc:sldMkLst>
          <pc:docMk/>
          <pc:sldMk cId="0" sldId="262"/>
        </pc:sldMkLst>
      </pc:sldChg>
      <pc:sldChg chg="del">
        <pc:chgData name="Matilda Sahawneh" userId="90b0c5c2-4ac6-4ecf-a68d-4a880319404f" providerId="ADAL" clId="{E1760CE3-4FE2-415C-92D8-D9D465C1F909}" dt="2025-10-27T20:02:04.495" v="859" actId="47"/>
        <pc:sldMkLst>
          <pc:docMk/>
          <pc:sldMk cId="0" sldId="263"/>
        </pc:sldMkLst>
      </pc:sldChg>
      <pc:sldChg chg="del">
        <pc:chgData name="Matilda Sahawneh" userId="90b0c5c2-4ac6-4ecf-a68d-4a880319404f" providerId="ADAL" clId="{E1760CE3-4FE2-415C-92D8-D9D465C1F909}" dt="2025-10-27T20:02:04.139" v="858" actId="47"/>
        <pc:sldMkLst>
          <pc:docMk/>
          <pc:sldMk cId="0" sldId="264"/>
        </pc:sldMkLst>
      </pc:sldChg>
      <pc:sldChg chg="del">
        <pc:chgData name="Matilda Sahawneh" userId="90b0c5c2-4ac6-4ecf-a68d-4a880319404f" providerId="ADAL" clId="{E1760CE3-4FE2-415C-92D8-D9D465C1F909}" dt="2025-10-27T20:02:03.756" v="857" actId="47"/>
        <pc:sldMkLst>
          <pc:docMk/>
          <pc:sldMk cId="0" sldId="265"/>
        </pc:sldMkLst>
      </pc:sldChg>
      <pc:sldChg chg="del">
        <pc:chgData name="Matilda Sahawneh" userId="90b0c5c2-4ac6-4ecf-a68d-4a880319404f" providerId="ADAL" clId="{E1760CE3-4FE2-415C-92D8-D9D465C1F909}" dt="2025-10-27T20:02:03.449" v="856" actId="47"/>
        <pc:sldMkLst>
          <pc:docMk/>
          <pc:sldMk cId="0" sldId="266"/>
        </pc:sldMkLst>
      </pc:sldChg>
      <pc:sldChg chg="addSp delSp modSp mod ord">
        <pc:chgData name="Matilda Sahawneh" userId="90b0c5c2-4ac6-4ecf-a68d-4a880319404f" providerId="ADAL" clId="{E1760CE3-4FE2-415C-92D8-D9D465C1F909}" dt="2025-10-27T19:48:50.927" v="483" actId="14100"/>
        <pc:sldMkLst>
          <pc:docMk/>
          <pc:sldMk cId="0" sldId="267"/>
        </pc:sldMkLst>
        <pc:spChg chg="add del mod">
          <ac:chgData name="Matilda Sahawneh" userId="90b0c5c2-4ac6-4ecf-a68d-4a880319404f" providerId="ADAL" clId="{E1760CE3-4FE2-415C-92D8-D9D465C1F909}" dt="2025-10-27T19:48:34.004" v="479" actId="21"/>
          <ac:spMkLst>
            <pc:docMk/>
            <pc:sldMk cId="0" sldId="267"/>
            <ac:spMk id="3" creationId="{BEDD6380-BC31-57DF-02C2-68101FFC8467}"/>
          </ac:spMkLst>
        </pc:spChg>
        <pc:spChg chg="add del mod">
          <ac:chgData name="Matilda Sahawneh" userId="90b0c5c2-4ac6-4ecf-a68d-4a880319404f" providerId="ADAL" clId="{E1760CE3-4FE2-415C-92D8-D9D465C1F909}" dt="2025-10-27T19:48:44.675" v="481" actId="21"/>
          <ac:spMkLst>
            <pc:docMk/>
            <pc:sldMk cId="0" sldId="267"/>
            <ac:spMk id="5" creationId="{FCFDA2E7-6A0F-2A6B-885F-3EAEC4CA3A20}"/>
          </ac:spMkLst>
        </pc:spChg>
        <pc:spChg chg="del mod">
          <ac:chgData name="Matilda Sahawneh" userId="90b0c5c2-4ac6-4ecf-a68d-4a880319404f" providerId="ADAL" clId="{E1760CE3-4FE2-415C-92D8-D9D465C1F909}" dt="2025-10-27T19:47:48.714" v="401" actId="21"/>
          <ac:spMkLst>
            <pc:docMk/>
            <pc:sldMk cId="0" sldId="267"/>
            <ac:spMk id="14993" creationId="{00000000-0000-0000-0000-000000000000}"/>
          </ac:spMkLst>
        </pc:spChg>
        <pc:spChg chg="add del mod">
          <ac:chgData name="Matilda Sahawneh" userId="90b0c5c2-4ac6-4ecf-a68d-4a880319404f" providerId="ADAL" clId="{E1760CE3-4FE2-415C-92D8-D9D465C1F909}" dt="2025-10-27T19:48:50.927" v="483" actId="14100"/>
          <ac:spMkLst>
            <pc:docMk/>
            <pc:sldMk cId="0" sldId="267"/>
            <ac:spMk id="14994" creationId="{00000000-0000-0000-0000-000000000000}"/>
          </ac:spMkLst>
        </pc:spChg>
        <pc:spChg chg="del">
          <ac:chgData name="Matilda Sahawneh" userId="90b0c5c2-4ac6-4ecf-a68d-4a880319404f" providerId="ADAL" clId="{E1760CE3-4FE2-415C-92D8-D9D465C1F909}" dt="2025-10-27T19:48:39.135" v="480" actId="21"/>
          <ac:spMkLst>
            <pc:docMk/>
            <pc:sldMk cId="0" sldId="267"/>
            <ac:spMk id="14995" creationId="{00000000-0000-0000-0000-000000000000}"/>
          </ac:spMkLst>
        </pc:spChg>
      </pc:sldChg>
      <pc:sldChg chg="del">
        <pc:chgData name="Matilda Sahawneh" userId="90b0c5c2-4ac6-4ecf-a68d-4a880319404f" providerId="ADAL" clId="{E1760CE3-4FE2-415C-92D8-D9D465C1F909}" dt="2025-10-27T20:02:03.020" v="855" actId="47"/>
        <pc:sldMkLst>
          <pc:docMk/>
          <pc:sldMk cId="0" sldId="268"/>
        </pc:sldMkLst>
      </pc:sldChg>
      <pc:sldChg chg="del">
        <pc:chgData name="Matilda Sahawneh" userId="90b0c5c2-4ac6-4ecf-a68d-4a880319404f" providerId="ADAL" clId="{E1760CE3-4FE2-415C-92D8-D9D465C1F909}" dt="2025-10-27T20:02:02.718" v="854" actId="47"/>
        <pc:sldMkLst>
          <pc:docMk/>
          <pc:sldMk cId="0" sldId="269"/>
        </pc:sldMkLst>
      </pc:sldChg>
      <pc:sldChg chg="modSp mod ord">
        <pc:chgData name="Matilda Sahawneh" userId="90b0c5c2-4ac6-4ecf-a68d-4a880319404f" providerId="ADAL" clId="{E1760CE3-4FE2-415C-92D8-D9D465C1F909}" dt="2025-10-27T19:47:13.528" v="397" actId="14100"/>
        <pc:sldMkLst>
          <pc:docMk/>
          <pc:sldMk cId="0" sldId="270"/>
        </pc:sldMkLst>
        <pc:spChg chg="mod">
          <ac:chgData name="Matilda Sahawneh" userId="90b0c5c2-4ac6-4ecf-a68d-4a880319404f" providerId="ADAL" clId="{E1760CE3-4FE2-415C-92D8-D9D465C1F909}" dt="2025-10-27T19:47:13.528" v="397" actId="14100"/>
          <ac:spMkLst>
            <pc:docMk/>
            <pc:sldMk cId="0" sldId="270"/>
            <ac:spMk id="15183" creationId="{00000000-0000-0000-0000-000000000000}"/>
          </ac:spMkLst>
        </pc:spChg>
      </pc:sldChg>
      <pc:sldChg chg="del">
        <pc:chgData name="Matilda Sahawneh" userId="90b0c5c2-4ac6-4ecf-a68d-4a880319404f" providerId="ADAL" clId="{E1760CE3-4FE2-415C-92D8-D9D465C1F909}" dt="2025-10-27T20:02:02.083" v="853" actId="47"/>
        <pc:sldMkLst>
          <pc:docMk/>
          <pc:sldMk cId="0" sldId="271"/>
        </pc:sldMkLst>
      </pc:sldChg>
      <pc:sldChg chg="addSp modSp mod ord">
        <pc:chgData name="Matilda Sahawneh" userId="90b0c5c2-4ac6-4ecf-a68d-4a880319404f" providerId="ADAL" clId="{E1760CE3-4FE2-415C-92D8-D9D465C1F909}" dt="2025-10-27T19:51:56.655" v="618" actId="20577"/>
        <pc:sldMkLst>
          <pc:docMk/>
          <pc:sldMk cId="0" sldId="272"/>
        </pc:sldMkLst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3" creationId="{2F3F23D0-D419-980C-4AE9-25D0884A0F96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4" creationId="{6BC07AB5-F269-BBEC-4813-55B6AF273F98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5" creationId="{8CB2478E-DAB5-4D7C-87AC-F5796D358EEB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6" creationId="{D8486F27-D7B9-1FCF-1E84-FFD2FDBE0B6B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7" creationId="{172BD33A-FCF5-B86A-093E-3AC2FDFE2000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8" creationId="{AC10D1C6-C497-549C-9420-2457D3908952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9" creationId="{4B1E32A4-35D2-61E3-8C65-628B0DF17632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10" creationId="{E7C63D25-FD7C-5F52-107D-33F104EAF7DA}"/>
          </ac:spMkLst>
        </pc:spChg>
        <pc:spChg chg="mod">
          <ac:chgData name="Matilda Sahawneh" userId="90b0c5c2-4ac6-4ecf-a68d-4a880319404f" providerId="ADAL" clId="{E1760CE3-4FE2-415C-92D8-D9D465C1F909}" dt="2025-10-27T19:40:02.238" v="250"/>
          <ac:spMkLst>
            <pc:docMk/>
            <pc:sldMk cId="0" sldId="272"/>
            <ac:spMk id="11" creationId="{D3551A64-EE1F-2C99-F9DD-823AD3CA5FA1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3" creationId="{76A20315-F03B-94B8-1297-16BC6B187313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4" creationId="{7BA9248D-B124-90B3-D054-36D9B025715E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5" creationId="{873B7061-E7DA-5F53-2548-DE3F7CD7F010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6" creationId="{C4718DBF-CA7A-8B42-E4E7-4F22BDF233B6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7" creationId="{2724D135-D05D-2925-CF27-91B91C80E750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8" creationId="{5BC1A1A8-8AE8-849C-FBF8-5E34F98763A2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19" creationId="{5AA1ED1D-468A-1578-7A69-D58437DFCA8B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20" creationId="{0E27D19E-CA83-D863-19B5-DFDDF5B69A50}"/>
          </ac:spMkLst>
        </pc:spChg>
        <pc:spChg chg="mod">
          <ac:chgData name="Matilda Sahawneh" userId="90b0c5c2-4ac6-4ecf-a68d-4a880319404f" providerId="ADAL" clId="{E1760CE3-4FE2-415C-92D8-D9D465C1F909}" dt="2025-10-27T19:40:26.973" v="254"/>
          <ac:spMkLst>
            <pc:docMk/>
            <pc:sldMk cId="0" sldId="272"/>
            <ac:spMk id="21" creationId="{86ABBA4B-88E9-81E4-68A0-D5F1F77A3916}"/>
          </ac:spMkLst>
        </pc:spChg>
        <pc:spChg chg="add mod">
          <ac:chgData name="Matilda Sahawneh" userId="90b0c5c2-4ac6-4ecf-a68d-4a880319404f" providerId="ADAL" clId="{E1760CE3-4FE2-415C-92D8-D9D465C1F909}" dt="2025-10-27T19:51:56.655" v="618" actId="20577"/>
          <ac:spMkLst>
            <pc:docMk/>
            <pc:sldMk cId="0" sldId="272"/>
            <ac:spMk id="27" creationId="{BCAFBDC1-FFB7-7A7A-A56A-F8D0436EACD9}"/>
          </ac:spMkLst>
        </pc:spChg>
        <pc:spChg chg="add mod">
          <ac:chgData name="Matilda Sahawneh" userId="90b0c5c2-4ac6-4ecf-a68d-4a880319404f" providerId="ADAL" clId="{E1760CE3-4FE2-415C-92D8-D9D465C1F909}" dt="2025-10-27T19:42:27.636" v="299" actId="403"/>
          <ac:spMkLst>
            <pc:docMk/>
            <pc:sldMk cId="0" sldId="272"/>
            <ac:spMk id="28" creationId="{C1C6A539-9E92-DD5D-8D38-C720A5535DD5}"/>
          </ac:spMkLst>
        </pc:spChg>
        <pc:spChg chg="mod">
          <ac:chgData name="Matilda Sahawneh" userId="90b0c5c2-4ac6-4ecf-a68d-4a880319404f" providerId="ADAL" clId="{E1760CE3-4FE2-415C-92D8-D9D465C1F909}" dt="2025-10-27T19:38:15.673" v="196" actId="122"/>
          <ac:spMkLst>
            <pc:docMk/>
            <pc:sldMk cId="0" sldId="272"/>
            <ac:spMk id="15239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39:59.748" v="249" actId="20577"/>
          <ac:spMkLst>
            <pc:docMk/>
            <pc:sldMk cId="0" sldId="272"/>
            <ac:spMk id="15240" creationId="{00000000-0000-0000-0000-000000000000}"/>
          </ac:spMkLst>
        </pc:spChg>
        <pc:grpChg chg="add mod">
          <ac:chgData name="Matilda Sahawneh" userId="90b0c5c2-4ac6-4ecf-a68d-4a880319404f" providerId="ADAL" clId="{E1760CE3-4FE2-415C-92D8-D9D465C1F909}" dt="2025-10-27T19:40:09.877" v="253" actId="1076"/>
          <ac:grpSpMkLst>
            <pc:docMk/>
            <pc:sldMk cId="0" sldId="272"/>
            <ac:grpSpMk id="2" creationId="{38A6FE4E-9297-DD7F-EC62-33C34ACE7594}"/>
          </ac:grpSpMkLst>
        </pc:grpChg>
        <pc:grpChg chg="add mod">
          <ac:chgData name="Matilda Sahawneh" userId="90b0c5c2-4ac6-4ecf-a68d-4a880319404f" providerId="ADAL" clId="{E1760CE3-4FE2-415C-92D8-D9D465C1F909}" dt="2025-10-27T19:40:40.085" v="257" actId="14100"/>
          <ac:grpSpMkLst>
            <pc:docMk/>
            <pc:sldMk cId="0" sldId="272"/>
            <ac:grpSpMk id="12" creationId="{92E5666E-4D78-4B07-56FD-3234BEB46680}"/>
          </ac:grpSpMkLst>
        </pc:grpChg>
        <pc:cxnChg chg="add mod">
          <ac:chgData name="Matilda Sahawneh" userId="90b0c5c2-4ac6-4ecf-a68d-4a880319404f" providerId="ADAL" clId="{E1760CE3-4FE2-415C-92D8-D9D465C1F909}" dt="2025-10-27T19:41:27.170" v="265" actId="14100"/>
          <ac:cxnSpMkLst>
            <pc:docMk/>
            <pc:sldMk cId="0" sldId="272"/>
            <ac:cxnSpMk id="23" creationId="{FBFBE90D-C8B1-B744-80BF-A6B4266DE91A}"/>
          </ac:cxnSpMkLst>
        </pc:cxnChg>
        <pc:cxnChg chg="add mod">
          <ac:chgData name="Matilda Sahawneh" userId="90b0c5c2-4ac6-4ecf-a68d-4a880319404f" providerId="ADAL" clId="{E1760CE3-4FE2-415C-92D8-D9D465C1F909}" dt="2025-10-27T19:41:20.638" v="263" actId="1076"/>
          <ac:cxnSpMkLst>
            <pc:docMk/>
            <pc:sldMk cId="0" sldId="272"/>
            <ac:cxnSpMk id="24" creationId="{6C1177D2-59F6-88CF-F426-15A334F52178}"/>
          </ac:cxnSpMkLst>
        </pc:cxnChg>
      </pc:sldChg>
      <pc:sldChg chg="del">
        <pc:chgData name="Matilda Sahawneh" userId="90b0c5c2-4ac6-4ecf-a68d-4a880319404f" providerId="ADAL" clId="{E1760CE3-4FE2-415C-92D8-D9D465C1F909}" dt="2025-10-27T20:02:01.669" v="852" actId="47"/>
        <pc:sldMkLst>
          <pc:docMk/>
          <pc:sldMk cId="0" sldId="273"/>
        </pc:sldMkLst>
      </pc:sldChg>
      <pc:sldChg chg="del">
        <pc:chgData name="Matilda Sahawneh" userId="90b0c5c2-4ac6-4ecf-a68d-4a880319404f" providerId="ADAL" clId="{E1760CE3-4FE2-415C-92D8-D9D465C1F909}" dt="2025-10-27T20:02:01.227" v="851" actId="47"/>
        <pc:sldMkLst>
          <pc:docMk/>
          <pc:sldMk cId="0" sldId="274"/>
        </pc:sldMkLst>
      </pc:sldChg>
      <pc:sldChg chg="del">
        <pc:chgData name="Matilda Sahawneh" userId="90b0c5c2-4ac6-4ecf-a68d-4a880319404f" providerId="ADAL" clId="{E1760CE3-4FE2-415C-92D8-D9D465C1F909}" dt="2025-10-27T19:46:16.963" v="313" actId="47"/>
        <pc:sldMkLst>
          <pc:docMk/>
          <pc:sldMk cId="0" sldId="275"/>
        </pc:sldMkLst>
      </pc:sldChg>
      <pc:sldChg chg="del">
        <pc:chgData name="Matilda Sahawneh" userId="90b0c5c2-4ac6-4ecf-a68d-4a880319404f" providerId="ADAL" clId="{E1760CE3-4FE2-415C-92D8-D9D465C1F909}" dt="2025-10-27T19:46:15.479" v="312" actId="47"/>
        <pc:sldMkLst>
          <pc:docMk/>
          <pc:sldMk cId="0" sldId="276"/>
        </pc:sldMkLst>
      </pc:sldChg>
      <pc:sldChg chg="del">
        <pc:chgData name="Matilda Sahawneh" userId="90b0c5c2-4ac6-4ecf-a68d-4a880319404f" providerId="ADAL" clId="{E1760CE3-4FE2-415C-92D8-D9D465C1F909}" dt="2025-10-27T19:46:12.132" v="311" actId="47"/>
        <pc:sldMkLst>
          <pc:docMk/>
          <pc:sldMk cId="0" sldId="277"/>
        </pc:sldMkLst>
      </pc:sldChg>
      <pc:sldChg chg="del">
        <pc:chgData name="Matilda Sahawneh" userId="90b0c5c2-4ac6-4ecf-a68d-4a880319404f" providerId="ADAL" clId="{E1760CE3-4FE2-415C-92D8-D9D465C1F909}" dt="2025-10-27T19:46:03.362" v="310" actId="47"/>
        <pc:sldMkLst>
          <pc:docMk/>
          <pc:sldMk cId="0" sldId="278"/>
        </pc:sldMkLst>
      </pc:sldChg>
      <pc:sldChg chg="del">
        <pc:chgData name="Matilda Sahawneh" userId="90b0c5c2-4ac6-4ecf-a68d-4a880319404f" providerId="ADAL" clId="{E1760CE3-4FE2-415C-92D8-D9D465C1F909}" dt="2025-10-27T19:46:01.074" v="309" actId="47"/>
        <pc:sldMkLst>
          <pc:docMk/>
          <pc:sldMk cId="0" sldId="279"/>
        </pc:sldMkLst>
      </pc:sldChg>
      <pc:sldChg chg="delSp modSp mod ord">
        <pc:chgData name="Matilda Sahawneh" userId="90b0c5c2-4ac6-4ecf-a68d-4a880319404f" providerId="ADAL" clId="{E1760CE3-4FE2-415C-92D8-D9D465C1F909}" dt="2025-10-27T19:54:21.195" v="759" actId="403"/>
        <pc:sldMkLst>
          <pc:docMk/>
          <pc:sldMk cId="0" sldId="280"/>
        </pc:sldMkLst>
        <pc:spChg chg="mod">
          <ac:chgData name="Matilda Sahawneh" userId="90b0c5c2-4ac6-4ecf-a68d-4a880319404f" providerId="ADAL" clId="{E1760CE3-4FE2-415C-92D8-D9D465C1F909}" dt="2025-10-27T19:52:05.847" v="619" actId="14100"/>
          <ac:spMkLst>
            <pc:docMk/>
            <pc:sldMk cId="0" sldId="280"/>
            <ac:spMk id="17623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4:21.195" v="759" actId="403"/>
          <ac:spMkLst>
            <pc:docMk/>
            <pc:sldMk cId="0" sldId="280"/>
            <ac:spMk id="17624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2:27.466" v="624" actId="1076"/>
          <ac:spMkLst>
            <pc:docMk/>
            <pc:sldMk cId="0" sldId="280"/>
            <ac:spMk id="17638" creationId="{00000000-0000-0000-0000-000000000000}"/>
          </ac:spMkLst>
        </pc:spChg>
        <pc:picChg chg="mod ord">
          <ac:chgData name="Matilda Sahawneh" userId="90b0c5c2-4ac6-4ecf-a68d-4a880319404f" providerId="ADAL" clId="{E1760CE3-4FE2-415C-92D8-D9D465C1F909}" dt="2025-10-27T19:52:29.463" v="625" actId="1076"/>
          <ac:picMkLst>
            <pc:docMk/>
            <pc:sldMk cId="0" sldId="280"/>
            <ac:picMk id="17639" creationId="{00000000-0000-0000-0000-000000000000}"/>
          </ac:picMkLst>
        </pc:picChg>
        <pc:cxnChg chg="del">
          <ac:chgData name="Matilda Sahawneh" userId="90b0c5c2-4ac6-4ecf-a68d-4a880319404f" providerId="ADAL" clId="{E1760CE3-4FE2-415C-92D8-D9D465C1F909}" dt="2025-10-27T19:52:41.258" v="627" actId="21"/>
          <ac:cxnSpMkLst>
            <pc:docMk/>
            <pc:sldMk cId="0" sldId="280"/>
            <ac:cxnSpMk id="17637" creationId="{00000000-0000-0000-0000-000000000000}"/>
          </ac:cxnSpMkLst>
        </pc:cxnChg>
      </pc:sldChg>
      <pc:sldChg chg="del">
        <pc:chgData name="Matilda Sahawneh" userId="90b0c5c2-4ac6-4ecf-a68d-4a880319404f" providerId="ADAL" clId="{E1760CE3-4FE2-415C-92D8-D9D465C1F909}" dt="2025-10-27T19:45:56.386" v="308" actId="47"/>
        <pc:sldMkLst>
          <pc:docMk/>
          <pc:sldMk cId="0" sldId="281"/>
        </pc:sldMkLst>
      </pc:sldChg>
      <pc:sldChg chg="modSp mod ord">
        <pc:chgData name="Matilda Sahawneh" userId="90b0c5c2-4ac6-4ecf-a68d-4a880319404f" providerId="ADAL" clId="{E1760CE3-4FE2-415C-92D8-D9D465C1F909}" dt="2025-10-27T20:01:51.892" v="849"/>
        <pc:sldMkLst>
          <pc:docMk/>
          <pc:sldMk cId="0" sldId="282"/>
        </pc:sldMkLst>
        <pc:spChg chg="mod">
          <ac:chgData name="Matilda Sahawneh" userId="90b0c5c2-4ac6-4ecf-a68d-4a880319404f" providerId="ADAL" clId="{E1760CE3-4FE2-415C-92D8-D9D465C1F909}" dt="2025-10-27T19:55:18.988" v="792" actId="20577"/>
          <ac:spMkLst>
            <pc:docMk/>
            <pc:sldMk cId="0" sldId="282"/>
            <ac:spMk id="17667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5:48.070" v="805" actId="404"/>
          <ac:spMkLst>
            <pc:docMk/>
            <pc:sldMk cId="0" sldId="282"/>
            <ac:spMk id="17668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6:43.652" v="823"/>
          <ac:spMkLst>
            <pc:docMk/>
            <pc:sldMk cId="0" sldId="282"/>
            <ac:spMk id="17669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6:02.283" v="809" actId="20577"/>
          <ac:spMkLst>
            <pc:docMk/>
            <pc:sldMk cId="0" sldId="282"/>
            <ac:spMk id="17670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8:55.183" v="833" actId="404"/>
          <ac:spMkLst>
            <pc:docMk/>
            <pc:sldMk cId="0" sldId="282"/>
            <ac:spMk id="17671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6:17.784" v="818" actId="404"/>
          <ac:spMkLst>
            <pc:docMk/>
            <pc:sldMk cId="0" sldId="282"/>
            <ac:spMk id="17672" creationId="{00000000-0000-0000-0000-000000000000}"/>
          </ac:spMkLst>
        </pc:spChg>
        <pc:spChg chg="mod">
          <ac:chgData name="Matilda Sahawneh" userId="90b0c5c2-4ac6-4ecf-a68d-4a880319404f" providerId="ADAL" clId="{E1760CE3-4FE2-415C-92D8-D9D465C1F909}" dt="2025-10-27T19:59:27.718" v="847" actId="20577"/>
          <ac:spMkLst>
            <pc:docMk/>
            <pc:sldMk cId="0" sldId="282"/>
            <ac:spMk id="17673" creationId="{00000000-0000-0000-0000-000000000000}"/>
          </ac:spMkLst>
        </pc:spChg>
      </pc:sldChg>
      <pc:sldChg chg="del">
        <pc:chgData name="Matilda Sahawneh" userId="90b0c5c2-4ac6-4ecf-a68d-4a880319404f" providerId="ADAL" clId="{E1760CE3-4FE2-415C-92D8-D9D465C1F909}" dt="2025-10-27T19:45:38.629" v="307" actId="47"/>
        <pc:sldMkLst>
          <pc:docMk/>
          <pc:sldMk cId="0" sldId="283"/>
        </pc:sldMkLst>
      </pc:sldChg>
      <pc:sldChg chg="del">
        <pc:chgData name="Matilda Sahawneh" userId="90b0c5c2-4ac6-4ecf-a68d-4a880319404f" providerId="ADAL" clId="{E1760CE3-4FE2-415C-92D8-D9D465C1F909}" dt="2025-10-27T19:45:37.773" v="306" actId="47"/>
        <pc:sldMkLst>
          <pc:docMk/>
          <pc:sldMk cId="0" sldId="284"/>
        </pc:sldMkLst>
      </pc:sldChg>
      <pc:sldChg chg="del">
        <pc:chgData name="Matilda Sahawneh" userId="90b0c5c2-4ac6-4ecf-a68d-4a880319404f" providerId="ADAL" clId="{E1760CE3-4FE2-415C-92D8-D9D465C1F909}" dt="2025-10-27T19:45:35.997" v="305" actId="47"/>
        <pc:sldMkLst>
          <pc:docMk/>
          <pc:sldMk cId="0" sldId="285"/>
        </pc:sldMkLst>
      </pc:sldChg>
      <pc:sldChg chg="del">
        <pc:chgData name="Matilda Sahawneh" userId="90b0c5c2-4ac6-4ecf-a68d-4a880319404f" providerId="ADAL" clId="{E1760CE3-4FE2-415C-92D8-D9D465C1F909}" dt="2025-10-27T19:45:34.724" v="304" actId="47"/>
        <pc:sldMkLst>
          <pc:docMk/>
          <pc:sldMk cId="0" sldId="286"/>
        </pc:sldMkLst>
      </pc:sldChg>
      <pc:sldChg chg="del">
        <pc:chgData name="Matilda Sahawneh" userId="90b0c5c2-4ac6-4ecf-a68d-4a880319404f" providerId="ADAL" clId="{E1760CE3-4FE2-415C-92D8-D9D465C1F909}" dt="2025-10-27T19:45:33.025" v="303" actId="47"/>
        <pc:sldMkLst>
          <pc:docMk/>
          <pc:sldMk cId="0" sldId="287"/>
        </pc:sldMkLst>
      </pc:sldChg>
      <pc:sldChg chg="del">
        <pc:chgData name="Matilda Sahawneh" userId="90b0c5c2-4ac6-4ecf-a68d-4a880319404f" providerId="ADAL" clId="{E1760CE3-4FE2-415C-92D8-D9D465C1F909}" dt="2025-10-27T19:45:31.921" v="302" actId="47"/>
        <pc:sldMkLst>
          <pc:docMk/>
          <pc:sldMk cId="0" sldId="288"/>
        </pc:sldMkLst>
      </pc:sldChg>
      <pc:sldChg chg="del">
        <pc:chgData name="Matilda Sahawneh" userId="90b0c5c2-4ac6-4ecf-a68d-4a880319404f" providerId="ADAL" clId="{E1760CE3-4FE2-415C-92D8-D9D465C1F909}" dt="2025-10-27T19:45:24.545" v="300" actId="47"/>
        <pc:sldMkLst>
          <pc:docMk/>
          <pc:sldMk cId="0" sldId="289"/>
        </pc:sldMkLst>
      </pc:sldChg>
      <pc:sldChg chg="del">
        <pc:chgData name="Matilda Sahawneh" userId="90b0c5c2-4ac6-4ecf-a68d-4a880319404f" providerId="ADAL" clId="{E1760CE3-4FE2-415C-92D8-D9D465C1F909}" dt="2025-10-27T19:45:28.446" v="301" actId="47"/>
        <pc:sldMkLst>
          <pc:docMk/>
          <pc:sldMk cId="0" sldId="290"/>
        </pc:sldMkLst>
      </pc:sldChg>
      <pc:sldChg chg="del ord">
        <pc:chgData name="Matilda Sahawneh" userId="90b0c5c2-4ac6-4ecf-a68d-4a880319404f" providerId="ADAL" clId="{E1760CE3-4FE2-415C-92D8-D9D465C1F909}" dt="2025-10-27T20:01:54.475" v="850" actId="47"/>
        <pc:sldMkLst>
          <pc:docMk/>
          <pc:sldMk cId="0" sldId="291"/>
        </pc:sldMkLst>
      </pc:sldChg>
      <pc:sldChg chg="modSp add mod">
        <pc:chgData name="Matilda Sahawneh" userId="90b0c5c2-4ac6-4ecf-a68d-4a880319404f" providerId="ADAL" clId="{E1760CE3-4FE2-415C-92D8-D9D465C1F909}" dt="2025-10-27T19:31:20.151" v="166" actId="33524"/>
        <pc:sldMkLst>
          <pc:docMk/>
          <pc:sldMk cId="744909259" sldId="293"/>
        </pc:sldMkLst>
        <pc:spChg chg="mod">
          <ac:chgData name="Matilda Sahawneh" userId="90b0c5c2-4ac6-4ecf-a68d-4a880319404f" providerId="ADAL" clId="{E1760CE3-4FE2-415C-92D8-D9D465C1F909}" dt="2025-10-27T19:31:20.151" v="166" actId="33524"/>
          <ac:spMkLst>
            <pc:docMk/>
            <pc:sldMk cId="744909259" sldId="293"/>
            <ac:spMk id="15534" creationId="{D218A45A-24AD-F227-9B98-2A89BE75206D}"/>
          </ac:spMkLst>
        </pc:spChg>
        <pc:spChg chg="mod">
          <ac:chgData name="Matilda Sahawneh" userId="90b0c5c2-4ac6-4ecf-a68d-4a880319404f" providerId="ADAL" clId="{E1760CE3-4FE2-415C-92D8-D9D465C1F909}" dt="2025-10-27T19:29:57.407" v="60" actId="20577"/>
          <ac:spMkLst>
            <pc:docMk/>
            <pc:sldMk cId="744909259" sldId="293"/>
            <ac:spMk id="15535" creationId="{5AA67832-F137-19AE-98F5-4566B31568FC}"/>
          </ac:spMkLst>
        </pc:spChg>
        <pc:grpChg chg="mod">
          <ac:chgData name="Matilda Sahawneh" userId="90b0c5c2-4ac6-4ecf-a68d-4a880319404f" providerId="ADAL" clId="{E1760CE3-4FE2-415C-92D8-D9D465C1F909}" dt="2025-10-27T19:30:20.646" v="70" actId="1076"/>
          <ac:grpSpMkLst>
            <pc:docMk/>
            <pc:sldMk cId="744909259" sldId="293"/>
            <ac:grpSpMk id="15556" creationId="{47E31D51-4235-8620-FAE0-9A4605B3A518}"/>
          </ac:grpSpMkLst>
        </pc:grpChg>
      </pc:sldChg>
      <pc:sldChg chg="new del">
        <pc:chgData name="Matilda Sahawneh" userId="90b0c5c2-4ac6-4ecf-a68d-4a880319404f" providerId="ADAL" clId="{E1760CE3-4FE2-415C-92D8-D9D465C1F909}" dt="2025-10-27T19:37:23.425" v="173" actId="2696"/>
        <pc:sldMkLst>
          <pc:docMk/>
          <pc:sldMk cId="2052782525" sldId="294"/>
        </pc:sldMkLst>
      </pc:sldChg>
      <pc:sldChg chg="new del">
        <pc:chgData name="Matilda Sahawneh" userId="90b0c5c2-4ac6-4ecf-a68d-4a880319404f" providerId="ADAL" clId="{E1760CE3-4FE2-415C-92D8-D9D465C1F909}" dt="2025-10-27T20:02:05.769" v="861" actId="47"/>
        <pc:sldMkLst>
          <pc:docMk/>
          <pc:sldMk cId="1217180696" sldId="295"/>
        </pc:sldMkLst>
      </pc:sldChg>
      <pc:sldMasterChg chg="addSldLayout delSldLayout">
        <pc:chgData name="Matilda Sahawneh" userId="90b0c5c2-4ac6-4ecf-a68d-4a880319404f" providerId="ADAL" clId="{E1760CE3-4FE2-415C-92D8-D9D465C1F909}" dt="2025-10-27T20:02:04.986" v="860" actId="47"/>
        <pc:sldMasterMkLst>
          <pc:docMk/>
          <pc:sldMasterMk cId="0" sldId="2147483683"/>
        </pc:sldMasterMkLst>
        <pc:sldLayoutChg chg="add del">
          <pc:chgData name="Matilda Sahawneh" userId="90b0c5c2-4ac6-4ecf-a68d-4a880319404f" providerId="ADAL" clId="{E1760CE3-4FE2-415C-92D8-D9D465C1F909}" dt="2025-10-27T19:34:57.273" v="168" actId="2696"/>
          <pc:sldLayoutMkLst>
            <pc:docMk/>
            <pc:sldMasterMk cId="0" sldId="2147483683"/>
            <pc:sldLayoutMk cId="0" sldId="2147483649"/>
          </pc:sldLayoutMkLst>
        </pc:sldLayoutChg>
        <pc:sldLayoutChg chg="del">
          <pc:chgData name="Matilda Sahawneh" userId="90b0c5c2-4ac6-4ecf-a68d-4a880319404f" providerId="ADAL" clId="{E1760CE3-4FE2-415C-92D8-D9D465C1F909}" dt="2025-10-27T20:02:04.986" v="860" actId="47"/>
          <pc:sldLayoutMkLst>
            <pc:docMk/>
            <pc:sldMasterMk cId="0" sldId="2147483683"/>
            <pc:sldLayoutMk cId="0" sldId="2147483651"/>
          </pc:sldLayoutMkLst>
        </pc:sldLayoutChg>
        <pc:sldLayoutChg chg="del">
          <pc:chgData name="Matilda Sahawneh" userId="90b0c5c2-4ac6-4ecf-a68d-4a880319404f" providerId="ADAL" clId="{E1760CE3-4FE2-415C-92D8-D9D465C1F909}" dt="2025-10-27T20:01:54.475" v="850" actId="47"/>
          <pc:sldLayoutMkLst>
            <pc:docMk/>
            <pc:sldMasterMk cId="0" sldId="2147483683"/>
            <pc:sldLayoutMk cId="0" sldId="2147483652"/>
          </pc:sldLayoutMkLst>
        </pc:sldLayoutChg>
        <pc:sldLayoutChg chg="del">
          <pc:chgData name="Matilda Sahawneh" userId="90b0c5c2-4ac6-4ecf-a68d-4a880319404f" providerId="ADAL" clId="{E1760CE3-4FE2-415C-92D8-D9D465C1F909}" dt="2025-10-27T20:02:02.718" v="854" actId="47"/>
          <pc:sldLayoutMkLst>
            <pc:docMk/>
            <pc:sldMasterMk cId="0" sldId="2147483683"/>
            <pc:sldLayoutMk cId="0" sldId="2147483654"/>
          </pc:sldLayoutMkLst>
        </pc:sldLayoutChg>
        <pc:sldLayoutChg chg="del">
          <pc:chgData name="Matilda Sahawneh" userId="90b0c5c2-4ac6-4ecf-a68d-4a880319404f" providerId="ADAL" clId="{E1760CE3-4FE2-415C-92D8-D9D465C1F909}" dt="2025-10-27T19:46:15.479" v="312" actId="47"/>
          <pc:sldLayoutMkLst>
            <pc:docMk/>
            <pc:sldMasterMk cId="0" sldId="2147483683"/>
            <pc:sldLayoutMk cId="0" sldId="2147483657"/>
          </pc:sldLayoutMkLst>
        </pc:sldLayoutChg>
        <pc:sldLayoutChg chg="del">
          <pc:chgData name="Matilda Sahawneh" userId="90b0c5c2-4ac6-4ecf-a68d-4a880319404f" providerId="ADAL" clId="{E1760CE3-4FE2-415C-92D8-D9D465C1F909}" dt="2025-10-27T19:45:37.773" v="306" actId="47"/>
          <pc:sldLayoutMkLst>
            <pc:docMk/>
            <pc:sldMasterMk cId="0" sldId="2147483683"/>
            <pc:sldLayoutMk cId="0" sldId="2147483659"/>
          </pc:sldLayoutMkLst>
        </pc:sldLayoutChg>
        <pc:sldLayoutChg chg="del">
          <pc:chgData name="Matilda Sahawneh" userId="90b0c5c2-4ac6-4ecf-a68d-4a880319404f" providerId="ADAL" clId="{E1760CE3-4FE2-415C-92D8-D9D465C1F909}" dt="2025-10-27T20:02:04.495" v="859" actId="47"/>
          <pc:sldLayoutMkLst>
            <pc:docMk/>
            <pc:sldMasterMk cId="0" sldId="2147483683"/>
            <pc:sldLayoutMk cId="0" sldId="2147483660"/>
          </pc:sldLayoutMkLst>
        </pc:sldLayoutChg>
        <pc:sldLayoutChg chg="del">
          <pc:chgData name="Matilda Sahawneh" userId="90b0c5c2-4ac6-4ecf-a68d-4a880319404f" providerId="ADAL" clId="{E1760CE3-4FE2-415C-92D8-D9D465C1F909}" dt="2025-10-27T19:46:16.963" v="313" actId="47"/>
          <pc:sldLayoutMkLst>
            <pc:docMk/>
            <pc:sldMasterMk cId="0" sldId="2147483683"/>
            <pc:sldLayoutMk cId="0" sldId="2147483662"/>
          </pc:sldLayoutMkLst>
        </pc:sldLayoutChg>
        <pc:sldLayoutChg chg="del">
          <pc:chgData name="Matilda Sahawneh" userId="90b0c5c2-4ac6-4ecf-a68d-4a880319404f" providerId="ADAL" clId="{E1760CE3-4FE2-415C-92D8-D9D465C1F909}" dt="2025-10-27T20:02:02.083" v="853" actId="47"/>
          <pc:sldLayoutMkLst>
            <pc:docMk/>
            <pc:sldMasterMk cId="0" sldId="2147483683"/>
            <pc:sldLayoutMk cId="0" sldId="2147483665"/>
          </pc:sldLayoutMkLst>
        </pc:sldLayoutChg>
        <pc:sldLayoutChg chg="del">
          <pc:chgData name="Matilda Sahawneh" userId="90b0c5c2-4ac6-4ecf-a68d-4a880319404f" providerId="ADAL" clId="{E1760CE3-4FE2-415C-92D8-D9D465C1F909}" dt="2025-10-27T20:02:01.669" v="852" actId="47"/>
          <pc:sldLayoutMkLst>
            <pc:docMk/>
            <pc:sldMasterMk cId="0" sldId="2147483683"/>
            <pc:sldLayoutMk cId="0" sldId="2147483667"/>
          </pc:sldLayoutMkLst>
        </pc:sldLayoutChg>
        <pc:sldLayoutChg chg="del">
          <pc:chgData name="Matilda Sahawneh" userId="90b0c5c2-4ac6-4ecf-a68d-4a880319404f" providerId="ADAL" clId="{E1760CE3-4FE2-415C-92D8-D9D465C1F909}" dt="2025-10-27T19:46:01.074" v="309" actId="47"/>
          <pc:sldLayoutMkLst>
            <pc:docMk/>
            <pc:sldMasterMk cId="0" sldId="2147483683"/>
            <pc:sldLayoutMk cId="0" sldId="2147483668"/>
          </pc:sldLayoutMkLst>
        </pc:sldLayoutChg>
        <pc:sldLayoutChg chg="del">
          <pc:chgData name="Matilda Sahawneh" userId="90b0c5c2-4ac6-4ecf-a68d-4a880319404f" providerId="ADAL" clId="{E1760CE3-4FE2-415C-92D8-D9D465C1F909}" dt="2025-10-27T19:45:56.386" v="308" actId="47"/>
          <pc:sldLayoutMkLst>
            <pc:docMk/>
            <pc:sldMasterMk cId="0" sldId="2147483683"/>
            <pc:sldLayoutMk cId="0" sldId="2147483670"/>
          </pc:sldLayoutMkLst>
        </pc:sldLayoutChg>
        <pc:sldLayoutChg chg="del">
          <pc:chgData name="Matilda Sahawneh" userId="90b0c5c2-4ac6-4ecf-a68d-4a880319404f" providerId="ADAL" clId="{E1760CE3-4FE2-415C-92D8-D9D465C1F909}" dt="2025-10-27T20:02:03.020" v="855" actId="47"/>
          <pc:sldLayoutMkLst>
            <pc:docMk/>
            <pc:sldMasterMk cId="0" sldId="2147483683"/>
            <pc:sldLayoutMk cId="0" sldId="2147483671"/>
          </pc:sldLayoutMkLst>
        </pc:sldLayoutChg>
        <pc:sldLayoutChg chg="del">
          <pc:chgData name="Matilda Sahawneh" userId="90b0c5c2-4ac6-4ecf-a68d-4a880319404f" providerId="ADAL" clId="{E1760CE3-4FE2-415C-92D8-D9D465C1F909}" dt="2025-10-27T20:02:04.139" v="858" actId="47"/>
          <pc:sldLayoutMkLst>
            <pc:docMk/>
            <pc:sldMasterMk cId="0" sldId="2147483683"/>
            <pc:sldLayoutMk cId="0" sldId="2147483673"/>
          </pc:sldLayoutMkLst>
        </pc:sldLayoutChg>
        <pc:sldLayoutChg chg="del">
          <pc:chgData name="Matilda Sahawneh" userId="90b0c5c2-4ac6-4ecf-a68d-4a880319404f" providerId="ADAL" clId="{E1760CE3-4FE2-415C-92D8-D9D465C1F909}" dt="2025-10-27T20:02:03.756" v="857" actId="47"/>
          <pc:sldLayoutMkLst>
            <pc:docMk/>
            <pc:sldMasterMk cId="0" sldId="2147483683"/>
            <pc:sldLayoutMk cId="0" sldId="2147483674"/>
          </pc:sldLayoutMkLst>
        </pc:sldLayoutChg>
        <pc:sldLayoutChg chg="del">
          <pc:chgData name="Matilda Sahawneh" userId="90b0c5c2-4ac6-4ecf-a68d-4a880319404f" providerId="ADAL" clId="{E1760CE3-4FE2-415C-92D8-D9D465C1F909}" dt="2025-10-27T20:02:03.449" v="856" actId="47"/>
          <pc:sldLayoutMkLst>
            <pc:docMk/>
            <pc:sldMasterMk cId="0" sldId="2147483683"/>
            <pc:sldLayoutMk cId="0" sldId="2147483675"/>
          </pc:sldLayoutMkLst>
        </pc:sldLayoutChg>
        <pc:sldLayoutChg chg="del">
          <pc:chgData name="Matilda Sahawneh" userId="90b0c5c2-4ac6-4ecf-a68d-4a880319404f" providerId="ADAL" clId="{E1760CE3-4FE2-415C-92D8-D9D465C1F909}" dt="2025-10-27T19:46:12.132" v="311" actId="47"/>
          <pc:sldLayoutMkLst>
            <pc:docMk/>
            <pc:sldMasterMk cId="0" sldId="2147483683"/>
            <pc:sldLayoutMk cId="0" sldId="2147483676"/>
          </pc:sldLayoutMkLst>
        </pc:sldLayoutChg>
        <pc:sldLayoutChg chg="del">
          <pc:chgData name="Matilda Sahawneh" userId="90b0c5c2-4ac6-4ecf-a68d-4a880319404f" providerId="ADAL" clId="{E1760CE3-4FE2-415C-92D8-D9D465C1F909}" dt="2025-10-27T19:46:03.362" v="310" actId="47"/>
          <pc:sldLayoutMkLst>
            <pc:docMk/>
            <pc:sldMasterMk cId="0" sldId="2147483683"/>
            <pc:sldLayoutMk cId="0" sldId="2147483677"/>
          </pc:sldLayoutMkLst>
        </pc:sldLayoutChg>
        <pc:sldLayoutChg chg="del">
          <pc:chgData name="Matilda Sahawneh" userId="90b0c5c2-4ac6-4ecf-a68d-4a880319404f" providerId="ADAL" clId="{E1760CE3-4FE2-415C-92D8-D9D465C1F909}" dt="2025-10-27T19:45:28.446" v="301" actId="47"/>
          <pc:sldLayoutMkLst>
            <pc:docMk/>
            <pc:sldMasterMk cId="0" sldId="2147483683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6" name="Google Shape;14506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7" name="Google Shape;14507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0" name="Google Shape;14990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1" name="Google Shape;14991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0" name="Google Shape;17620;gd362d286f3_1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21" name="Google Shape;17621;gd362d286f3_1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4" name="Google Shape;17664;gd362d286f3_1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5" name="Google Shape;17665;gd362d286f3_1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1" name="Google Shape;14601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2" name="Google Shape;14602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0" name="Google Shape;14630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1" name="Google Shape;14631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6" name="Google Shape;14656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7" name="Google Shape;14657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3" name="Google Shape;14683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4" name="Google Shape;14684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2">
          <a:extLst>
            <a:ext uri="{FF2B5EF4-FFF2-40B4-BE49-F238E27FC236}">
              <a16:creationId xmlns:a16="http://schemas.microsoft.com/office/drawing/2014/main" id="{74520175-89EA-F1A4-AB2D-5DDCB8A74A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3" name="Google Shape;14683;gd362d286f3_1_24:notes">
            <a:extLst>
              <a:ext uri="{FF2B5EF4-FFF2-40B4-BE49-F238E27FC236}">
                <a16:creationId xmlns:a16="http://schemas.microsoft.com/office/drawing/2014/main" id="{63B2394E-1589-B3A9-7FB5-B1BDFCD9FC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4" name="Google Shape;14684;gd362d286f3_1_24:notes">
            <a:extLst>
              <a:ext uri="{FF2B5EF4-FFF2-40B4-BE49-F238E27FC236}">
                <a16:creationId xmlns:a16="http://schemas.microsoft.com/office/drawing/2014/main" id="{582B96CC-9E58-A16A-35D6-9B0CC04FB3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994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3">
          <a:extLst>
            <a:ext uri="{FF2B5EF4-FFF2-40B4-BE49-F238E27FC236}">
              <a16:creationId xmlns:a16="http://schemas.microsoft.com/office/drawing/2014/main" id="{8B66EC63-D3AE-DA9C-7FF3-24EFE7EDA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4" name="Google Shape;15274;gd362d286f3_1_13:notes">
            <a:extLst>
              <a:ext uri="{FF2B5EF4-FFF2-40B4-BE49-F238E27FC236}">
                <a16:creationId xmlns:a16="http://schemas.microsoft.com/office/drawing/2014/main" id="{FB7CDD6B-E065-B79F-730F-753BBE779F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5" name="Google Shape;15275;gd362d286f3_1_13:notes">
            <a:extLst>
              <a:ext uri="{FF2B5EF4-FFF2-40B4-BE49-F238E27FC236}">
                <a16:creationId xmlns:a16="http://schemas.microsoft.com/office/drawing/2014/main" id="{FA05966D-B20F-2A77-BD31-A35BD54B7D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35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6" name="Google Shape;15236;gecc7082a3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7" name="Google Shape;15237;gecc7082a3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0" name="Google Shape;15180;gd362d286f3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1" name="Google Shape;15181;gd362d286f3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40241" y="539995"/>
            <a:ext cx="4063478" cy="4063513"/>
            <a:chOff x="2540241" y="539995"/>
            <a:chExt cx="4063478" cy="4063513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7" name="Google Shape;267;p2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2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525" name="Google Shape;525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1" name="Google Shape;781;p2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782" name="Google Shape;782;p2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2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1039" name="Google Shape;1039;p2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3" name="Google Shape;1043;p2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rgbClr val="1E8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1" name="Google Shape;1051;p2"/>
          <p:cNvSpPr txBox="1">
            <a:spLocks noGrp="1"/>
          </p:cNvSpPr>
          <p:nvPr>
            <p:ph type="ctrTitle"/>
          </p:nvPr>
        </p:nvSpPr>
        <p:spPr>
          <a:xfrm>
            <a:off x="339125" y="1902300"/>
            <a:ext cx="8470500" cy="1255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52" name="Google Shape;1052;p2"/>
          <p:cNvSpPr txBox="1">
            <a:spLocks noGrp="1"/>
          </p:cNvSpPr>
          <p:nvPr>
            <p:ph type="subTitle" idx="1"/>
          </p:nvPr>
        </p:nvSpPr>
        <p:spPr>
          <a:xfrm>
            <a:off x="2471850" y="3158100"/>
            <a:ext cx="4200300" cy="409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">
    <p:bg>
      <p:bgPr>
        <a:solidFill>
          <a:schemeClr val="lt1"/>
        </a:solidFill>
        <a:effectLst/>
      </p:bgPr>
    </p:bg>
    <p:spTree>
      <p:nvGrpSpPr>
        <p:cNvPr id="1" name="Shape 9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7" name="Google Shape;9437;p20"/>
          <p:cNvSpPr/>
          <p:nvPr/>
        </p:nvSpPr>
        <p:spPr>
          <a:xfrm flipH="1">
            <a:off x="5406600" y="949675"/>
            <a:ext cx="34032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8" name="Google Shape;9438;p20"/>
          <p:cNvSpPr/>
          <p:nvPr/>
        </p:nvSpPr>
        <p:spPr>
          <a:xfrm flipH="1">
            <a:off x="334200" y="949675"/>
            <a:ext cx="50724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39" name="Google Shape;9439;p20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9440" name="Google Shape;9440;p20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20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20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20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20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20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20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20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20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20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20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20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20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20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20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20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20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20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20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20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20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20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20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20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20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20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20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20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20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20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20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20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20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20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20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20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20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20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20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20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20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20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20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20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20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20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20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20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20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20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20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20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20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3" name="Google Shape;9493;p20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4" name="Google Shape;9494;p20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20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20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20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20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20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20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20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20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20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20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20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20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20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20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20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20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20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2" name="Google Shape;9512;p20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20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20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20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20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20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20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20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20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20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20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20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20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20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20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7" name="Google Shape;9527;p20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8" name="Google Shape;9528;p20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20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20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20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20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20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20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20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20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20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20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20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20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20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20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20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20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20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20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20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8" name="Google Shape;9548;p20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9" name="Google Shape;9549;p20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20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20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20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20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20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20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20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20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20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20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20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20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2" name="Google Shape;9562;p20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20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20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20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20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20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20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20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20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20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20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20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20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20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20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20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20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20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20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20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20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20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20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20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20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20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20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20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20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20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20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20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20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20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20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20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20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20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20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1" name="Google Shape;9601;p20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20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20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20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20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20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20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20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20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20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20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2" name="Google Shape;9612;p20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3" name="Google Shape;9613;p20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20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20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20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20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20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20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20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20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20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20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20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20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20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20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20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20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20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20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20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20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20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20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20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20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20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20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20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20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20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20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20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20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20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20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20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20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20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20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20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20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20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20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20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20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20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20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20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20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20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20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4" name="Google Shape;9664;p20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20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20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20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20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20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20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20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20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20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20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5" name="Google Shape;9675;p20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20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20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20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20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20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20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20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20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20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20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20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20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20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20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20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20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20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20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20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20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96" name="Google Shape;9696;p20"/>
          <p:cNvSpPr txBox="1">
            <a:spLocks noGrp="1"/>
          </p:cNvSpPr>
          <p:nvPr>
            <p:ph type="subTitle" idx="1"/>
          </p:nvPr>
        </p:nvSpPr>
        <p:spPr>
          <a:xfrm>
            <a:off x="5863800" y="2245475"/>
            <a:ext cx="2560200" cy="12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7" name="Google Shape;9697;p20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bg>
      <p:bgPr>
        <a:solidFill>
          <a:schemeClr val="lt1"/>
        </a:solidFill>
        <a:effectLst/>
      </p:bgPr>
    </p:bg>
    <p:spTree>
      <p:nvGrpSpPr>
        <p:cNvPr id="1" name="Shape 10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2" name="Google Shape;10222;p23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0223" name="Google Shape;10223;p23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23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23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23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23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23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23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23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23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23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23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23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23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23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23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23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23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23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23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23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23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23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23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23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23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23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23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23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23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23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23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23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23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23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23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23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23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23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23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23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23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23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23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23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23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23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23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23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23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23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23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23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23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23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23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23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23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23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23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23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23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23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23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23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23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23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23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23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23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23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23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23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23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23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23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23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23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23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23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23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23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23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23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23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23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23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23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23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23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23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23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23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23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23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23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23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23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23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23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23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23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23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23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23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23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23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23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23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23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23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23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23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23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23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23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23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23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23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23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23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23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23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23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23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23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23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23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23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23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23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23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23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23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23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23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23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23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23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23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23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23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23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23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23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23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23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23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23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23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23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23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23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23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23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23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23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23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23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23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23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23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23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23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23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23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23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23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23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23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23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23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23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23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23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23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23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23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23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23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23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23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23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23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23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23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23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23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23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23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23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23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23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23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23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23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23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23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23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23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23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23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23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23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23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23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23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23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23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23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23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23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23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23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23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23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23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23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23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23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23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23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23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23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23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23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23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23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23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23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23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23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23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23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23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23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23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23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23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23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23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23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23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23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23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23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23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23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23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23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23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23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23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23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23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23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23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9" name="Google Shape;10479;p23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0" name="Google Shape;10480;p23"/>
          <p:cNvSpPr txBox="1">
            <a:spLocks noGrp="1"/>
          </p:cNvSpPr>
          <p:nvPr>
            <p:ph type="subTitle" idx="1"/>
          </p:nvPr>
        </p:nvSpPr>
        <p:spPr>
          <a:xfrm>
            <a:off x="5223600" y="2395575"/>
            <a:ext cx="32004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81" name="Google Shape;10481;p2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bg>
      <p:bgPr>
        <a:solidFill>
          <a:schemeClr val="lt1"/>
        </a:solidFill>
        <a:effectLst/>
      </p:bgPr>
    </p:bg>
    <p:spTree>
      <p:nvGrpSpPr>
        <p:cNvPr id="1" name="Shape 1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4" name="Google Shape;11014;p26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1015" name="Google Shape;11015;p26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26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26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26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26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26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26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26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26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26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26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26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26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26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26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26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26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26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26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26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26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26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26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26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26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26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26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26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26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26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26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26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26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26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26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26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26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26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26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26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26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26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26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26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26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26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26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26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26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26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26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26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26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26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26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26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26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26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26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26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26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26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26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26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26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26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26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26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26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26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26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26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26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26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26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26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26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26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26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26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26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26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26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26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26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26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26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26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26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26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26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26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26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26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26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26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26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26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26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26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26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26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26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26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26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26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26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26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26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26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26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26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26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26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26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26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26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26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26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26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26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26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26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26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26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26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26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26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26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26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26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26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26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26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26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26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26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26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26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26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26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26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26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26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26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26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26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26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26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26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26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26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26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26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26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26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26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26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26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26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26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26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26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26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26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26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26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26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26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26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26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26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26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26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26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26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26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26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26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26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26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26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26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26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26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26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26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26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26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26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26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26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26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26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26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26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26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26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26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26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26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26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26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26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26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26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26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26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26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26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26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26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26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26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26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26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26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26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26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26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26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26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26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26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26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26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26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26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26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26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26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26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26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26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26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26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26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26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26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26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26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26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26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26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26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26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26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26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26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26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26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26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26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26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26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26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71" name="Google Shape;11271;p26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2" name="Google Shape;11272;p26"/>
          <p:cNvSpPr txBox="1">
            <a:spLocks noGrp="1"/>
          </p:cNvSpPr>
          <p:nvPr>
            <p:ph type="title"/>
          </p:nvPr>
        </p:nvSpPr>
        <p:spPr>
          <a:xfrm>
            <a:off x="339125" y="949675"/>
            <a:ext cx="2825700" cy="640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3" name="Google Shape;11273;p26"/>
          <p:cNvSpPr txBox="1">
            <a:spLocks noGrp="1"/>
          </p:cNvSpPr>
          <p:nvPr>
            <p:ph type="subTitle" idx="1"/>
          </p:nvPr>
        </p:nvSpPr>
        <p:spPr>
          <a:xfrm>
            <a:off x="339125" y="4128767"/>
            <a:ext cx="281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4" name="Google Shape;11274;p26"/>
          <p:cNvSpPr txBox="1">
            <a:spLocks noGrp="1"/>
          </p:cNvSpPr>
          <p:nvPr>
            <p:ph type="title" idx="2"/>
          </p:nvPr>
        </p:nvSpPr>
        <p:spPr>
          <a:xfrm>
            <a:off x="3159075" y="949675"/>
            <a:ext cx="2825700" cy="640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5" name="Google Shape;11275;p26"/>
          <p:cNvSpPr txBox="1">
            <a:spLocks noGrp="1"/>
          </p:cNvSpPr>
          <p:nvPr>
            <p:ph type="subTitle" idx="3"/>
          </p:nvPr>
        </p:nvSpPr>
        <p:spPr>
          <a:xfrm>
            <a:off x="3164700" y="4128767"/>
            <a:ext cx="281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6" name="Google Shape;11276;p26"/>
          <p:cNvSpPr txBox="1">
            <a:spLocks noGrp="1"/>
          </p:cNvSpPr>
          <p:nvPr>
            <p:ph type="title" idx="4"/>
          </p:nvPr>
        </p:nvSpPr>
        <p:spPr>
          <a:xfrm>
            <a:off x="5984775" y="949675"/>
            <a:ext cx="2820300" cy="6402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277" name="Google Shape;11277;p26"/>
          <p:cNvSpPr txBox="1">
            <a:spLocks noGrp="1"/>
          </p:cNvSpPr>
          <p:nvPr>
            <p:ph type="subTitle" idx="5"/>
          </p:nvPr>
        </p:nvSpPr>
        <p:spPr>
          <a:xfrm>
            <a:off x="5990275" y="4128767"/>
            <a:ext cx="2814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78" name="Google Shape;11278;p26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cxnSp>
        <p:nvCxnSpPr>
          <p:cNvPr id="11279" name="Google Shape;11279;p26"/>
          <p:cNvCxnSpPr/>
          <p:nvPr/>
        </p:nvCxnSpPr>
        <p:spPr>
          <a:xfrm>
            <a:off x="3159454" y="949675"/>
            <a:ext cx="0" cy="390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80" name="Google Shape;11280;p26"/>
          <p:cNvCxnSpPr/>
          <p:nvPr/>
        </p:nvCxnSpPr>
        <p:spPr>
          <a:xfrm>
            <a:off x="5984554" y="949675"/>
            <a:ext cx="0" cy="3907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281" name="Google Shape;11281;p26"/>
          <p:cNvCxnSpPr/>
          <p:nvPr/>
        </p:nvCxnSpPr>
        <p:spPr>
          <a:xfrm>
            <a:off x="338100" y="4040600"/>
            <a:ext cx="84678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04" name="Google Shape;14204;p33"/>
          <p:cNvGrpSpPr/>
          <p:nvPr/>
        </p:nvGrpSpPr>
        <p:grpSpPr>
          <a:xfrm rot="10800000">
            <a:off x="8345954" y="157487"/>
            <a:ext cx="680119" cy="621701"/>
            <a:chOff x="6804422" y="-316297"/>
            <a:chExt cx="680119" cy="621701"/>
          </a:xfrm>
        </p:grpSpPr>
        <p:cxnSp>
          <p:nvCxnSpPr>
            <p:cNvPr id="14205" name="Google Shape;14205;p33"/>
            <p:cNvCxnSpPr>
              <a:stCxn id="14206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07" name="Google Shape;14207;p33"/>
            <p:cNvCxnSpPr>
              <a:stCxn id="14208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09" name="Google Shape;14209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06" name="Google Shape;14206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0" name="Google Shape;14210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1" name="Google Shape;14211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12" name="Google Shape;14212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3" name="Google Shape;14213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14" name="Google Shape;14214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08" name="Google Shape;14208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5" name="Google Shape;14215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216" name="Google Shape;14216;p33"/>
          <p:cNvGrpSpPr/>
          <p:nvPr/>
        </p:nvGrpSpPr>
        <p:grpSpPr>
          <a:xfrm rot="1800044">
            <a:off x="243446" y="4282080"/>
            <a:ext cx="680105" cy="621687"/>
            <a:chOff x="6804422" y="-316297"/>
            <a:chExt cx="680119" cy="621701"/>
          </a:xfrm>
        </p:grpSpPr>
        <p:cxnSp>
          <p:nvCxnSpPr>
            <p:cNvPr id="14217" name="Google Shape;14217;p33"/>
            <p:cNvCxnSpPr>
              <a:stCxn id="14218" idx="5"/>
            </p:cNvCxnSpPr>
            <p:nvPr/>
          </p:nvCxnSpPr>
          <p:spPr>
            <a:xfrm rot="-1793934">
              <a:off x="7021575" y="-119028"/>
              <a:ext cx="13842" cy="2217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19" name="Google Shape;14219;p33"/>
            <p:cNvCxnSpPr>
              <a:stCxn id="14220" idx="6"/>
            </p:cNvCxnSpPr>
            <p:nvPr/>
          </p:nvCxnSpPr>
          <p:spPr>
            <a:xfrm rot="-1801102">
              <a:off x="7209147" y="116632"/>
              <a:ext cx="124731" cy="13239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21" name="Google Shape;14221;p33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4218" name="Google Shape;14218;p3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2" name="Google Shape;14222;p3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3" name="Google Shape;14223;p33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4224" name="Google Shape;14224;p3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5" name="Google Shape;14225;p3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26" name="Google Shape;14226;p33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4220" name="Google Shape;14220;p3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7" name="Google Shape;14227;p3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29" name="Google Shape;14229;p34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14230" name="Google Shape;14230;p34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34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34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34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34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34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34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34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34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34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34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34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34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34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34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34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34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34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34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34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34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1" name="Google Shape;14251;p34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2" name="Google Shape;14252;p34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34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34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34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34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34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34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34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34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34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34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34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34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34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34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34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8" name="Google Shape;14268;p34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9" name="Google Shape;14269;p34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34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34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34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34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34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34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34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34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34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34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34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34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34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34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34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5" name="Google Shape;14285;p34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6" name="Google Shape;14286;p34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34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34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34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34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34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34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34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34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34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34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34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34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34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34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34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34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34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4" name="Google Shape;14304;p34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5" name="Google Shape;14305;p34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6" name="Google Shape;14306;p34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7" name="Google Shape;14307;p34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8" name="Google Shape;14308;p34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9" name="Google Shape;14309;p34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0" name="Google Shape;14310;p34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1" name="Google Shape;14311;p34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2" name="Google Shape;14312;p34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3" name="Google Shape;14313;p34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4" name="Google Shape;14314;p34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5" name="Google Shape;14315;p34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6" name="Google Shape;14316;p34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7" name="Google Shape;14317;p34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8" name="Google Shape;14318;p34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9" name="Google Shape;14319;p34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0" name="Google Shape;14320;p34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1" name="Google Shape;14321;p34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2" name="Google Shape;14322;p34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3" name="Google Shape;14323;p34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4" name="Google Shape;14324;p34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5" name="Google Shape;14325;p34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6" name="Google Shape;14326;p34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7" name="Google Shape;14327;p34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8" name="Google Shape;14328;p34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9" name="Google Shape;14329;p34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0" name="Google Shape;14330;p34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1" name="Google Shape;14331;p34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2" name="Google Shape;14332;p34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3" name="Google Shape;14333;p34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4" name="Google Shape;14334;p34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5" name="Google Shape;14335;p34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6" name="Google Shape;14336;p34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7" name="Google Shape;14337;p34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8" name="Google Shape;14338;p34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9" name="Google Shape;14339;p34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0" name="Google Shape;14340;p34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1" name="Google Shape;14341;p34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2" name="Google Shape;14342;p34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3" name="Google Shape;14343;p34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4" name="Google Shape;14344;p34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5" name="Google Shape;14345;p34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6" name="Google Shape;14346;p34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7" name="Google Shape;14347;p34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8" name="Google Shape;14348;p34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9" name="Google Shape;14349;p34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0" name="Google Shape;14350;p34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1" name="Google Shape;14351;p34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2" name="Google Shape;14352;p34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3" name="Google Shape;14353;p34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4" name="Google Shape;14354;p34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5" name="Google Shape;14355;p34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6" name="Google Shape;14356;p34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7" name="Google Shape;14357;p34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8" name="Google Shape;14358;p34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9" name="Google Shape;14359;p34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0" name="Google Shape;14360;p34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1" name="Google Shape;14361;p34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2" name="Google Shape;14362;p34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3" name="Google Shape;14363;p34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4" name="Google Shape;14364;p34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5" name="Google Shape;14365;p34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6" name="Google Shape;14366;p34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7" name="Google Shape;14367;p34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8" name="Google Shape;14368;p34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9" name="Google Shape;14369;p34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0" name="Google Shape;14370;p34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1" name="Google Shape;14371;p34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2" name="Google Shape;14372;p34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3" name="Google Shape;14373;p34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4" name="Google Shape;14374;p34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5" name="Google Shape;14375;p34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6" name="Google Shape;14376;p34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7" name="Google Shape;14377;p34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8" name="Google Shape;14378;p34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9" name="Google Shape;14379;p34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0" name="Google Shape;14380;p34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1" name="Google Shape;14381;p34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2" name="Google Shape;14382;p34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3" name="Google Shape;14383;p34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4" name="Google Shape;14384;p34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5" name="Google Shape;14385;p34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6" name="Google Shape;14386;p34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7" name="Google Shape;14387;p34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8" name="Google Shape;14388;p34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9" name="Google Shape;14389;p34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0" name="Google Shape;14390;p34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1" name="Google Shape;14391;p34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2" name="Google Shape;14392;p34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3" name="Google Shape;14393;p34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4" name="Google Shape;14394;p34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5" name="Google Shape;14395;p34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6" name="Google Shape;14396;p34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7" name="Google Shape;14397;p34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8" name="Google Shape;14398;p34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9" name="Google Shape;14399;p34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0" name="Google Shape;14400;p34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1" name="Google Shape;14401;p34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2" name="Google Shape;14402;p34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3" name="Google Shape;14403;p34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4" name="Google Shape;14404;p34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5" name="Google Shape;14405;p34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6" name="Google Shape;14406;p34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7" name="Google Shape;14407;p34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8" name="Google Shape;14408;p34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9" name="Google Shape;14409;p34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0" name="Google Shape;14410;p34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1" name="Google Shape;14411;p34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2" name="Google Shape;14412;p34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3" name="Google Shape;14413;p34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4" name="Google Shape;14414;p34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5" name="Google Shape;14415;p34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6" name="Google Shape;14416;p34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7" name="Google Shape;14417;p34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8" name="Google Shape;14418;p34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9" name="Google Shape;14419;p34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0" name="Google Shape;14420;p34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1" name="Google Shape;14421;p34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2" name="Google Shape;14422;p34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3" name="Google Shape;14423;p34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4" name="Google Shape;14424;p34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5" name="Google Shape;14425;p34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6" name="Google Shape;14426;p34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7" name="Google Shape;14427;p34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8" name="Google Shape;14428;p34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9" name="Google Shape;14429;p34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0" name="Google Shape;14430;p34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1" name="Google Shape;14431;p34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2" name="Google Shape;14432;p34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3" name="Google Shape;14433;p34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4" name="Google Shape;14434;p34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5" name="Google Shape;14435;p34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6" name="Google Shape;14436;p34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7" name="Google Shape;14437;p34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8" name="Google Shape;14438;p34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9" name="Google Shape;14439;p34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0" name="Google Shape;14440;p34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1" name="Google Shape;14441;p34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2" name="Google Shape;14442;p34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3" name="Google Shape;14443;p34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4" name="Google Shape;14444;p34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5" name="Google Shape;14445;p34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6" name="Google Shape;14446;p34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7" name="Google Shape;14447;p34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8" name="Google Shape;14448;p34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9" name="Google Shape;14449;p34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0" name="Google Shape;14450;p34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1" name="Google Shape;14451;p34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2" name="Google Shape;14452;p34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3" name="Google Shape;14453;p34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4" name="Google Shape;14454;p34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5" name="Google Shape;14455;p34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6" name="Google Shape;14456;p34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7" name="Google Shape;14457;p34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8" name="Google Shape;14458;p34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9" name="Google Shape;14459;p34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0" name="Google Shape;14460;p34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1" name="Google Shape;14461;p34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2" name="Google Shape;14462;p34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3" name="Google Shape;14463;p34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4" name="Google Shape;14464;p34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5" name="Google Shape;14465;p34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6" name="Google Shape;14466;p34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7" name="Google Shape;14467;p34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8" name="Google Shape;14468;p34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9" name="Google Shape;14469;p34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0" name="Google Shape;14470;p34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1" name="Google Shape;14471;p34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2" name="Google Shape;14472;p34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3" name="Google Shape;14473;p34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4" name="Google Shape;14474;p34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5" name="Google Shape;14475;p34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6" name="Google Shape;14476;p34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7" name="Google Shape;14477;p34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8" name="Google Shape;14478;p34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9" name="Google Shape;14479;p34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0" name="Google Shape;14480;p34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1" name="Google Shape;14481;p34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2" name="Google Shape;14482;p34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3" name="Google Shape;14483;p34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4" name="Google Shape;14484;p34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5" name="Google Shape;14485;p34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86" name="Google Shape;14486;p34"/>
          <p:cNvSpPr/>
          <p:nvPr/>
        </p:nvSpPr>
        <p:spPr>
          <a:xfrm>
            <a:off x="334200" y="291775"/>
            <a:ext cx="8475600" cy="4562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87" name="Google Shape;14487;p3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488" name="Google Shape;14488;p34"/>
            <p:cNvCxnSpPr>
              <a:stCxn id="14489" idx="6"/>
              <a:endCxn id="1449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491" name="Google Shape;14491;p3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492" name="Google Shape;14492;p3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3" name="Google Shape;14493;p3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4" name="Google Shape;14494;p3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490" name="Google Shape;14490;p3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5" name="Google Shape;14495;p3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6" name="Google Shape;14496;p3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489" name="Google Shape;14489;p3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7" name="Google Shape;14497;p3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498" name="Google Shape;14498;p34"/>
            <p:cNvCxnSpPr>
              <a:stCxn id="14492" idx="3"/>
              <a:endCxn id="1448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3"/>
          <p:cNvGrpSpPr/>
          <p:nvPr/>
        </p:nvGrpSpPr>
        <p:grpSpPr>
          <a:xfrm>
            <a:off x="4746291" y="539995"/>
            <a:ext cx="4063478" cy="4063513"/>
            <a:chOff x="2540241" y="539995"/>
            <a:chExt cx="4063478" cy="4063513"/>
          </a:xfrm>
        </p:grpSpPr>
        <p:grpSp>
          <p:nvGrpSpPr>
            <p:cNvPr id="1055" name="Google Shape;1055;p3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1056" name="Google Shape;1056;p3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3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3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3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3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3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2" name="Google Shape;1312;p3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1313" name="Google Shape;1313;p3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3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3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3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3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3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3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3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3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3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3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3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3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3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3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3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3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3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3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3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3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3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3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3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3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3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3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3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3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9" name="Google Shape;1569;p3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1570" name="Google Shape;1570;p3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3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3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3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3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3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3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3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3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3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3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3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3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3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3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3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3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3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3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3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3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3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3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3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3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3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3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3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3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3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3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3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3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3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3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3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3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3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3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3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3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3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3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3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3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3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3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3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3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3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3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3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3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3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3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3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3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3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3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3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3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3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3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3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3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3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3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3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3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3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3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3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3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3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3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3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3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3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3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3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3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3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3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3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3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3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3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3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3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3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3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3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3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3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6" name="Google Shape;1826;p3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1827" name="Google Shape;1827;p3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3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3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3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3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3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3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3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3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3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3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3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3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3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3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3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3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3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3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3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3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3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3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3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3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3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3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3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3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3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3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3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3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3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3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3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3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3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3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3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3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3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3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3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3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3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3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3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3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3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3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3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3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3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3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3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3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3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3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3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3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3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3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3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3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3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3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3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3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3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3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3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3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3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3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3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3" name="Google Shape;2083;p3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2084" name="Google Shape;2084;p3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3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88" name="Google Shape;2088;p3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96" name="Google Shape;2096;p3"/>
          <p:cNvSpPr txBox="1">
            <a:spLocks noGrp="1"/>
          </p:cNvSpPr>
          <p:nvPr>
            <p:ph type="title"/>
          </p:nvPr>
        </p:nvSpPr>
        <p:spPr>
          <a:xfrm>
            <a:off x="1737425" y="1840200"/>
            <a:ext cx="5669100" cy="91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7" name="Google Shape;2097;p3"/>
          <p:cNvSpPr txBox="1">
            <a:spLocks noGrp="1"/>
          </p:cNvSpPr>
          <p:nvPr>
            <p:ph type="title" idx="2" hasCustomPrompt="1"/>
          </p:nvPr>
        </p:nvSpPr>
        <p:spPr>
          <a:xfrm>
            <a:off x="1116229" y="916561"/>
            <a:ext cx="22860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98" name="Google Shape;2098;p3"/>
          <p:cNvSpPr txBox="1">
            <a:spLocks noGrp="1"/>
          </p:cNvSpPr>
          <p:nvPr>
            <p:ph type="subTitle" idx="1"/>
          </p:nvPr>
        </p:nvSpPr>
        <p:spPr>
          <a:xfrm>
            <a:off x="1737475" y="2754600"/>
            <a:ext cx="5669100" cy="548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5" name="Google Shape;2885;p7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2886" name="Google Shape;2886;p7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7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7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7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7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7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7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7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7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7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7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7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7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7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7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7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7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7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7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7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7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7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7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7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7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7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7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7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7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7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7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7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7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7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7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7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7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7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7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7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7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7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7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7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7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7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7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7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7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7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7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7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7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7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7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7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7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7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7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7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7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7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7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7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7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7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7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7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7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7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7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7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7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7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7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7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7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7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7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7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7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7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7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7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7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7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7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7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7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7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7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7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7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7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7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7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7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7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7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7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7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7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7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7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7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7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7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7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7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7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7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7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7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7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7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7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7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7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7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7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7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7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7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7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7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7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7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7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7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7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7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7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7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7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7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7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7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7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7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7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7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7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7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7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7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7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7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7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7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7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7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7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7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7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7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7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7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7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7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7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7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7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7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7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7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7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7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7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7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7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7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7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7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7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7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7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7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7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7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7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7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7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7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7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7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7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7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7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7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7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7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7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7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7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7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7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7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42" name="Google Shape;3142;p7"/>
          <p:cNvSpPr/>
          <p:nvPr/>
        </p:nvSpPr>
        <p:spPr>
          <a:xfrm>
            <a:off x="334200" y="949675"/>
            <a:ext cx="8475600" cy="390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3" name="Google Shape;3143;p7"/>
          <p:cNvSpPr txBox="1">
            <a:spLocks noGrp="1"/>
          </p:cNvSpPr>
          <p:nvPr>
            <p:ph type="body" idx="1"/>
          </p:nvPr>
        </p:nvSpPr>
        <p:spPr>
          <a:xfrm>
            <a:off x="720000" y="882725"/>
            <a:ext cx="3852000" cy="37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144" name="Google Shape;3144;p7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0" name="Google Shape;4190;p9"/>
          <p:cNvGrpSpPr/>
          <p:nvPr/>
        </p:nvGrpSpPr>
        <p:grpSpPr>
          <a:xfrm>
            <a:off x="339116" y="539995"/>
            <a:ext cx="4063478" cy="4063513"/>
            <a:chOff x="2540241" y="539995"/>
            <a:chExt cx="4063478" cy="4063513"/>
          </a:xfrm>
        </p:grpSpPr>
        <p:grpSp>
          <p:nvGrpSpPr>
            <p:cNvPr id="4191" name="Google Shape;4191;p9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4192" name="Google Shape;4192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4" name="Google Shape;4344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5" name="Google Shape;4345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6" name="Google Shape;4346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7" name="Google Shape;4347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8" name="Google Shape;4348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8" name="Google Shape;4358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9" name="Google Shape;4359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0" name="Google Shape;4360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1" name="Google Shape;4361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2" name="Google Shape;4362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3" name="Google Shape;4363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4" name="Google Shape;4364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5" name="Google Shape;4365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6" name="Google Shape;4366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7" name="Google Shape;4367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8" name="Google Shape;4368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9" name="Google Shape;4369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0" name="Google Shape;4370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1" name="Google Shape;4371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2" name="Google Shape;4372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3" name="Google Shape;4373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4" name="Google Shape;4374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5" name="Google Shape;4375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6" name="Google Shape;4376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7" name="Google Shape;4377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8" name="Google Shape;4378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9" name="Google Shape;4379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0" name="Google Shape;4380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1" name="Google Shape;4381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2" name="Google Shape;4382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3" name="Google Shape;4383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4" name="Google Shape;4384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2" name="Google Shape;4412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3" name="Google Shape;4413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8" name="Google Shape;4448;p9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4449" name="Google Shape;4449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9" name="Google Shape;4669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0" name="Google Shape;4670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1" name="Google Shape;4671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2" name="Google Shape;4672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3" name="Google Shape;4673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5" name="Google Shape;4675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6" name="Google Shape;4676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5" name="Google Shape;4705;p9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4706" name="Google Shape;4706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7" name="Google Shape;4897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0" name="Google Shape;4900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62" name="Google Shape;4962;p9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4963" name="Google Shape;4963;p9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9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9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9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9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9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9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9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9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9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9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9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9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9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9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9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9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9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9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9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9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9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9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9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9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9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9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9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9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9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9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9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9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9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9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9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9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9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9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9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9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9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9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9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9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9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9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9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9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9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9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9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9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9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9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9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9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9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9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9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9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9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9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9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9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9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9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9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9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9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9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9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9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9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9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9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9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9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9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9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9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9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9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9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9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9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9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9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9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9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9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9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9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9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9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9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9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9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9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9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9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9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9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9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9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9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9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9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9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9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9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9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9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9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9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9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9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0" name="Google Shape;5080;p9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1" name="Google Shape;5081;p9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2" name="Google Shape;5082;p9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3" name="Google Shape;5083;p9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4" name="Google Shape;5084;p9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5" name="Google Shape;5085;p9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6" name="Google Shape;5086;p9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7" name="Google Shape;5087;p9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8" name="Google Shape;5088;p9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9" name="Google Shape;5089;p9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0" name="Google Shape;5090;p9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1" name="Google Shape;5091;p9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2" name="Google Shape;5092;p9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3" name="Google Shape;5093;p9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4" name="Google Shape;5094;p9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5" name="Google Shape;5095;p9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6" name="Google Shape;5096;p9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7" name="Google Shape;5097;p9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8" name="Google Shape;5098;p9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9" name="Google Shape;5099;p9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0" name="Google Shape;5100;p9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1" name="Google Shape;5101;p9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2" name="Google Shape;5102;p9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3" name="Google Shape;5103;p9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4" name="Google Shape;5104;p9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5" name="Google Shape;5105;p9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6" name="Google Shape;5106;p9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7" name="Google Shape;5107;p9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8" name="Google Shape;5108;p9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9" name="Google Shape;5109;p9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0" name="Google Shape;5110;p9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1" name="Google Shape;5111;p9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2" name="Google Shape;5112;p9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3" name="Google Shape;5113;p9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4" name="Google Shape;5114;p9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5" name="Google Shape;5115;p9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6" name="Google Shape;5116;p9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7" name="Google Shape;5117;p9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8" name="Google Shape;5118;p9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9" name="Google Shape;5119;p9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0" name="Google Shape;5120;p9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1" name="Google Shape;5121;p9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2" name="Google Shape;5122;p9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3" name="Google Shape;5123;p9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4" name="Google Shape;5124;p9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9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9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9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9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9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9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9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9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9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9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9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9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9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9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9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9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9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9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9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9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9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9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9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9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9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9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9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9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9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9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5" name="Google Shape;5155;p9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6" name="Google Shape;5156;p9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9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9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9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9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9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9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9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9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9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9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9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9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9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9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9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9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9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9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9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9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9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9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9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9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9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9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9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9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9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9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9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9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9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9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9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9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9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9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9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9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9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9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9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9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9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9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9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9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9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9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9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9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9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9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9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9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9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9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9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9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9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9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9" name="Google Shape;5219;p9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5220" name="Google Shape;5220;p9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9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9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9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24" name="Google Shape;5224;p9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9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9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9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9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rgbClr val="1E8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9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9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9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32" name="Google Shape;5232;p9"/>
          <p:cNvSpPr txBox="1">
            <a:spLocks noGrp="1"/>
          </p:cNvSpPr>
          <p:nvPr>
            <p:ph type="title"/>
          </p:nvPr>
        </p:nvSpPr>
        <p:spPr>
          <a:xfrm>
            <a:off x="1543500" y="1210875"/>
            <a:ext cx="6057000" cy="1897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33" name="Google Shape;5233;p9"/>
          <p:cNvSpPr txBox="1">
            <a:spLocks noGrp="1"/>
          </p:cNvSpPr>
          <p:nvPr>
            <p:ph type="subTitle" idx="1"/>
          </p:nvPr>
        </p:nvSpPr>
        <p:spPr>
          <a:xfrm>
            <a:off x="1543500" y="3108379"/>
            <a:ext cx="6057000" cy="7845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lt1"/>
        </a:solidFill>
        <a:effectLst/>
      </p:bgPr>
    </p:bg>
    <p:spTree>
      <p:nvGrpSpPr>
        <p:cNvPr id="1" name="Shape 5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" name="Google Shape;5235;p10"/>
          <p:cNvSpPr txBox="1">
            <a:spLocks noGrp="1"/>
          </p:cNvSpPr>
          <p:nvPr>
            <p:ph type="title"/>
          </p:nvPr>
        </p:nvSpPr>
        <p:spPr>
          <a:xfrm>
            <a:off x="720000" y="1611600"/>
            <a:ext cx="2377500" cy="1920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1"/>
        </a:solidFill>
        <a:effectLst/>
      </p:bgPr>
    </p:bg>
    <p:spTree>
      <p:nvGrpSpPr>
        <p:cNvPr id="1" name="Shape 5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7" name="Google Shape;5767;p15"/>
          <p:cNvGrpSpPr/>
          <p:nvPr/>
        </p:nvGrpSpPr>
        <p:grpSpPr>
          <a:xfrm rot="10800000" flipH="1">
            <a:off x="355191" y="539995"/>
            <a:ext cx="4063478" cy="4063513"/>
            <a:chOff x="2540241" y="539995"/>
            <a:chExt cx="4063478" cy="4063513"/>
          </a:xfrm>
        </p:grpSpPr>
        <p:grpSp>
          <p:nvGrpSpPr>
            <p:cNvPr id="5768" name="Google Shape;5768;p15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5769" name="Google Shape;5769;p15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15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15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15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15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15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15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15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15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15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15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15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15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15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15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15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5" name="Google Shape;5785;p15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6" name="Google Shape;5786;p15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15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15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15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15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15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15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15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15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15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15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15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15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15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15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15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15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15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15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15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15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15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15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15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15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15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15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15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4" name="Google Shape;5814;p15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5" name="Google Shape;5815;p15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15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15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15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15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15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15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15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15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4" name="Google Shape;5824;p15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5" name="Google Shape;5825;p15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15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15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15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15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15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15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15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15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15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15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15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15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15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15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15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15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15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15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15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15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15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15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8" name="Google Shape;5848;p15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9" name="Google Shape;5849;p15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0" name="Google Shape;5850;p15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1" name="Google Shape;5851;p15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2" name="Google Shape;5852;p15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15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4" name="Google Shape;5854;p15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5" name="Google Shape;5855;p15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6" name="Google Shape;5856;p15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7" name="Google Shape;5857;p15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8" name="Google Shape;5858;p15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9" name="Google Shape;5859;p15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0" name="Google Shape;5860;p15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1" name="Google Shape;5861;p15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2" name="Google Shape;5862;p15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3" name="Google Shape;5863;p15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4" name="Google Shape;5864;p15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5" name="Google Shape;5865;p15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6" name="Google Shape;5866;p15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7" name="Google Shape;5867;p15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8" name="Google Shape;5868;p15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9" name="Google Shape;5869;p15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0" name="Google Shape;5870;p15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1" name="Google Shape;5871;p15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2" name="Google Shape;5872;p15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3" name="Google Shape;5873;p15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4" name="Google Shape;5874;p15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5" name="Google Shape;5875;p15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6" name="Google Shape;5876;p15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7" name="Google Shape;5877;p15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8" name="Google Shape;5878;p15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9" name="Google Shape;5879;p15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0" name="Google Shape;5880;p15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1" name="Google Shape;5881;p15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2" name="Google Shape;5882;p15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3" name="Google Shape;5883;p15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4" name="Google Shape;5884;p15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5" name="Google Shape;5885;p15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6" name="Google Shape;5886;p15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7" name="Google Shape;5887;p15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8" name="Google Shape;5888;p15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9" name="Google Shape;5889;p15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0" name="Google Shape;5890;p15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1" name="Google Shape;5891;p15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2" name="Google Shape;5892;p15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3" name="Google Shape;5893;p15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4" name="Google Shape;5894;p15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5" name="Google Shape;5895;p15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6" name="Google Shape;5896;p15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7" name="Google Shape;5897;p15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8" name="Google Shape;5898;p15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9" name="Google Shape;5899;p15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0" name="Google Shape;5900;p15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1" name="Google Shape;5901;p15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2" name="Google Shape;5902;p15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3" name="Google Shape;5903;p15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4" name="Google Shape;5904;p15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5" name="Google Shape;5905;p15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6" name="Google Shape;5906;p15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7" name="Google Shape;5907;p15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8" name="Google Shape;5908;p15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9" name="Google Shape;5909;p15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0" name="Google Shape;5910;p15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1" name="Google Shape;5911;p15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2" name="Google Shape;5912;p15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3" name="Google Shape;5913;p15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4" name="Google Shape;5914;p15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5" name="Google Shape;5915;p15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6" name="Google Shape;5916;p15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7" name="Google Shape;5917;p15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8" name="Google Shape;5918;p15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9" name="Google Shape;5919;p15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0" name="Google Shape;5920;p15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1" name="Google Shape;5921;p15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2" name="Google Shape;5922;p15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3" name="Google Shape;5923;p15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4" name="Google Shape;5924;p15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5" name="Google Shape;5925;p15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6" name="Google Shape;5926;p15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7" name="Google Shape;5927;p15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8" name="Google Shape;5928;p15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9" name="Google Shape;5929;p15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0" name="Google Shape;5930;p15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1" name="Google Shape;5931;p15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2" name="Google Shape;5932;p15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3" name="Google Shape;5933;p15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4" name="Google Shape;5934;p15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5" name="Google Shape;5935;p15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6" name="Google Shape;5936;p15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7" name="Google Shape;5937;p15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8" name="Google Shape;5938;p15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9" name="Google Shape;5939;p15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0" name="Google Shape;5940;p15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1" name="Google Shape;5941;p15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2" name="Google Shape;5942;p15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3" name="Google Shape;5943;p15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4" name="Google Shape;5944;p15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5" name="Google Shape;5945;p15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6" name="Google Shape;5946;p15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7" name="Google Shape;5947;p15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8" name="Google Shape;5948;p15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9" name="Google Shape;5949;p15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0" name="Google Shape;5950;p15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1" name="Google Shape;5951;p15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2" name="Google Shape;5952;p15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3" name="Google Shape;5953;p15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4" name="Google Shape;5954;p15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5" name="Google Shape;5955;p15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6" name="Google Shape;5956;p15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7" name="Google Shape;5957;p15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8" name="Google Shape;5958;p15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9" name="Google Shape;5959;p15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0" name="Google Shape;5960;p15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1" name="Google Shape;5961;p15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2" name="Google Shape;5962;p15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3" name="Google Shape;5963;p15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4" name="Google Shape;5964;p15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5" name="Google Shape;5965;p15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6" name="Google Shape;5966;p15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7" name="Google Shape;5967;p15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8" name="Google Shape;5968;p15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9" name="Google Shape;5969;p15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0" name="Google Shape;5970;p15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1" name="Google Shape;5971;p15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2" name="Google Shape;5972;p15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3" name="Google Shape;5973;p15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4" name="Google Shape;5974;p15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5" name="Google Shape;5975;p15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6" name="Google Shape;5976;p15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7" name="Google Shape;5977;p15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8" name="Google Shape;5978;p15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9" name="Google Shape;5979;p15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0" name="Google Shape;5980;p15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1" name="Google Shape;5981;p15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2" name="Google Shape;5982;p15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3" name="Google Shape;5983;p15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4" name="Google Shape;5984;p15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5" name="Google Shape;5985;p15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6" name="Google Shape;5986;p15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7" name="Google Shape;5987;p15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8" name="Google Shape;5988;p15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9" name="Google Shape;5989;p15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0" name="Google Shape;5990;p15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1" name="Google Shape;5991;p15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2" name="Google Shape;5992;p15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3" name="Google Shape;5993;p15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4" name="Google Shape;5994;p15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5" name="Google Shape;5995;p15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6" name="Google Shape;5996;p15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7" name="Google Shape;5997;p15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8" name="Google Shape;5998;p15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9" name="Google Shape;5999;p15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0" name="Google Shape;6000;p15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1" name="Google Shape;6001;p15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2" name="Google Shape;6002;p15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3" name="Google Shape;6003;p15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4" name="Google Shape;6004;p15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5" name="Google Shape;6005;p15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6" name="Google Shape;6006;p15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7" name="Google Shape;6007;p15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8" name="Google Shape;6008;p15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9" name="Google Shape;6009;p15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0" name="Google Shape;6010;p15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1" name="Google Shape;6011;p15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2" name="Google Shape;6012;p15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3" name="Google Shape;6013;p15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4" name="Google Shape;6014;p15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5" name="Google Shape;6015;p15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6" name="Google Shape;6016;p15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7" name="Google Shape;6017;p15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8" name="Google Shape;6018;p15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9" name="Google Shape;6019;p15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0" name="Google Shape;6020;p15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1" name="Google Shape;6021;p15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2" name="Google Shape;6022;p15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3" name="Google Shape;6023;p15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4" name="Google Shape;6024;p15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25" name="Google Shape;6025;p15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6026" name="Google Shape;6026;p15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7" name="Google Shape;6027;p15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8" name="Google Shape;6028;p15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9" name="Google Shape;6029;p15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0" name="Google Shape;6030;p15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1" name="Google Shape;6031;p15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2" name="Google Shape;6032;p15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3" name="Google Shape;6033;p15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4" name="Google Shape;6034;p15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5" name="Google Shape;6035;p15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6" name="Google Shape;6036;p15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7" name="Google Shape;6037;p15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8" name="Google Shape;6038;p15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9" name="Google Shape;6039;p15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0" name="Google Shape;6040;p15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1" name="Google Shape;6041;p15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2" name="Google Shape;6042;p15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3" name="Google Shape;6043;p15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4" name="Google Shape;6044;p15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5" name="Google Shape;6045;p15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6" name="Google Shape;6046;p15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7" name="Google Shape;6047;p15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8" name="Google Shape;6048;p15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9" name="Google Shape;6049;p15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0" name="Google Shape;6050;p15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1" name="Google Shape;6051;p15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2" name="Google Shape;6052;p15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3" name="Google Shape;6053;p15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4" name="Google Shape;6054;p15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5" name="Google Shape;6055;p15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6" name="Google Shape;6056;p15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7" name="Google Shape;6057;p15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8" name="Google Shape;6058;p15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9" name="Google Shape;6059;p15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0" name="Google Shape;6060;p15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1" name="Google Shape;6061;p15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2" name="Google Shape;6062;p15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3" name="Google Shape;6063;p15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4" name="Google Shape;6064;p15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5" name="Google Shape;6065;p15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6" name="Google Shape;6066;p15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7" name="Google Shape;6067;p15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8" name="Google Shape;6068;p15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9" name="Google Shape;6069;p15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0" name="Google Shape;6070;p15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1" name="Google Shape;6071;p15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2" name="Google Shape;6072;p15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3" name="Google Shape;6073;p15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4" name="Google Shape;6074;p15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5" name="Google Shape;6075;p15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6" name="Google Shape;6076;p15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7" name="Google Shape;6077;p15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8" name="Google Shape;6078;p15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9" name="Google Shape;6079;p15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0" name="Google Shape;6080;p15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1" name="Google Shape;6081;p15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2" name="Google Shape;6082;p15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3" name="Google Shape;6083;p15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4" name="Google Shape;6084;p15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5" name="Google Shape;6085;p15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6" name="Google Shape;6086;p15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7" name="Google Shape;6087;p15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15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15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15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15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2" name="Google Shape;6092;p15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3" name="Google Shape;6093;p15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4" name="Google Shape;6094;p15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5" name="Google Shape;6095;p15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6" name="Google Shape;6096;p15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7" name="Google Shape;6097;p15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8" name="Google Shape;6098;p15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9" name="Google Shape;6099;p15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0" name="Google Shape;6100;p15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1" name="Google Shape;6101;p15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2" name="Google Shape;6102;p15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3" name="Google Shape;6103;p15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4" name="Google Shape;6104;p15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5" name="Google Shape;6105;p15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6" name="Google Shape;6106;p15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7" name="Google Shape;6107;p15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8" name="Google Shape;6108;p15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9" name="Google Shape;6109;p15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0" name="Google Shape;6110;p15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1" name="Google Shape;6111;p15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2" name="Google Shape;6112;p15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3" name="Google Shape;6113;p15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4" name="Google Shape;6114;p15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5" name="Google Shape;6115;p15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6" name="Google Shape;6116;p15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7" name="Google Shape;6117;p15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8" name="Google Shape;6118;p15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9" name="Google Shape;6119;p15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0" name="Google Shape;6120;p15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1" name="Google Shape;6121;p15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2" name="Google Shape;6122;p15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3" name="Google Shape;6123;p15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4" name="Google Shape;6124;p15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5" name="Google Shape;6125;p15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6" name="Google Shape;6126;p15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7" name="Google Shape;6127;p15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8" name="Google Shape;6128;p15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9" name="Google Shape;6129;p15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0" name="Google Shape;6130;p15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1" name="Google Shape;6131;p15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2" name="Google Shape;6132;p15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3" name="Google Shape;6133;p15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4" name="Google Shape;6134;p15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5" name="Google Shape;6135;p15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6" name="Google Shape;6136;p15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7" name="Google Shape;6137;p15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8" name="Google Shape;6138;p15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9" name="Google Shape;6139;p15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0" name="Google Shape;6140;p15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1" name="Google Shape;6141;p15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2" name="Google Shape;6142;p15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3" name="Google Shape;6143;p15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4" name="Google Shape;6144;p15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5" name="Google Shape;6145;p15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6" name="Google Shape;6146;p15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7" name="Google Shape;6147;p15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8" name="Google Shape;6148;p15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9" name="Google Shape;6149;p15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0" name="Google Shape;6150;p15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1" name="Google Shape;6151;p15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2" name="Google Shape;6152;p15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3" name="Google Shape;6153;p15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4" name="Google Shape;6154;p15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5" name="Google Shape;6155;p15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6" name="Google Shape;6156;p15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7" name="Google Shape;6157;p15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8" name="Google Shape;6158;p15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9" name="Google Shape;6159;p15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0" name="Google Shape;6160;p15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1" name="Google Shape;6161;p15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2" name="Google Shape;6162;p15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3" name="Google Shape;6163;p15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4" name="Google Shape;6164;p15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5" name="Google Shape;6165;p15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6" name="Google Shape;6166;p15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7" name="Google Shape;6167;p15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8" name="Google Shape;6168;p15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9" name="Google Shape;6169;p15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0" name="Google Shape;6170;p15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1" name="Google Shape;6171;p15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2" name="Google Shape;6172;p15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3" name="Google Shape;6173;p15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4" name="Google Shape;6174;p15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5" name="Google Shape;6175;p15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6" name="Google Shape;6176;p15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7" name="Google Shape;6177;p15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8" name="Google Shape;6178;p15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9" name="Google Shape;6179;p15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0" name="Google Shape;6180;p15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1" name="Google Shape;6181;p15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2" name="Google Shape;6182;p15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15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15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15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15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7" name="Google Shape;6187;p15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8" name="Google Shape;6188;p15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15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15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15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15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15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15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15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15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15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15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15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15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15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15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15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15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15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6" name="Google Shape;6206;p15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7" name="Google Shape;6207;p15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15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15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15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15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15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15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15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15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15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15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15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15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15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15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15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15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15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5" name="Google Shape;6225;p15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6" name="Google Shape;6226;p15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15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15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15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15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15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15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15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15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15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15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15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15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9" name="Google Shape;6239;p15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0" name="Google Shape;6240;p15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1" name="Google Shape;6241;p15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2" name="Google Shape;6242;p15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3" name="Google Shape;6243;p15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4" name="Google Shape;6244;p15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5" name="Google Shape;6245;p15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6" name="Google Shape;6246;p15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7" name="Google Shape;6247;p15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8" name="Google Shape;6248;p15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9" name="Google Shape;6249;p15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0" name="Google Shape;6250;p15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1" name="Google Shape;6251;p15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2" name="Google Shape;6252;p15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3" name="Google Shape;6253;p15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4" name="Google Shape;6254;p15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5" name="Google Shape;6255;p15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6" name="Google Shape;6256;p15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7" name="Google Shape;6257;p15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8" name="Google Shape;6258;p15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9" name="Google Shape;6259;p15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0" name="Google Shape;6260;p15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1" name="Google Shape;6261;p15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2" name="Google Shape;6262;p15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3" name="Google Shape;6263;p15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4" name="Google Shape;6264;p15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5" name="Google Shape;6265;p15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6" name="Google Shape;6266;p15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7" name="Google Shape;6267;p15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8" name="Google Shape;6268;p15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9" name="Google Shape;6269;p15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0" name="Google Shape;6270;p15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1" name="Google Shape;6271;p15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2" name="Google Shape;6272;p15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3" name="Google Shape;6273;p15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4" name="Google Shape;6274;p15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15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15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15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15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15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15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15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2" name="Google Shape;6282;p15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6283" name="Google Shape;6283;p15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15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15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15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15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15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15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15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15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15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15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15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15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15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15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15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15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15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15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15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15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15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15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15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15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15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15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15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15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15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15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15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5" name="Google Shape;6315;p15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6" name="Google Shape;6316;p15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7" name="Google Shape;6317;p15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8" name="Google Shape;6318;p15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9" name="Google Shape;6319;p15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0" name="Google Shape;6320;p15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1" name="Google Shape;6321;p15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2" name="Google Shape;6322;p15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3" name="Google Shape;6323;p15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4" name="Google Shape;6324;p15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5" name="Google Shape;6325;p15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6" name="Google Shape;6326;p15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7" name="Google Shape;6327;p15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8" name="Google Shape;6328;p15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9" name="Google Shape;6329;p15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0" name="Google Shape;6330;p15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1" name="Google Shape;6331;p15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2" name="Google Shape;6332;p15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3" name="Google Shape;6333;p15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4" name="Google Shape;6334;p15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5" name="Google Shape;6335;p15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6" name="Google Shape;6336;p15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7" name="Google Shape;6337;p15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8" name="Google Shape;6338;p15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9" name="Google Shape;6339;p15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0" name="Google Shape;6340;p15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1" name="Google Shape;6341;p15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2" name="Google Shape;6342;p15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3" name="Google Shape;6343;p15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4" name="Google Shape;6344;p15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5" name="Google Shape;6345;p15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6" name="Google Shape;6346;p15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7" name="Google Shape;6347;p15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8" name="Google Shape;6348;p15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9" name="Google Shape;6349;p15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0" name="Google Shape;6350;p15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1" name="Google Shape;6351;p15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2" name="Google Shape;6352;p15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3" name="Google Shape;6353;p15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4" name="Google Shape;6354;p15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5" name="Google Shape;6355;p15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6" name="Google Shape;6356;p15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7" name="Google Shape;6357;p15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8" name="Google Shape;6358;p15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9" name="Google Shape;6359;p15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0" name="Google Shape;6360;p15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1" name="Google Shape;6361;p15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2" name="Google Shape;6362;p15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3" name="Google Shape;6363;p15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4" name="Google Shape;6364;p15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5" name="Google Shape;6365;p15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6" name="Google Shape;6366;p15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7" name="Google Shape;6367;p15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8" name="Google Shape;6368;p15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9" name="Google Shape;6369;p15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0" name="Google Shape;6370;p15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1" name="Google Shape;6371;p15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2" name="Google Shape;6372;p15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3" name="Google Shape;6373;p15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4" name="Google Shape;6374;p15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5" name="Google Shape;6375;p15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6" name="Google Shape;6376;p15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7" name="Google Shape;6377;p15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8" name="Google Shape;6378;p15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9" name="Google Shape;6379;p15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0" name="Google Shape;6380;p15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1" name="Google Shape;6381;p15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2" name="Google Shape;6382;p15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3" name="Google Shape;6383;p15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4" name="Google Shape;6384;p15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5" name="Google Shape;6385;p15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6" name="Google Shape;6386;p15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7" name="Google Shape;6387;p15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8" name="Google Shape;6388;p15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9" name="Google Shape;6389;p15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0" name="Google Shape;6390;p15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1" name="Google Shape;6391;p15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2" name="Google Shape;6392;p15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3" name="Google Shape;6393;p15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4" name="Google Shape;6394;p15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5" name="Google Shape;6395;p15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6" name="Google Shape;6396;p15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7" name="Google Shape;6397;p15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8" name="Google Shape;6398;p15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9" name="Google Shape;6399;p15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0" name="Google Shape;6400;p15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1" name="Google Shape;6401;p15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2" name="Google Shape;6402;p15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3" name="Google Shape;6403;p15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4" name="Google Shape;6404;p15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5" name="Google Shape;6405;p15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6" name="Google Shape;6406;p15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7" name="Google Shape;6407;p15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8" name="Google Shape;6408;p15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9" name="Google Shape;6409;p15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0" name="Google Shape;6410;p15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1" name="Google Shape;6411;p15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2" name="Google Shape;6412;p15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3" name="Google Shape;6413;p15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4" name="Google Shape;6414;p15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5" name="Google Shape;6415;p15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6" name="Google Shape;6416;p15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7" name="Google Shape;6417;p15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8" name="Google Shape;6418;p15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9" name="Google Shape;6419;p15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15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1" name="Google Shape;6421;p15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2" name="Google Shape;6422;p15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3" name="Google Shape;6423;p15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4" name="Google Shape;6424;p15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5" name="Google Shape;6425;p15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6" name="Google Shape;6426;p15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7" name="Google Shape;6427;p15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8" name="Google Shape;6428;p15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9" name="Google Shape;6429;p15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0" name="Google Shape;6430;p15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1" name="Google Shape;6431;p15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2" name="Google Shape;6432;p15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3" name="Google Shape;6433;p15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4" name="Google Shape;6434;p15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5" name="Google Shape;6435;p15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6" name="Google Shape;6436;p15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7" name="Google Shape;6437;p15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8" name="Google Shape;6438;p15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9" name="Google Shape;6439;p15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0" name="Google Shape;6440;p15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1" name="Google Shape;6441;p15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2" name="Google Shape;6442;p15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3" name="Google Shape;6443;p15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4" name="Google Shape;6444;p15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5" name="Google Shape;6445;p15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6" name="Google Shape;6446;p15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7" name="Google Shape;6447;p15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8" name="Google Shape;6448;p15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9" name="Google Shape;6449;p15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0" name="Google Shape;6450;p15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1" name="Google Shape;6451;p15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2" name="Google Shape;6452;p15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3" name="Google Shape;6453;p15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4" name="Google Shape;6454;p15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5" name="Google Shape;6455;p15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6" name="Google Shape;6456;p15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7" name="Google Shape;6457;p15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8" name="Google Shape;6458;p15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9" name="Google Shape;6459;p15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0" name="Google Shape;6460;p15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1" name="Google Shape;6461;p15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2" name="Google Shape;6462;p15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3" name="Google Shape;6463;p15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4" name="Google Shape;6464;p15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5" name="Google Shape;6465;p15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6" name="Google Shape;6466;p15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7" name="Google Shape;6467;p15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8" name="Google Shape;6468;p15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9" name="Google Shape;6469;p15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0" name="Google Shape;6470;p15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1" name="Google Shape;6471;p15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2" name="Google Shape;6472;p15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3" name="Google Shape;6473;p15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4" name="Google Shape;6474;p15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5" name="Google Shape;6475;p15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6" name="Google Shape;6476;p15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7" name="Google Shape;6477;p15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8" name="Google Shape;6478;p15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9" name="Google Shape;6479;p15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0" name="Google Shape;6480;p15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1" name="Google Shape;6481;p15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2" name="Google Shape;6482;p15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3" name="Google Shape;6483;p15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4" name="Google Shape;6484;p15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5" name="Google Shape;6485;p15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6" name="Google Shape;6486;p15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7" name="Google Shape;6487;p15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8" name="Google Shape;6488;p15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9" name="Google Shape;6489;p15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0" name="Google Shape;6490;p15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1" name="Google Shape;6491;p15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2" name="Google Shape;6492;p15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3" name="Google Shape;6493;p15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4" name="Google Shape;6494;p15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5" name="Google Shape;6495;p15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6" name="Google Shape;6496;p15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7" name="Google Shape;6497;p15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8" name="Google Shape;6498;p15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9" name="Google Shape;6499;p15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0" name="Google Shape;6500;p15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1" name="Google Shape;6501;p15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2" name="Google Shape;6502;p15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3" name="Google Shape;6503;p15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4" name="Google Shape;6504;p15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5" name="Google Shape;6505;p15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6" name="Google Shape;6506;p15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7" name="Google Shape;6507;p15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8" name="Google Shape;6508;p15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9" name="Google Shape;6509;p15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0" name="Google Shape;6510;p15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1" name="Google Shape;6511;p15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2" name="Google Shape;6512;p15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3" name="Google Shape;6513;p15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4" name="Google Shape;6514;p15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5" name="Google Shape;6515;p15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6" name="Google Shape;6516;p15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7" name="Google Shape;6517;p15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8" name="Google Shape;6518;p15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9" name="Google Shape;6519;p15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0" name="Google Shape;6520;p15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1" name="Google Shape;6521;p15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2" name="Google Shape;6522;p15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3" name="Google Shape;6523;p15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4" name="Google Shape;6524;p15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5" name="Google Shape;6525;p15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6" name="Google Shape;6526;p15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7" name="Google Shape;6527;p15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8" name="Google Shape;6528;p15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9" name="Google Shape;6529;p15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0" name="Google Shape;6530;p15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1" name="Google Shape;6531;p15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2" name="Google Shape;6532;p15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3" name="Google Shape;6533;p15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4" name="Google Shape;6534;p15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15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15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15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15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9" name="Google Shape;6539;p15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6540" name="Google Shape;6540;p15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15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15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15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15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15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15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15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15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15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15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15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15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15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15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15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15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15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15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15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15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15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2" name="Google Shape;6562;p15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3" name="Google Shape;6563;p15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15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15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15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15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15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15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15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15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15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15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15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15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15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15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15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15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15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15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15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15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15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15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15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15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15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15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15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1" name="Google Shape;6591;p15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2" name="Google Shape;6592;p15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15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15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15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15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15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15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15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15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15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15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15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15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15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15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15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15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15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15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15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15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15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15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15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15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15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15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15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0" name="Google Shape;6620;p15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1" name="Google Shape;6621;p15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15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15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15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15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15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15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15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15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15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15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15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15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15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15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15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15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15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15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15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15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15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15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15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15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15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15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15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9" name="Google Shape;6649;p15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0" name="Google Shape;6650;p15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1" name="Google Shape;6651;p15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2" name="Google Shape;6652;p15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3" name="Google Shape;6653;p15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4" name="Google Shape;6654;p15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5" name="Google Shape;6655;p15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6" name="Google Shape;6656;p15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7" name="Google Shape;6657;p15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8" name="Google Shape;6658;p15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9" name="Google Shape;6659;p15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0" name="Google Shape;6660;p15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1" name="Google Shape;6661;p15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2" name="Google Shape;6662;p15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3" name="Google Shape;6663;p15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4" name="Google Shape;6664;p15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5" name="Google Shape;6665;p15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6" name="Google Shape;6666;p15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7" name="Google Shape;6667;p15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8" name="Google Shape;6668;p15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9" name="Google Shape;6669;p15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0" name="Google Shape;6670;p15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1" name="Google Shape;6671;p15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2" name="Google Shape;6672;p15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3" name="Google Shape;6673;p15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4" name="Google Shape;6674;p15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5" name="Google Shape;6675;p15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6" name="Google Shape;6676;p15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7" name="Google Shape;6677;p15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8" name="Google Shape;6678;p15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9" name="Google Shape;6679;p15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0" name="Google Shape;6680;p15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1" name="Google Shape;6681;p15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2" name="Google Shape;6682;p15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3" name="Google Shape;6683;p15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4" name="Google Shape;6684;p15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5" name="Google Shape;6685;p15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6" name="Google Shape;6686;p15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7" name="Google Shape;6687;p15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8" name="Google Shape;6688;p15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9" name="Google Shape;6689;p15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0" name="Google Shape;6690;p15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1" name="Google Shape;6691;p15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2" name="Google Shape;6692;p15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3" name="Google Shape;6693;p15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4" name="Google Shape;6694;p15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5" name="Google Shape;6695;p15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6" name="Google Shape;6696;p15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7" name="Google Shape;6697;p15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8" name="Google Shape;6698;p15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9" name="Google Shape;6699;p15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0" name="Google Shape;6700;p15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1" name="Google Shape;6701;p15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2" name="Google Shape;6702;p15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3" name="Google Shape;6703;p15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4" name="Google Shape;6704;p15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5" name="Google Shape;6705;p15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6" name="Google Shape;6706;p15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7" name="Google Shape;6707;p15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8" name="Google Shape;6708;p15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9" name="Google Shape;6709;p15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0" name="Google Shape;6710;p15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1" name="Google Shape;6711;p15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2" name="Google Shape;6712;p15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3" name="Google Shape;6713;p15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4" name="Google Shape;6714;p15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5" name="Google Shape;6715;p15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6" name="Google Shape;6716;p15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7" name="Google Shape;6717;p15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8" name="Google Shape;6718;p15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9" name="Google Shape;6719;p15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0" name="Google Shape;6720;p15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1" name="Google Shape;6721;p15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2" name="Google Shape;6722;p15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3" name="Google Shape;6723;p15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4" name="Google Shape;6724;p15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5" name="Google Shape;6725;p15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6" name="Google Shape;6726;p15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7" name="Google Shape;6727;p15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8" name="Google Shape;6728;p15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9" name="Google Shape;6729;p15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0" name="Google Shape;6730;p15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1" name="Google Shape;6731;p15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2" name="Google Shape;6732;p15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3" name="Google Shape;6733;p15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4" name="Google Shape;6734;p15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5" name="Google Shape;6735;p15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6" name="Google Shape;6736;p15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7" name="Google Shape;6737;p15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8" name="Google Shape;6738;p15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9" name="Google Shape;6739;p15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0" name="Google Shape;6740;p15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1" name="Google Shape;6741;p15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2" name="Google Shape;6742;p15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3" name="Google Shape;6743;p15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4" name="Google Shape;6744;p15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5" name="Google Shape;6745;p15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6" name="Google Shape;6746;p15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7" name="Google Shape;6747;p15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8" name="Google Shape;6748;p15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9" name="Google Shape;6749;p15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0" name="Google Shape;6750;p15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1" name="Google Shape;6751;p15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2" name="Google Shape;6752;p15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3" name="Google Shape;6753;p15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4" name="Google Shape;6754;p15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5" name="Google Shape;6755;p15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6" name="Google Shape;6756;p15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7" name="Google Shape;6757;p15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8" name="Google Shape;6758;p15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9" name="Google Shape;6759;p15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0" name="Google Shape;6760;p15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1" name="Google Shape;6761;p15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2" name="Google Shape;6762;p15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3" name="Google Shape;6763;p15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4" name="Google Shape;6764;p15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5" name="Google Shape;6765;p15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6" name="Google Shape;6766;p15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7" name="Google Shape;6767;p15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8" name="Google Shape;6768;p15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9" name="Google Shape;6769;p15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0" name="Google Shape;6770;p15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1" name="Google Shape;6771;p15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2" name="Google Shape;6772;p15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3" name="Google Shape;6773;p15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4" name="Google Shape;6774;p15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5" name="Google Shape;6775;p15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6" name="Google Shape;6776;p15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7" name="Google Shape;6777;p15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8" name="Google Shape;6778;p15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9" name="Google Shape;6779;p15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0" name="Google Shape;6780;p15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1" name="Google Shape;6781;p15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2" name="Google Shape;6782;p15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3" name="Google Shape;6783;p15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4" name="Google Shape;6784;p15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5" name="Google Shape;6785;p15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6" name="Google Shape;6786;p15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7" name="Google Shape;6787;p15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8" name="Google Shape;6788;p15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9" name="Google Shape;6789;p15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0" name="Google Shape;6790;p15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1" name="Google Shape;6791;p15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2" name="Google Shape;6792;p15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3" name="Google Shape;6793;p15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4" name="Google Shape;6794;p15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5" name="Google Shape;6795;p15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6" name="Google Shape;6796;p15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6797" name="Google Shape;6797;p15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8" name="Google Shape;6798;p15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9" name="Google Shape;6799;p15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0" name="Google Shape;6800;p15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01" name="Google Shape;6801;p15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15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15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15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15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15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15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15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9" name="Google Shape;6809;p15"/>
          <p:cNvSpPr txBox="1">
            <a:spLocks noGrp="1"/>
          </p:cNvSpPr>
          <p:nvPr>
            <p:ph type="title"/>
          </p:nvPr>
        </p:nvSpPr>
        <p:spPr>
          <a:xfrm>
            <a:off x="1737300" y="1794450"/>
            <a:ext cx="5669400" cy="9144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10" name="Google Shape;6810;p15"/>
          <p:cNvSpPr txBox="1">
            <a:spLocks noGrp="1"/>
          </p:cNvSpPr>
          <p:nvPr>
            <p:ph type="title" idx="2" hasCustomPrompt="1"/>
          </p:nvPr>
        </p:nvSpPr>
        <p:spPr>
          <a:xfrm>
            <a:off x="6026090" y="917000"/>
            <a:ext cx="2651700" cy="13899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11" name="Google Shape;6811;p15"/>
          <p:cNvSpPr txBox="1">
            <a:spLocks noGrp="1"/>
          </p:cNvSpPr>
          <p:nvPr>
            <p:ph type="subTitle" idx="1"/>
          </p:nvPr>
        </p:nvSpPr>
        <p:spPr>
          <a:xfrm>
            <a:off x="1737300" y="2708850"/>
            <a:ext cx="5669400" cy="6402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7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9" name="Google Shape;7859;p17"/>
          <p:cNvGrpSpPr/>
          <p:nvPr/>
        </p:nvGrpSpPr>
        <p:grpSpPr>
          <a:xfrm>
            <a:off x="70051" y="76201"/>
            <a:ext cx="640525" cy="646075"/>
            <a:chOff x="2781975" y="3951500"/>
            <a:chExt cx="640525" cy="646075"/>
          </a:xfrm>
        </p:grpSpPr>
        <p:sp>
          <p:nvSpPr>
            <p:cNvPr id="7860" name="Google Shape;7860;p17"/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17"/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17"/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17"/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17"/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17"/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17"/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17"/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17"/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17"/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17"/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17"/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17"/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17"/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17"/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17"/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17"/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17"/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17"/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17"/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17"/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17"/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17"/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17"/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17"/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17"/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17"/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17"/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17"/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17"/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0" name="Google Shape;7890;p17"/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1" name="Google Shape;7891;p17"/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2" name="Google Shape;7892;p17"/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3" name="Google Shape;7893;p17"/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4" name="Google Shape;7894;p17"/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5" name="Google Shape;7895;p17"/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6" name="Google Shape;7896;p17"/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7" name="Google Shape;7897;p17"/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8" name="Google Shape;7898;p17"/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9" name="Google Shape;7899;p17"/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0" name="Google Shape;7900;p17"/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1" name="Google Shape;7901;p17"/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2" name="Google Shape;7902;p17"/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3" name="Google Shape;7903;p17"/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4" name="Google Shape;7904;p17"/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5" name="Google Shape;7905;p17"/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6" name="Google Shape;7906;p17"/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7" name="Google Shape;7907;p17"/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8" name="Google Shape;7908;p17"/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9" name="Google Shape;7909;p17"/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0" name="Google Shape;7910;p17"/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1" name="Google Shape;7911;p17"/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2" name="Google Shape;7912;p17"/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3" name="Google Shape;7913;p17"/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4" name="Google Shape;7914;p17"/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5" name="Google Shape;7915;p17"/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6" name="Google Shape;7916;p17"/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7" name="Google Shape;7917;p17"/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8" name="Google Shape;7918;p17"/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9" name="Google Shape;7919;p17"/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0" name="Google Shape;7920;p17"/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1" name="Google Shape;7921;p17"/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2" name="Google Shape;7922;p17"/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3" name="Google Shape;7923;p17"/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4" name="Google Shape;7924;p17"/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5" name="Google Shape;7925;p17"/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6" name="Google Shape;7926;p17"/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7" name="Google Shape;7927;p17"/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8" name="Google Shape;7928;p17"/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9" name="Google Shape;7929;p17"/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0" name="Google Shape;7930;p17"/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1" name="Google Shape;7931;p17"/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2" name="Google Shape;7932;p17"/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3" name="Google Shape;7933;p17"/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4" name="Google Shape;7934;p17"/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5" name="Google Shape;7935;p17"/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6" name="Google Shape;7936;p17"/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7" name="Google Shape;7937;p17"/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8" name="Google Shape;7938;p17"/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9" name="Google Shape;7939;p17"/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0" name="Google Shape;7940;p17"/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1" name="Google Shape;7941;p17"/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2" name="Google Shape;7942;p17"/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3" name="Google Shape;7943;p17"/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4" name="Google Shape;7944;p17"/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5" name="Google Shape;7945;p17"/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6" name="Google Shape;7946;p17"/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7" name="Google Shape;7947;p17"/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8" name="Google Shape;7948;p17"/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9" name="Google Shape;7949;p17"/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0" name="Google Shape;7950;p17"/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1" name="Google Shape;7951;p17"/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2" name="Google Shape;7952;p17"/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3" name="Google Shape;7953;p17"/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4" name="Google Shape;7954;p17"/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5" name="Google Shape;7955;p17"/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6" name="Google Shape;7956;p17"/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7" name="Google Shape;7957;p17"/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8" name="Google Shape;7958;p17"/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9" name="Google Shape;7959;p17"/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0" name="Google Shape;7960;p17"/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1" name="Google Shape;7961;p17"/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2" name="Google Shape;7962;p17"/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3" name="Google Shape;7963;p17"/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4" name="Google Shape;7964;p17"/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5" name="Google Shape;7965;p17"/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6" name="Google Shape;7966;p17"/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7" name="Google Shape;7967;p17"/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8" name="Google Shape;7968;p17"/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9" name="Google Shape;7969;p17"/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0" name="Google Shape;7970;p17"/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1" name="Google Shape;7971;p17"/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2" name="Google Shape;7972;p17"/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3" name="Google Shape;7973;p17"/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4" name="Google Shape;7974;p17"/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5" name="Google Shape;7975;p17"/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6" name="Google Shape;7976;p17"/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7" name="Google Shape;7977;p17"/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8" name="Google Shape;7978;p17"/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9" name="Google Shape;7979;p17"/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0" name="Google Shape;7980;p17"/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1" name="Google Shape;7981;p17"/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2" name="Google Shape;7982;p17"/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3" name="Google Shape;7983;p17"/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4" name="Google Shape;7984;p17"/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5" name="Google Shape;7985;p17"/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6" name="Google Shape;7986;p17"/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7" name="Google Shape;7987;p17"/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8" name="Google Shape;7988;p17"/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9" name="Google Shape;7989;p17"/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0" name="Google Shape;7990;p17"/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1" name="Google Shape;7991;p17"/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2" name="Google Shape;7992;p17"/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3" name="Google Shape;7993;p17"/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4" name="Google Shape;7994;p17"/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5" name="Google Shape;7995;p17"/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6" name="Google Shape;7996;p17"/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7" name="Google Shape;7997;p17"/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8" name="Google Shape;7998;p17"/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9" name="Google Shape;7999;p17"/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0" name="Google Shape;8000;p17"/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1" name="Google Shape;8001;p17"/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2" name="Google Shape;8002;p17"/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3" name="Google Shape;8003;p17"/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4" name="Google Shape;8004;p17"/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5" name="Google Shape;8005;p17"/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6" name="Google Shape;8006;p17"/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7" name="Google Shape;8007;p17"/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8" name="Google Shape;8008;p17"/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9" name="Google Shape;8009;p17"/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0" name="Google Shape;8010;p17"/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1" name="Google Shape;8011;p17"/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2" name="Google Shape;8012;p17"/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3" name="Google Shape;8013;p17"/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4" name="Google Shape;8014;p17"/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5" name="Google Shape;8015;p17"/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6" name="Google Shape;8016;p17"/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7" name="Google Shape;8017;p17"/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8" name="Google Shape;8018;p17"/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9" name="Google Shape;8019;p17"/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0" name="Google Shape;8020;p17"/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1" name="Google Shape;8021;p17"/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2" name="Google Shape;8022;p17"/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3" name="Google Shape;8023;p17"/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4" name="Google Shape;8024;p17"/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5" name="Google Shape;8025;p17"/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6" name="Google Shape;8026;p17"/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7" name="Google Shape;8027;p17"/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8" name="Google Shape;8028;p17"/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9" name="Google Shape;8029;p17"/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0" name="Google Shape;8030;p17"/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1" name="Google Shape;8031;p17"/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2" name="Google Shape;8032;p17"/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3" name="Google Shape;8033;p17"/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4" name="Google Shape;8034;p17"/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5" name="Google Shape;8035;p17"/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6" name="Google Shape;8036;p17"/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7" name="Google Shape;8037;p17"/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8" name="Google Shape;8038;p17"/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9" name="Google Shape;8039;p17"/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0" name="Google Shape;8040;p17"/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1" name="Google Shape;8041;p17"/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2" name="Google Shape;8042;p17"/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3" name="Google Shape;8043;p17"/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4" name="Google Shape;8044;p17"/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5" name="Google Shape;8045;p17"/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6" name="Google Shape;8046;p17"/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7" name="Google Shape;8047;p17"/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8" name="Google Shape;8048;p17"/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17"/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17"/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17"/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17"/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17"/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17"/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17"/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17"/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17"/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17"/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17"/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17"/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17"/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17"/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17"/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17"/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17"/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17"/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17"/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17"/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9" name="Google Shape;8069;p17"/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0" name="Google Shape;8070;p17"/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17"/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17"/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17"/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17"/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17"/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17"/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17"/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17"/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17"/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17"/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17"/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17"/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17"/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17"/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17"/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17"/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17"/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17"/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17"/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17"/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17"/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17"/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17"/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17"/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17"/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17"/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17"/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17"/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17"/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17"/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17"/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17"/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17"/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17"/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17"/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17"/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17"/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17"/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17"/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17"/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17"/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17"/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17"/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17"/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17"/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6" name="Google Shape;8116;p17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3657600" cy="52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17" name="Google Shape;8117;p17"/>
          <p:cNvSpPr txBox="1">
            <a:spLocks noGrp="1"/>
          </p:cNvSpPr>
          <p:nvPr>
            <p:ph type="title" idx="2" hasCustomPrompt="1"/>
          </p:nvPr>
        </p:nvSpPr>
        <p:spPr>
          <a:xfrm>
            <a:off x="567600" y="1225575"/>
            <a:ext cx="1098300" cy="5934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9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18" name="Google Shape;8118;p17"/>
          <p:cNvSpPr txBox="1">
            <a:spLocks noGrp="1"/>
          </p:cNvSpPr>
          <p:nvPr>
            <p:ph type="subTitle" idx="1"/>
          </p:nvPr>
        </p:nvSpPr>
        <p:spPr>
          <a:xfrm>
            <a:off x="720000" y="2270475"/>
            <a:ext cx="3657600" cy="48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9" name="Google Shape;8119;p17"/>
          <p:cNvSpPr txBox="1">
            <a:spLocks noGrp="1"/>
          </p:cNvSpPr>
          <p:nvPr>
            <p:ph type="title" idx="3"/>
          </p:nvPr>
        </p:nvSpPr>
        <p:spPr>
          <a:xfrm>
            <a:off x="4766400" y="1742775"/>
            <a:ext cx="3657600" cy="52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20" name="Google Shape;8120;p17"/>
          <p:cNvSpPr txBox="1">
            <a:spLocks noGrp="1"/>
          </p:cNvSpPr>
          <p:nvPr>
            <p:ph type="title" idx="4" hasCustomPrompt="1"/>
          </p:nvPr>
        </p:nvSpPr>
        <p:spPr>
          <a:xfrm>
            <a:off x="4614000" y="1225575"/>
            <a:ext cx="1098300" cy="5934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9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21" name="Google Shape;8121;p17"/>
          <p:cNvSpPr txBox="1">
            <a:spLocks noGrp="1"/>
          </p:cNvSpPr>
          <p:nvPr>
            <p:ph type="subTitle" idx="5"/>
          </p:nvPr>
        </p:nvSpPr>
        <p:spPr>
          <a:xfrm>
            <a:off x="4766400" y="2270475"/>
            <a:ext cx="3657600" cy="48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2" name="Google Shape;8122;p17"/>
          <p:cNvSpPr txBox="1">
            <a:spLocks noGrp="1"/>
          </p:cNvSpPr>
          <p:nvPr>
            <p:ph type="title" idx="6"/>
          </p:nvPr>
        </p:nvSpPr>
        <p:spPr>
          <a:xfrm>
            <a:off x="720000" y="3588700"/>
            <a:ext cx="3657600" cy="52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23" name="Google Shape;8123;p17"/>
          <p:cNvSpPr txBox="1">
            <a:spLocks noGrp="1"/>
          </p:cNvSpPr>
          <p:nvPr>
            <p:ph type="title" idx="7" hasCustomPrompt="1"/>
          </p:nvPr>
        </p:nvSpPr>
        <p:spPr>
          <a:xfrm>
            <a:off x="567600" y="3071725"/>
            <a:ext cx="1098300" cy="5934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9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24" name="Google Shape;8124;p17"/>
          <p:cNvSpPr txBox="1">
            <a:spLocks noGrp="1"/>
          </p:cNvSpPr>
          <p:nvPr>
            <p:ph type="subTitle" idx="8"/>
          </p:nvPr>
        </p:nvSpPr>
        <p:spPr>
          <a:xfrm>
            <a:off x="720000" y="4116400"/>
            <a:ext cx="3657600" cy="48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5" name="Google Shape;8125;p17"/>
          <p:cNvSpPr txBox="1">
            <a:spLocks noGrp="1"/>
          </p:cNvSpPr>
          <p:nvPr>
            <p:ph type="title" idx="9"/>
          </p:nvPr>
        </p:nvSpPr>
        <p:spPr>
          <a:xfrm>
            <a:off x="4766400" y="3588700"/>
            <a:ext cx="3657600" cy="5277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26" name="Google Shape;8126;p17"/>
          <p:cNvSpPr txBox="1">
            <a:spLocks noGrp="1"/>
          </p:cNvSpPr>
          <p:nvPr>
            <p:ph type="title" idx="13" hasCustomPrompt="1"/>
          </p:nvPr>
        </p:nvSpPr>
        <p:spPr>
          <a:xfrm>
            <a:off x="4614000" y="3071725"/>
            <a:ext cx="1098300" cy="5934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59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27" name="Google Shape;8127;p17"/>
          <p:cNvSpPr txBox="1">
            <a:spLocks noGrp="1"/>
          </p:cNvSpPr>
          <p:nvPr>
            <p:ph type="subTitle" idx="14"/>
          </p:nvPr>
        </p:nvSpPr>
        <p:spPr>
          <a:xfrm>
            <a:off x="4766400" y="4116400"/>
            <a:ext cx="3657600" cy="4848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28" name="Google Shape;8128;p17"/>
          <p:cNvSpPr txBox="1">
            <a:spLocks noGrp="1"/>
          </p:cNvSpPr>
          <p:nvPr>
            <p:ph type="title" idx="15"/>
          </p:nvPr>
        </p:nvSpPr>
        <p:spPr>
          <a:xfrm>
            <a:off x="334175" y="291775"/>
            <a:ext cx="8475600" cy="657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65750" tIns="0" rIns="36575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8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0" name="Google Shape;8130;p18"/>
          <p:cNvGrpSpPr/>
          <p:nvPr/>
        </p:nvGrpSpPr>
        <p:grpSpPr>
          <a:xfrm rot="-8100000" flipH="1">
            <a:off x="2540232" y="540001"/>
            <a:ext cx="4063439" cy="4063474"/>
            <a:chOff x="2540241" y="539995"/>
            <a:chExt cx="4063478" cy="4063513"/>
          </a:xfrm>
        </p:grpSpPr>
        <p:grpSp>
          <p:nvGrpSpPr>
            <p:cNvPr id="8131" name="Google Shape;8131;p18"/>
            <p:cNvGrpSpPr/>
            <p:nvPr/>
          </p:nvGrpSpPr>
          <p:grpSpPr>
            <a:xfrm>
              <a:off x="2693235" y="703668"/>
              <a:ext cx="885398" cy="893069"/>
              <a:chOff x="2781975" y="3951500"/>
              <a:chExt cx="640525" cy="646075"/>
            </a:xfrm>
          </p:grpSpPr>
          <p:sp>
            <p:nvSpPr>
              <p:cNvPr id="8132" name="Google Shape;8132;p1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3" name="Google Shape;8133;p1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4" name="Google Shape;8134;p1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5" name="Google Shape;8135;p1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6" name="Google Shape;8136;p1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7" name="Google Shape;8137;p1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8" name="Google Shape;8138;p1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9" name="Google Shape;8139;p1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0" name="Google Shape;8140;p1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1" name="Google Shape;8141;p1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2" name="Google Shape;8142;p1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3" name="Google Shape;8143;p1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4" name="Google Shape;8144;p1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5" name="Google Shape;8145;p1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6" name="Google Shape;8146;p1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7" name="Google Shape;8147;p1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8" name="Google Shape;8148;p1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9" name="Google Shape;8149;p1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0" name="Google Shape;8150;p1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1" name="Google Shape;8151;p1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2" name="Google Shape;8152;p1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3" name="Google Shape;8153;p1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4" name="Google Shape;8154;p1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5" name="Google Shape;8155;p1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6" name="Google Shape;8156;p1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7" name="Google Shape;8157;p1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8" name="Google Shape;8158;p1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9" name="Google Shape;8159;p1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0" name="Google Shape;8160;p1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1" name="Google Shape;8161;p1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2" name="Google Shape;8162;p1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3" name="Google Shape;8163;p1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4" name="Google Shape;8164;p1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5" name="Google Shape;8165;p1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6" name="Google Shape;8166;p1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7" name="Google Shape;8167;p1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8" name="Google Shape;8168;p1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9" name="Google Shape;8169;p1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0" name="Google Shape;8170;p1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1" name="Google Shape;8171;p1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2" name="Google Shape;8172;p1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3" name="Google Shape;8173;p1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4" name="Google Shape;8174;p1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5" name="Google Shape;8175;p1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6" name="Google Shape;8176;p1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7" name="Google Shape;8177;p1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8" name="Google Shape;8178;p1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9" name="Google Shape;8179;p1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0" name="Google Shape;8180;p1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1" name="Google Shape;8181;p1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2" name="Google Shape;8182;p1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3" name="Google Shape;8183;p1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4" name="Google Shape;8184;p1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5" name="Google Shape;8185;p1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6" name="Google Shape;8186;p1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7" name="Google Shape;8187;p1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8" name="Google Shape;8188;p1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9" name="Google Shape;8189;p1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0" name="Google Shape;8190;p1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1" name="Google Shape;8191;p1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2" name="Google Shape;8192;p1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3" name="Google Shape;8193;p1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4" name="Google Shape;8194;p1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5" name="Google Shape;8195;p1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6" name="Google Shape;8196;p1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7" name="Google Shape;8197;p1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8" name="Google Shape;8198;p1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9" name="Google Shape;8199;p1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0" name="Google Shape;8200;p1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1" name="Google Shape;8201;p1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2" name="Google Shape;8202;p1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3" name="Google Shape;8203;p1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4" name="Google Shape;8204;p1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5" name="Google Shape;8205;p1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6" name="Google Shape;8206;p1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7" name="Google Shape;8207;p1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8" name="Google Shape;8208;p1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9" name="Google Shape;8209;p1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0" name="Google Shape;8210;p1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1" name="Google Shape;8211;p1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2" name="Google Shape;8212;p1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3" name="Google Shape;8213;p1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4" name="Google Shape;8214;p1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5" name="Google Shape;8215;p1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6" name="Google Shape;8216;p1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7" name="Google Shape;8217;p1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8" name="Google Shape;8218;p1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9" name="Google Shape;8219;p1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0" name="Google Shape;8220;p1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1" name="Google Shape;8221;p1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2" name="Google Shape;8222;p1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3" name="Google Shape;8223;p1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4" name="Google Shape;8224;p1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5" name="Google Shape;8225;p1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6" name="Google Shape;8226;p1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7" name="Google Shape;8227;p1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8" name="Google Shape;8228;p1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9" name="Google Shape;8229;p1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0" name="Google Shape;8230;p1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1" name="Google Shape;8231;p1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2" name="Google Shape;8232;p1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3" name="Google Shape;8233;p1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4" name="Google Shape;8234;p1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5" name="Google Shape;8235;p1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6" name="Google Shape;8236;p1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7" name="Google Shape;8237;p1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8" name="Google Shape;8238;p1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9" name="Google Shape;8239;p1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0" name="Google Shape;8240;p1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1" name="Google Shape;8241;p1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2" name="Google Shape;8242;p1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3" name="Google Shape;8243;p1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4" name="Google Shape;8244;p1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5" name="Google Shape;8245;p1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6" name="Google Shape;8246;p1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7" name="Google Shape;8247;p1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8" name="Google Shape;8248;p1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9" name="Google Shape;8249;p1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0" name="Google Shape;8250;p1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1" name="Google Shape;8251;p1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2" name="Google Shape;8252;p1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3" name="Google Shape;8253;p1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4" name="Google Shape;8254;p1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5" name="Google Shape;8255;p1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6" name="Google Shape;8256;p1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7" name="Google Shape;8257;p1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8" name="Google Shape;8258;p1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9" name="Google Shape;8259;p1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0" name="Google Shape;8260;p1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1" name="Google Shape;8261;p1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2" name="Google Shape;8262;p1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3" name="Google Shape;8263;p1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4" name="Google Shape;8264;p1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5" name="Google Shape;8265;p1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6" name="Google Shape;8266;p1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7" name="Google Shape;8267;p1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8" name="Google Shape;8268;p1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9" name="Google Shape;8269;p1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0" name="Google Shape;8270;p1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1" name="Google Shape;8271;p1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2" name="Google Shape;8272;p1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3" name="Google Shape;8273;p1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4" name="Google Shape;8274;p1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5" name="Google Shape;8275;p1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6" name="Google Shape;8276;p1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7" name="Google Shape;8277;p1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8" name="Google Shape;8278;p1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9" name="Google Shape;8279;p1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0" name="Google Shape;8280;p1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1" name="Google Shape;8281;p1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2" name="Google Shape;8282;p1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3" name="Google Shape;8283;p1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4" name="Google Shape;8284;p1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5" name="Google Shape;8285;p1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6" name="Google Shape;8286;p1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7" name="Google Shape;8287;p1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8" name="Google Shape;8288;p1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9" name="Google Shape;8289;p1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0" name="Google Shape;8290;p1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1" name="Google Shape;8291;p1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2" name="Google Shape;8292;p1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3" name="Google Shape;8293;p1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4" name="Google Shape;8294;p1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5" name="Google Shape;8295;p1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6" name="Google Shape;8296;p1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7" name="Google Shape;8297;p1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8" name="Google Shape;8298;p1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9" name="Google Shape;8299;p1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0" name="Google Shape;8300;p1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1" name="Google Shape;8301;p1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2" name="Google Shape;8302;p1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3" name="Google Shape;8303;p1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4" name="Google Shape;8304;p1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5" name="Google Shape;8305;p1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6" name="Google Shape;8306;p1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7" name="Google Shape;8307;p1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8" name="Google Shape;8308;p1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9" name="Google Shape;8309;p1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0" name="Google Shape;8310;p1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1" name="Google Shape;8311;p1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2" name="Google Shape;8312;p1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3" name="Google Shape;8313;p1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4" name="Google Shape;8314;p1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5" name="Google Shape;8315;p1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6" name="Google Shape;8316;p1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7" name="Google Shape;8317;p1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8" name="Google Shape;8318;p1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9" name="Google Shape;8319;p1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0" name="Google Shape;8320;p1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1" name="Google Shape;8321;p1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2" name="Google Shape;8322;p1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3" name="Google Shape;8323;p1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4" name="Google Shape;8324;p1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5" name="Google Shape;8325;p1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6" name="Google Shape;8326;p1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7" name="Google Shape;8327;p1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8" name="Google Shape;8328;p1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9" name="Google Shape;8329;p1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0" name="Google Shape;8330;p1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1" name="Google Shape;8331;p1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2" name="Google Shape;8332;p1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3" name="Google Shape;8333;p1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4" name="Google Shape;8334;p1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5" name="Google Shape;8335;p1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6" name="Google Shape;8336;p1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7" name="Google Shape;8337;p1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8" name="Google Shape;8338;p1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9" name="Google Shape;8339;p1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0" name="Google Shape;8340;p1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1" name="Google Shape;8341;p1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2" name="Google Shape;8342;p1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3" name="Google Shape;8343;p1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4" name="Google Shape;8344;p1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5" name="Google Shape;8345;p1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6" name="Google Shape;8346;p1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7" name="Google Shape;8347;p1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8" name="Google Shape;8348;p1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9" name="Google Shape;8349;p1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0" name="Google Shape;8350;p1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1" name="Google Shape;8351;p1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2" name="Google Shape;8352;p1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3" name="Google Shape;8353;p1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4" name="Google Shape;8354;p1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5" name="Google Shape;8355;p1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6" name="Google Shape;8356;p1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7" name="Google Shape;8357;p1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8" name="Google Shape;8358;p1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9" name="Google Shape;8359;p1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0" name="Google Shape;8360;p1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1" name="Google Shape;8361;p1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2" name="Google Shape;8362;p1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3" name="Google Shape;8363;p1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4" name="Google Shape;8364;p1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5" name="Google Shape;8365;p1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6" name="Google Shape;8366;p1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7" name="Google Shape;8367;p1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8" name="Google Shape;8368;p1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9" name="Google Shape;8369;p1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0" name="Google Shape;8370;p1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1" name="Google Shape;8371;p1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2" name="Google Shape;8372;p1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3" name="Google Shape;8373;p1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4" name="Google Shape;8374;p1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5" name="Google Shape;8375;p1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6" name="Google Shape;8376;p1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7" name="Google Shape;8377;p1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8" name="Google Shape;8378;p1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9" name="Google Shape;8379;p1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0" name="Google Shape;8380;p1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1" name="Google Shape;8381;p1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2" name="Google Shape;8382;p1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3" name="Google Shape;8383;p1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4" name="Google Shape;8384;p1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5" name="Google Shape;8385;p1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6" name="Google Shape;8386;p1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7" name="Google Shape;8387;p1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88" name="Google Shape;8388;p18"/>
            <p:cNvGrpSpPr/>
            <p:nvPr/>
          </p:nvGrpSpPr>
          <p:grpSpPr>
            <a:xfrm>
              <a:off x="5652643" y="1012843"/>
              <a:ext cx="885398" cy="893069"/>
              <a:chOff x="2781975" y="3951500"/>
              <a:chExt cx="640525" cy="646075"/>
            </a:xfrm>
          </p:grpSpPr>
          <p:sp>
            <p:nvSpPr>
              <p:cNvPr id="8389" name="Google Shape;8389;p1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0" name="Google Shape;8390;p1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1" name="Google Shape;8391;p1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2" name="Google Shape;8392;p1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3" name="Google Shape;8393;p1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4" name="Google Shape;8394;p1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5" name="Google Shape;8395;p1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6" name="Google Shape;8396;p1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7" name="Google Shape;8397;p1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8" name="Google Shape;8398;p1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9" name="Google Shape;8399;p1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0" name="Google Shape;8400;p1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1" name="Google Shape;8401;p1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2" name="Google Shape;8402;p1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3" name="Google Shape;8403;p1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4" name="Google Shape;8404;p1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5" name="Google Shape;8405;p1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6" name="Google Shape;8406;p1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7" name="Google Shape;8407;p1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8" name="Google Shape;8408;p1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9" name="Google Shape;8409;p1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0" name="Google Shape;8410;p1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1" name="Google Shape;8411;p1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2" name="Google Shape;8412;p1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3" name="Google Shape;8413;p1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4" name="Google Shape;8414;p1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5" name="Google Shape;8415;p1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6" name="Google Shape;8416;p1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7" name="Google Shape;8417;p1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8" name="Google Shape;8418;p1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9" name="Google Shape;8419;p1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0" name="Google Shape;8420;p1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1" name="Google Shape;8421;p1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2" name="Google Shape;8422;p1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3" name="Google Shape;8423;p1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4" name="Google Shape;8424;p1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5" name="Google Shape;8425;p1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6" name="Google Shape;8426;p1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7" name="Google Shape;8427;p1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8" name="Google Shape;8428;p1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9" name="Google Shape;8429;p1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0" name="Google Shape;8430;p1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1" name="Google Shape;8431;p1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2" name="Google Shape;8432;p1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3" name="Google Shape;8433;p1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4" name="Google Shape;8434;p1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5" name="Google Shape;8435;p1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6" name="Google Shape;8436;p1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7" name="Google Shape;8437;p1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8" name="Google Shape;8438;p1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9" name="Google Shape;8439;p1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0" name="Google Shape;8440;p1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1" name="Google Shape;8441;p1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2" name="Google Shape;8442;p1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3" name="Google Shape;8443;p1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4" name="Google Shape;8444;p1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5" name="Google Shape;8445;p1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6" name="Google Shape;8446;p1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7" name="Google Shape;8447;p1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8" name="Google Shape;8448;p1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9" name="Google Shape;8449;p1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0" name="Google Shape;8450;p1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1" name="Google Shape;8451;p1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2" name="Google Shape;8452;p1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3" name="Google Shape;8453;p1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4" name="Google Shape;8454;p1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5" name="Google Shape;8455;p1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6" name="Google Shape;8456;p1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7" name="Google Shape;8457;p1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8" name="Google Shape;8458;p1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9" name="Google Shape;8459;p1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0" name="Google Shape;8460;p1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1" name="Google Shape;8461;p1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2" name="Google Shape;8462;p1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3" name="Google Shape;8463;p1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4" name="Google Shape;8464;p1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5" name="Google Shape;8465;p1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6" name="Google Shape;8466;p1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7" name="Google Shape;8467;p1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8" name="Google Shape;8468;p1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9" name="Google Shape;8469;p1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0" name="Google Shape;8470;p1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1" name="Google Shape;8471;p1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2" name="Google Shape;8472;p1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3" name="Google Shape;8473;p1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4" name="Google Shape;8474;p1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5" name="Google Shape;8475;p1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6" name="Google Shape;8476;p1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7" name="Google Shape;8477;p1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8" name="Google Shape;8478;p1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9" name="Google Shape;8479;p1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0" name="Google Shape;8480;p1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1" name="Google Shape;8481;p1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2" name="Google Shape;8482;p1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3" name="Google Shape;8483;p1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4" name="Google Shape;8484;p1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5" name="Google Shape;8485;p1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6" name="Google Shape;8486;p1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7" name="Google Shape;8487;p1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8" name="Google Shape;8488;p1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9" name="Google Shape;8489;p1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0" name="Google Shape;8490;p1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1" name="Google Shape;8491;p1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2" name="Google Shape;8492;p1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3" name="Google Shape;8493;p1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4" name="Google Shape;8494;p1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5" name="Google Shape;8495;p1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6" name="Google Shape;8496;p1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7" name="Google Shape;8497;p1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8" name="Google Shape;8498;p1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9" name="Google Shape;8499;p1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0" name="Google Shape;8500;p1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1" name="Google Shape;8501;p1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2" name="Google Shape;8502;p1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3" name="Google Shape;8503;p1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4" name="Google Shape;8504;p1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5" name="Google Shape;8505;p1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6" name="Google Shape;8506;p1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7" name="Google Shape;8507;p1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8" name="Google Shape;8508;p1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9" name="Google Shape;8509;p1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0" name="Google Shape;8510;p1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1" name="Google Shape;8511;p1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2" name="Google Shape;8512;p1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3" name="Google Shape;8513;p1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4" name="Google Shape;8514;p1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5" name="Google Shape;8515;p1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6" name="Google Shape;8516;p1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7" name="Google Shape;8517;p1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8" name="Google Shape;8518;p1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9" name="Google Shape;8519;p1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0" name="Google Shape;8520;p1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1" name="Google Shape;8521;p1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2" name="Google Shape;8522;p1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3" name="Google Shape;8523;p1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4" name="Google Shape;8524;p1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5" name="Google Shape;8525;p1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6" name="Google Shape;8526;p1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7" name="Google Shape;8527;p1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8" name="Google Shape;8528;p1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9" name="Google Shape;8529;p1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0" name="Google Shape;8530;p1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1" name="Google Shape;8531;p1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2" name="Google Shape;8532;p1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3" name="Google Shape;8533;p1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4" name="Google Shape;8534;p1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5" name="Google Shape;8535;p1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6" name="Google Shape;8536;p1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7" name="Google Shape;8537;p1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8" name="Google Shape;8538;p1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9" name="Google Shape;8539;p1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0" name="Google Shape;8540;p1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1" name="Google Shape;8541;p1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2" name="Google Shape;8542;p1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3" name="Google Shape;8543;p1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4" name="Google Shape;8544;p1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5" name="Google Shape;8545;p1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6" name="Google Shape;8546;p1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7" name="Google Shape;8547;p1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8" name="Google Shape;8548;p1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9" name="Google Shape;8549;p1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0" name="Google Shape;8550;p1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1" name="Google Shape;8551;p1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2" name="Google Shape;8552;p1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3" name="Google Shape;8553;p1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4" name="Google Shape;8554;p1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5" name="Google Shape;8555;p1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6" name="Google Shape;8556;p1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7" name="Google Shape;8557;p1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8" name="Google Shape;8558;p1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9" name="Google Shape;8559;p1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0" name="Google Shape;8560;p1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1" name="Google Shape;8561;p1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2" name="Google Shape;8562;p1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3" name="Google Shape;8563;p1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4" name="Google Shape;8564;p1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5" name="Google Shape;8565;p1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6" name="Google Shape;8566;p1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7" name="Google Shape;8567;p1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8" name="Google Shape;8568;p1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9" name="Google Shape;8569;p1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0" name="Google Shape;8570;p1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1" name="Google Shape;8571;p1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2" name="Google Shape;8572;p1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3" name="Google Shape;8573;p1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4" name="Google Shape;8574;p1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5" name="Google Shape;8575;p1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6" name="Google Shape;8576;p1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7" name="Google Shape;8577;p1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8" name="Google Shape;8578;p1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9" name="Google Shape;8579;p1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0" name="Google Shape;8580;p1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1" name="Google Shape;8581;p1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2" name="Google Shape;8582;p1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3" name="Google Shape;8583;p1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4" name="Google Shape;8584;p1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5" name="Google Shape;8585;p1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6" name="Google Shape;8586;p1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7" name="Google Shape;8587;p1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8" name="Google Shape;8588;p1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9" name="Google Shape;8589;p1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0" name="Google Shape;8590;p1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1" name="Google Shape;8591;p1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2" name="Google Shape;8592;p1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3" name="Google Shape;8593;p1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4" name="Google Shape;8594;p1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5" name="Google Shape;8595;p1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6" name="Google Shape;8596;p1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7" name="Google Shape;8597;p1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8" name="Google Shape;8598;p1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9" name="Google Shape;8599;p1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1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1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1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1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1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1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1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1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1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9" name="Google Shape;8609;p1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0" name="Google Shape;8610;p1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1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1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1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1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1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1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1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8" name="Google Shape;8618;p1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9" name="Google Shape;8619;p1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0" name="Google Shape;8620;p1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1" name="Google Shape;8621;p1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2" name="Google Shape;8622;p1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3" name="Google Shape;8623;p1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4" name="Google Shape;8624;p1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5" name="Google Shape;8625;p1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6" name="Google Shape;8626;p1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7" name="Google Shape;8627;p1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8" name="Google Shape;8628;p1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9" name="Google Shape;8629;p1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0" name="Google Shape;8630;p1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1" name="Google Shape;8631;p1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2" name="Google Shape;8632;p1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3" name="Google Shape;8633;p1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4" name="Google Shape;8634;p1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5" name="Google Shape;8635;p1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6" name="Google Shape;8636;p1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7" name="Google Shape;8637;p1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8" name="Google Shape;8638;p1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9" name="Google Shape;8639;p1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0" name="Google Shape;8640;p1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1" name="Google Shape;8641;p1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2" name="Google Shape;8642;p1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3" name="Google Shape;8643;p1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4" name="Google Shape;8644;p1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45" name="Google Shape;8645;p18"/>
            <p:cNvGrpSpPr/>
            <p:nvPr/>
          </p:nvGrpSpPr>
          <p:grpSpPr>
            <a:xfrm>
              <a:off x="5673099" y="3256281"/>
              <a:ext cx="885398" cy="893069"/>
              <a:chOff x="2781975" y="3951500"/>
              <a:chExt cx="640525" cy="646075"/>
            </a:xfrm>
          </p:grpSpPr>
          <p:sp>
            <p:nvSpPr>
              <p:cNvPr id="8646" name="Google Shape;8646;p1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7" name="Google Shape;8647;p1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8" name="Google Shape;8648;p1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9" name="Google Shape;8649;p1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0" name="Google Shape;8650;p1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1" name="Google Shape;8651;p1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2" name="Google Shape;8652;p1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3" name="Google Shape;8653;p1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4" name="Google Shape;8654;p1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5" name="Google Shape;8655;p1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6" name="Google Shape;8656;p1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7" name="Google Shape;8657;p1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8" name="Google Shape;8658;p1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9" name="Google Shape;8659;p1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0" name="Google Shape;8660;p1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1" name="Google Shape;8661;p1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2" name="Google Shape;8662;p1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3" name="Google Shape;8663;p1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4" name="Google Shape;8664;p1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5" name="Google Shape;8665;p1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6" name="Google Shape;8666;p1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7" name="Google Shape;8667;p1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8" name="Google Shape;8668;p1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9" name="Google Shape;8669;p1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0" name="Google Shape;8670;p1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1" name="Google Shape;8671;p1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2" name="Google Shape;8672;p1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3" name="Google Shape;8673;p1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4" name="Google Shape;8674;p1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5" name="Google Shape;8675;p1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6" name="Google Shape;8676;p1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7" name="Google Shape;8677;p1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8" name="Google Shape;8678;p1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9" name="Google Shape;8679;p1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0" name="Google Shape;8680;p1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1" name="Google Shape;8681;p1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2" name="Google Shape;8682;p1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3" name="Google Shape;8683;p1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4" name="Google Shape;8684;p1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5" name="Google Shape;8685;p1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6" name="Google Shape;8686;p1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7" name="Google Shape;8687;p1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8" name="Google Shape;8688;p1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9" name="Google Shape;8689;p1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0" name="Google Shape;8690;p1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1" name="Google Shape;8691;p1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2" name="Google Shape;8692;p1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3" name="Google Shape;8693;p1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4" name="Google Shape;8694;p1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5" name="Google Shape;8695;p1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6" name="Google Shape;8696;p1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7" name="Google Shape;8697;p1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8" name="Google Shape;8698;p1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9" name="Google Shape;8699;p1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0" name="Google Shape;8700;p1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1" name="Google Shape;8701;p1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2" name="Google Shape;8702;p1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3" name="Google Shape;8703;p1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4" name="Google Shape;8704;p1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5" name="Google Shape;8705;p1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6" name="Google Shape;8706;p1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7" name="Google Shape;8707;p1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8" name="Google Shape;8708;p1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9" name="Google Shape;8709;p1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0" name="Google Shape;8710;p1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1" name="Google Shape;8711;p1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2" name="Google Shape;8712;p1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3" name="Google Shape;8713;p1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4" name="Google Shape;8714;p1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5" name="Google Shape;8715;p1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6" name="Google Shape;8716;p1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7" name="Google Shape;8717;p1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8" name="Google Shape;8718;p1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9" name="Google Shape;8719;p1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0" name="Google Shape;8720;p1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1" name="Google Shape;8721;p1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2" name="Google Shape;8722;p1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3" name="Google Shape;8723;p1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4" name="Google Shape;8724;p1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5" name="Google Shape;8725;p1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6" name="Google Shape;8726;p1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7" name="Google Shape;8727;p1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8" name="Google Shape;8728;p1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9" name="Google Shape;8729;p1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0" name="Google Shape;8730;p1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1" name="Google Shape;8731;p1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2" name="Google Shape;8732;p1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3" name="Google Shape;8733;p1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4" name="Google Shape;8734;p1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5" name="Google Shape;8735;p1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6" name="Google Shape;8736;p1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7" name="Google Shape;8737;p1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8" name="Google Shape;8738;p1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9" name="Google Shape;8739;p1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0" name="Google Shape;8740;p1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1" name="Google Shape;8741;p1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2" name="Google Shape;8742;p1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3" name="Google Shape;8743;p1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4" name="Google Shape;8744;p1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5" name="Google Shape;8745;p1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6" name="Google Shape;8746;p1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7" name="Google Shape;8747;p1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8" name="Google Shape;8748;p1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9" name="Google Shape;8749;p1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0" name="Google Shape;8750;p1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1" name="Google Shape;8751;p1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2" name="Google Shape;8752;p1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3" name="Google Shape;8753;p1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4" name="Google Shape;8754;p1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5" name="Google Shape;8755;p1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6" name="Google Shape;8756;p1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7" name="Google Shape;8757;p1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8" name="Google Shape;8758;p1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9" name="Google Shape;8759;p1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0" name="Google Shape;8760;p1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1" name="Google Shape;8761;p1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2" name="Google Shape;8762;p1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3" name="Google Shape;8763;p1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4" name="Google Shape;8764;p1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5" name="Google Shape;8765;p1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6" name="Google Shape;8766;p1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7" name="Google Shape;8767;p1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8" name="Google Shape;8768;p1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9" name="Google Shape;8769;p1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0" name="Google Shape;8770;p1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1" name="Google Shape;8771;p1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2" name="Google Shape;8772;p1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3" name="Google Shape;8773;p1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4" name="Google Shape;8774;p1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5" name="Google Shape;8775;p1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6" name="Google Shape;8776;p1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7" name="Google Shape;8777;p1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8" name="Google Shape;8778;p1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9" name="Google Shape;8779;p1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0" name="Google Shape;8780;p1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1" name="Google Shape;8781;p1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2" name="Google Shape;8782;p1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3" name="Google Shape;8783;p1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4" name="Google Shape;8784;p1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5" name="Google Shape;8785;p1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6" name="Google Shape;8786;p1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7" name="Google Shape;8787;p1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8" name="Google Shape;8788;p1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9" name="Google Shape;8789;p1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0" name="Google Shape;8790;p1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1" name="Google Shape;8791;p1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2" name="Google Shape;8792;p1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3" name="Google Shape;8793;p1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4" name="Google Shape;8794;p1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5" name="Google Shape;8795;p1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6" name="Google Shape;8796;p1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7" name="Google Shape;8797;p1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8" name="Google Shape;8798;p1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9" name="Google Shape;8799;p1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0" name="Google Shape;8800;p1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1" name="Google Shape;8801;p1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2" name="Google Shape;8802;p1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3" name="Google Shape;8803;p1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4" name="Google Shape;8804;p1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5" name="Google Shape;8805;p1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6" name="Google Shape;8806;p1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7" name="Google Shape;8807;p1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8" name="Google Shape;8808;p1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9" name="Google Shape;8809;p1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0" name="Google Shape;8810;p1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1" name="Google Shape;8811;p1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2" name="Google Shape;8812;p1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3" name="Google Shape;8813;p1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4" name="Google Shape;8814;p1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5" name="Google Shape;8815;p1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6" name="Google Shape;8816;p1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7" name="Google Shape;8817;p1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8" name="Google Shape;8818;p1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9" name="Google Shape;8819;p1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0" name="Google Shape;8820;p1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1" name="Google Shape;8821;p1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2" name="Google Shape;8822;p1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3" name="Google Shape;8823;p1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4" name="Google Shape;8824;p1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5" name="Google Shape;8825;p1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6" name="Google Shape;8826;p1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7" name="Google Shape;8827;p1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8" name="Google Shape;8828;p1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9" name="Google Shape;8829;p1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0" name="Google Shape;8830;p1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1" name="Google Shape;8831;p1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2" name="Google Shape;8832;p1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3" name="Google Shape;8833;p1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4" name="Google Shape;8834;p1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5" name="Google Shape;8835;p1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6" name="Google Shape;8836;p1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7" name="Google Shape;8837;p1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8" name="Google Shape;8838;p1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9" name="Google Shape;8839;p1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0" name="Google Shape;8840;p1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1" name="Google Shape;8841;p1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2" name="Google Shape;8842;p1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3" name="Google Shape;8843;p1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4" name="Google Shape;8844;p1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5" name="Google Shape;8845;p1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6" name="Google Shape;8846;p1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7" name="Google Shape;8847;p1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8" name="Google Shape;8848;p1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9" name="Google Shape;8849;p1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0" name="Google Shape;8850;p1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1" name="Google Shape;8851;p1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2" name="Google Shape;8852;p1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3" name="Google Shape;8853;p1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4" name="Google Shape;8854;p1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5" name="Google Shape;8855;p1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6" name="Google Shape;8856;p1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7" name="Google Shape;8857;p1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8" name="Google Shape;8858;p1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9" name="Google Shape;8859;p1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0" name="Google Shape;8860;p1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1" name="Google Shape;8861;p1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2" name="Google Shape;8862;p1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3" name="Google Shape;8863;p1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4" name="Google Shape;8864;p1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5" name="Google Shape;8865;p1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6" name="Google Shape;8866;p1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7" name="Google Shape;8867;p1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8" name="Google Shape;8868;p1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9" name="Google Shape;8869;p1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0" name="Google Shape;8870;p1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1" name="Google Shape;8871;p1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2" name="Google Shape;8872;p1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3" name="Google Shape;8873;p1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4" name="Google Shape;8874;p1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5" name="Google Shape;8875;p1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6" name="Google Shape;8876;p1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7" name="Google Shape;8877;p1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8" name="Google Shape;8878;p1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9" name="Google Shape;8879;p1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0" name="Google Shape;8880;p1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1" name="Google Shape;8881;p1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2" name="Google Shape;8882;p1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3" name="Google Shape;8883;p1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4" name="Google Shape;8884;p1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5" name="Google Shape;8885;p1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6" name="Google Shape;8886;p1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7" name="Google Shape;8887;p1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8" name="Google Shape;8888;p1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9" name="Google Shape;8889;p1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0" name="Google Shape;8890;p1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1" name="Google Shape;8891;p1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2" name="Google Shape;8892;p1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3" name="Google Shape;8893;p1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4" name="Google Shape;8894;p1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5" name="Google Shape;8895;p1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6" name="Google Shape;8896;p1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7" name="Google Shape;8897;p1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8" name="Google Shape;8898;p1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9" name="Google Shape;8899;p1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0" name="Google Shape;8900;p1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1" name="Google Shape;8901;p1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2" name="Google Shape;8902;p18"/>
            <p:cNvGrpSpPr/>
            <p:nvPr/>
          </p:nvGrpSpPr>
          <p:grpSpPr>
            <a:xfrm>
              <a:off x="2672770" y="3466944"/>
              <a:ext cx="885398" cy="893069"/>
              <a:chOff x="2781975" y="3951500"/>
              <a:chExt cx="640525" cy="646075"/>
            </a:xfrm>
          </p:grpSpPr>
          <p:sp>
            <p:nvSpPr>
              <p:cNvPr id="8903" name="Google Shape;8903;p18"/>
              <p:cNvSpPr/>
              <p:nvPr/>
            </p:nvSpPr>
            <p:spPr>
              <a:xfrm>
                <a:off x="31723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4" name="Google Shape;8904;p18"/>
              <p:cNvSpPr/>
              <p:nvPr/>
            </p:nvSpPr>
            <p:spPr>
              <a:xfrm>
                <a:off x="31723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5" name="Google Shape;8905;p18"/>
              <p:cNvSpPr/>
              <p:nvPr/>
            </p:nvSpPr>
            <p:spPr>
              <a:xfrm>
                <a:off x="313325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6" name="Google Shape;8906;p18"/>
              <p:cNvSpPr/>
              <p:nvPr/>
            </p:nvSpPr>
            <p:spPr>
              <a:xfrm>
                <a:off x="31723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7" name="Google Shape;8907;p18"/>
              <p:cNvSpPr/>
              <p:nvPr/>
            </p:nvSpPr>
            <p:spPr>
              <a:xfrm>
                <a:off x="31723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8" name="Google Shape;8908;p18"/>
              <p:cNvSpPr/>
              <p:nvPr/>
            </p:nvSpPr>
            <p:spPr>
              <a:xfrm>
                <a:off x="31723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9" name="Google Shape;8909;p18"/>
              <p:cNvSpPr/>
              <p:nvPr/>
            </p:nvSpPr>
            <p:spPr>
              <a:xfrm>
                <a:off x="31723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0" name="Google Shape;8910;p18"/>
              <p:cNvSpPr/>
              <p:nvPr/>
            </p:nvSpPr>
            <p:spPr>
              <a:xfrm>
                <a:off x="31723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1" name="Google Shape;8911;p18"/>
              <p:cNvSpPr/>
              <p:nvPr/>
            </p:nvSpPr>
            <p:spPr>
              <a:xfrm>
                <a:off x="3172025" y="4045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3"/>
                      <a:pt x="154" y="640"/>
                      <a:pt x="325" y="640"/>
                    </a:cubicBezTo>
                    <a:cubicBezTo>
                      <a:pt x="329" y="640"/>
                      <a:pt x="332" y="640"/>
                      <a:pt x="336" y="640"/>
                    </a:cubicBezTo>
                    <a:cubicBezTo>
                      <a:pt x="514" y="635"/>
                      <a:pt x="653" y="486"/>
                      <a:pt x="646" y="310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2" name="Google Shape;8912;p18"/>
              <p:cNvSpPr/>
              <p:nvPr/>
            </p:nvSpPr>
            <p:spPr>
              <a:xfrm>
                <a:off x="3172025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3" name="Google Shape;8913;p18"/>
              <p:cNvSpPr/>
              <p:nvPr/>
            </p:nvSpPr>
            <p:spPr>
              <a:xfrm>
                <a:off x="3172025" y="3977350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5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4" name="Google Shape;8914;p18"/>
              <p:cNvSpPr/>
              <p:nvPr/>
            </p:nvSpPr>
            <p:spPr>
              <a:xfrm>
                <a:off x="313325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5" name="Google Shape;8915;p18"/>
              <p:cNvSpPr/>
              <p:nvPr/>
            </p:nvSpPr>
            <p:spPr>
              <a:xfrm>
                <a:off x="3172025" y="4113375"/>
                <a:ext cx="1632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0" extrusionOk="0">
                    <a:moveTo>
                      <a:pt x="326" y="0"/>
                    </a:moveTo>
                    <a:cubicBezTo>
                      <a:pt x="322" y="0"/>
                      <a:pt x="319" y="0"/>
                      <a:pt x="315" y="0"/>
                    </a:cubicBezTo>
                    <a:cubicBezTo>
                      <a:pt x="139" y="6"/>
                      <a:pt x="0" y="154"/>
                      <a:pt x="6" y="330"/>
                    </a:cubicBezTo>
                    <a:cubicBezTo>
                      <a:pt x="12" y="503"/>
                      <a:pt x="154" y="639"/>
                      <a:pt x="325" y="639"/>
                    </a:cubicBezTo>
                    <a:cubicBezTo>
                      <a:pt x="329" y="639"/>
                      <a:pt x="332" y="639"/>
                      <a:pt x="336" y="639"/>
                    </a:cubicBezTo>
                    <a:cubicBezTo>
                      <a:pt x="514" y="633"/>
                      <a:pt x="653" y="486"/>
                      <a:pt x="646" y="309"/>
                    </a:cubicBezTo>
                    <a:cubicBezTo>
                      <a:pt x="641" y="137"/>
                      <a:pt x="499" y="0"/>
                      <a:pt x="32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6" name="Google Shape;8916;p18"/>
              <p:cNvSpPr/>
              <p:nvPr/>
            </p:nvSpPr>
            <p:spPr>
              <a:xfrm>
                <a:off x="3172025" y="4079350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6" y="1"/>
                    </a:moveTo>
                    <a:cubicBezTo>
                      <a:pt x="322" y="1"/>
                      <a:pt x="319" y="1"/>
                      <a:pt x="315" y="1"/>
                    </a:cubicBezTo>
                    <a:cubicBezTo>
                      <a:pt x="139" y="7"/>
                      <a:pt x="0" y="154"/>
                      <a:pt x="6" y="332"/>
                    </a:cubicBezTo>
                    <a:cubicBezTo>
                      <a:pt x="12" y="505"/>
                      <a:pt x="154" y="641"/>
                      <a:pt x="325" y="641"/>
                    </a:cubicBezTo>
                    <a:cubicBezTo>
                      <a:pt x="329" y="641"/>
                      <a:pt x="332" y="641"/>
                      <a:pt x="336" y="641"/>
                    </a:cubicBezTo>
                    <a:cubicBezTo>
                      <a:pt x="514" y="635"/>
                      <a:pt x="653" y="487"/>
                      <a:pt x="646" y="310"/>
                    </a:cubicBezTo>
                    <a:cubicBezTo>
                      <a:pt x="641" y="137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7" name="Google Shape;8917;p18"/>
              <p:cNvSpPr/>
              <p:nvPr/>
            </p:nvSpPr>
            <p:spPr>
              <a:xfrm>
                <a:off x="31723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8" name="Google Shape;8918;p18"/>
              <p:cNvSpPr/>
              <p:nvPr/>
            </p:nvSpPr>
            <p:spPr>
              <a:xfrm>
                <a:off x="31723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9" name="Google Shape;8919;p18"/>
              <p:cNvSpPr/>
              <p:nvPr/>
            </p:nvSpPr>
            <p:spPr>
              <a:xfrm>
                <a:off x="31723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4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0" name="Google Shape;8920;p18"/>
              <p:cNvSpPr/>
              <p:nvPr/>
            </p:nvSpPr>
            <p:spPr>
              <a:xfrm>
                <a:off x="32113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1" name="Google Shape;8921;p18"/>
              <p:cNvSpPr/>
              <p:nvPr/>
            </p:nvSpPr>
            <p:spPr>
              <a:xfrm>
                <a:off x="32113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2" name="Google Shape;8922;p18"/>
              <p:cNvSpPr/>
              <p:nvPr/>
            </p:nvSpPr>
            <p:spPr>
              <a:xfrm>
                <a:off x="32113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3" name="Google Shape;8923;p18"/>
              <p:cNvSpPr/>
              <p:nvPr/>
            </p:nvSpPr>
            <p:spPr>
              <a:xfrm>
                <a:off x="32113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4" name="Google Shape;8924;p18"/>
              <p:cNvSpPr/>
              <p:nvPr/>
            </p:nvSpPr>
            <p:spPr>
              <a:xfrm>
                <a:off x="32113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5" name="Google Shape;8925;p18"/>
              <p:cNvSpPr/>
              <p:nvPr/>
            </p:nvSpPr>
            <p:spPr>
              <a:xfrm>
                <a:off x="31723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6" name="Google Shape;8926;p18"/>
              <p:cNvSpPr/>
              <p:nvPr/>
            </p:nvSpPr>
            <p:spPr>
              <a:xfrm>
                <a:off x="32113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7" name="Google Shape;8927;p18"/>
              <p:cNvSpPr/>
              <p:nvPr/>
            </p:nvSpPr>
            <p:spPr>
              <a:xfrm>
                <a:off x="32113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8" name="Google Shape;8928;p18"/>
              <p:cNvSpPr/>
              <p:nvPr/>
            </p:nvSpPr>
            <p:spPr>
              <a:xfrm>
                <a:off x="31723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9" name="Google Shape;8929;p18"/>
              <p:cNvSpPr/>
              <p:nvPr/>
            </p:nvSpPr>
            <p:spPr>
              <a:xfrm>
                <a:off x="32113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0" name="Google Shape;8930;p18"/>
              <p:cNvSpPr/>
              <p:nvPr/>
            </p:nvSpPr>
            <p:spPr>
              <a:xfrm>
                <a:off x="32113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1" name="Google Shape;8931;p18"/>
              <p:cNvSpPr/>
              <p:nvPr/>
            </p:nvSpPr>
            <p:spPr>
              <a:xfrm>
                <a:off x="31723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4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2" name="Google Shape;8932;p18"/>
              <p:cNvSpPr/>
              <p:nvPr/>
            </p:nvSpPr>
            <p:spPr>
              <a:xfrm>
                <a:off x="32113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3" name="Google Shape;8933;p18"/>
              <p:cNvSpPr/>
              <p:nvPr/>
            </p:nvSpPr>
            <p:spPr>
              <a:xfrm>
                <a:off x="32113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4" name="Google Shape;8934;p18"/>
              <p:cNvSpPr/>
              <p:nvPr/>
            </p:nvSpPr>
            <p:spPr>
              <a:xfrm>
                <a:off x="32113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5" name="Google Shape;8935;p18"/>
              <p:cNvSpPr/>
              <p:nvPr/>
            </p:nvSpPr>
            <p:spPr>
              <a:xfrm>
                <a:off x="3133250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6" name="Google Shape;8936;p18"/>
              <p:cNvSpPr/>
              <p:nvPr/>
            </p:nvSpPr>
            <p:spPr>
              <a:xfrm>
                <a:off x="309422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7" name="Google Shape;8937;p18"/>
              <p:cNvSpPr/>
              <p:nvPr/>
            </p:nvSpPr>
            <p:spPr>
              <a:xfrm>
                <a:off x="309422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8" name="Google Shape;8938;p18"/>
              <p:cNvSpPr/>
              <p:nvPr/>
            </p:nvSpPr>
            <p:spPr>
              <a:xfrm>
                <a:off x="309422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9" name="Google Shape;8939;p18"/>
              <p:cNvSpPr/>
              <p:nvPr/>
            </p:nvSpPr>
            <p:spPr>
              <a:xfrm>
                <a:off x="309422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0" name="Google Shape;8940;p18"/>
              <p:cNvSpPr/>
              <p:nvPr/>
            </p:nvSpPr>
            <p:spPr>
              <a:xfrm>
                <a:off x="309422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1" name="Google Shape;8941;p18"/>
              <p:cNvSpPr/>
              <p:nvPr/>
            </p:nvSpPr>
            <p:spPr>
              <a:xfrm>
                <a:off x="309422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2" name="Google Shape;8942;p18"/>
              <p:cNvSpPr/>
              <p:nvPr/>
            </p:nvSpPr>
            <p:spPr>
              <a:xfrm>
                <a:off x="309422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3" name="Google Shape;8943;p18"/>
              <p:cNvSpPr/>
              <p:nvPr/>
            </p:nvSpPr>
            <p:spPr>
              <a:xfrm>
                <a:off x="309422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4" name="Google Shape;8944;p18"/>
              <p:cNvSpPr/>
              <p:nvPr/>
            </p:nvSpPr>
            <p:spPr>
              <a:xfrm>
                <a:off x="3133400" y="3952975"/>
                <a:ext cx="15125" cy="655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9" y="151"/>
                      <a:pt x="159" y="261"/>
                      <a:pt x="316" y="261"/>
                    </a:cubicBezTo>
                    <a:cubicBezTo>
                      <a:pt x="445" y="261"/>
                      <a:pt x="557" y="184"/>
                      <a:pt x="605" y="73"/>
                    </a:cubicBezTo>
                    <a:cubicBezTo>
                      <a:pt x="406" y="46"/>
                      <a:pt x="204" y="20"/>
                      <a:pt x="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5" name="Google Shape;8945;p18"/>
              <p:cNvSpPr/>
              <p:nvPr/>
            </p:nvSpPr>
            <p:spPr>
              <a:xfrm>
                <a:off x="3094125" y="411347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8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2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6" name="Google Shape;8946;p18"/>
              <p:cNvSpPr/>
              <p:nvPr/>
            </p:nvSpPr>
            <p:spPr>
              <a:xfrm>
                <a:off x="3094125" y="4079500"/>
                <a:ext cx="161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0" extrusionOk="0">
                    <a:moveTo>
                      <a:pt x="326" y="1"/>
                    </a:moveTo>
                    <a:cubicBezTo>
                      <a:pt x="323" y="1"/>
                      <a:pt x="321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7" y="500"/>
                      <a:pt x="149" y="640"/>
                      <a:pt x="322" y="640"/>
                    </a:cubicBezTo>
                    <a:cubicBezTo>
                      <a:pt x="325" y="640"/>
                      <a:pt x="327" y="640"/>
                      <a:pt x="330" y="640"/>
                    </a:cubicBezTo>
                    <a:cubicBezTo>
                      <a:pt x="506" y="637"/>
                      <a:pt x="646" y="490"/>
                      <a:pt x="643" y="314"/>
                    </a:cubicBezTo>
                    <a:cubicBezTo>
                      <a:pt x="640" y="141"/>
                      <a:pt x="499" y="1"/>
                      <a:pt x="326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7" name="Google Shape;8947;p18"/>
              <p:cNvSpPr/>
              <p:nvPr/>
            </p:nvSpPr>
            <p:spPr>
              <a:xfrm>
                <a:off x="309422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1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8" name="Google Shape;8948;p18"/>
              <p:cNvSpPr/>
              <p:nvPr/>
            </p:nvSpPr>
            <p:spPr>
              <a:xfrm>
                <a:off x="309422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9" name="Google Shape;8949;p18"/>
              <p:cNvSpPr/>
              <p:nvPr/>
            </p:nvSpPr>
            <p:spPr>
              <a:xfrm>
                <a:off x="309422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1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0" name="Google Shape;8950;p18"/>
              <p:cNvSpPr/>
              <p:nvPr/>
            </p:nvSpPr>
            <p:spPr>
              <a:xfrm>
                <a:off x="313325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1" name="Google Shape;8951;p18"/>
              <p:cNvSpPr/>
              <p:nvPr/>
            </p:nvSpPr>
            <p:spPr>
              <a:xfrm>
                <a:off x="309422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1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2" name="Google Shape;8952;p18"/>
              <p:cNvSpPr/>
              <p:nvPr/>
            </p:nvSpPr>
            <p:spPr>
              <a:xfrm>
                <a:off x="309422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1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1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3" name="Google Shape;8953;p18"/>
              <p:cNvSpPr/>
              <p:nvPr/>
            </p:nvSpPr>
            <p:spPr>
              <a:xfrm>
                <a:off x="31332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4" name="Google Shape;8954;p18"/>
              <p:cNvSpPr/>
              <p:nvPr/>
            </p:nvSpPr>
            <p:spPr>
              <a:xfrm>
                <a:off x="31332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5" name="Google Shape;8955;p18"/>
              <p:cNvSpPr/>
              <p:nvPr/>
            </p:nvSpPr>
            <p:spPr>
              <a:xfrm>
                <a:off x="31332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6" name="Google Shape;8956;p18"/>
              <p:cNvSpPr/>
              <p:nvPr/>
            </p:nvSpPr>
            <p:spPr>
              <a:xfrm>
                <a:off x="31332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7" name="Google Shape;8957;p18"/>
              <p:cNvSpPr/>
              <p:nvPr/>
            </p:nvSpPr>
            <p:spPr>
              <a:xfrm>
                <a:off x="313325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8" name="Google Shape;8958;p18"/>
              <p:cNvSpPr/>
              <p:nvPr/>
            </p:nvSpPr>
            <p:spPr>
              <a:xfrm>
                <a:off x="31332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9" name="Google Shape;8959;p18"/>
              <p:cNvSpPr/>
              <p:nvPr/>
            </p:nvSpPr>
            <p:spPr>
              <a:xfrm>
                <a:off x="31332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0" name="Google Shape;8960;p18"/>
              <p:cNvSpPr/>
              <p:nvPr/>
            </p:nvSpPr>
            <p:spPr>
              <a:xfrm>
                <a:off x="3133250" y="404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1" name="Google Shape;8961;p18"/>
              <p:cNvSpPr/>
              <p:nvPr/>
            </p:nvSpPr>
            <p:spPr>
              <a:xfrm>
                <a:off x="3133250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2" name="Google Shape;8962;p18"/>
              <p:cNvSpPr/>
              <p:nvPr/>
            </p:nvSpPr>
            <p:spPr>
              <a:xfrm>
                <a:off x="3133250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3" name="Google Shape;8963;p18"/>
              <p:cNvSpPr/>
              <p:nvPr/>
            </p:nvSpPr>
            <p:spPr>
              <a:xfrm>
                <a:off x="32113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4" name="Google Shape;8964;p18"/>
              <p:cNvSpPr/>
              <p:nvPr/>
            </p:nvSpPr>
            <p:spPr>
              <a:xfrm>
                <a:off x="31332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5" name="Google Shape;8965;p18"/>
              <p:cNvSpPr/>
              <p:nvPr/>
            </p:nvSpPr>
            <p:spPr>
              <a:xfrm>
                <a:off x="31332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6" name="Google Shape;8966;p18"/>
              <p:cNvSpPr/>
              <p:nvPr/>
            </p:nvSpPr>
            <p:spPr>
              <a:xfrm>
                <a:off x="31332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7" name="Google Shape;8967;p18"/>
              <p:cNvSpPr/>
              <p:nvPr/>
            </p:nvSpPr>
            <p:spPr>
              <a:xfrm>
                <a:off x="31332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8" name="Google Shape;8968;p18"/>
              <p:cNvSpPr/>
              <p:nvPr/>
            </p:nvSpPr>
            <p:spPr>
              <a:xfrm>
                <a:off x="33674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9" name="Google Shape;8969;p18"/>
              <p:cNvSpPr/>
              <p:nvPr/>
            </p:nvSpPr>
            <p:spPr>
              <a:xfrm>
                <a:off x="33283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0" name="Google Shape;8970;p18"/>
              <p:cNvSpPr/>
              <p:nvPr/>
            </p:nvSpPr>
            <p:spPr>
              <a:xfrm>
                <a:off x="33283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1" name="Google Shape;8971;p18"/>
              <p:cNvSpPr/>
              <p:nvPr/>
            </p:nvSpPr>
            <p:spPr>
              <a:xfrm>
                <a:off x="33283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2" name="Google Shape;8972;p18"/>
              <p:cNvSpPr/>
              <p:nvPr/>
            </p:nvSpPr>
            <p:spPr>
              <a:xfrm>
                <a:off x="33283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3" name="Google Shape;8973;p18"/>
              <p:cNvSpPr/>
              <p:nvPr/>
            </p:nvSpPr>
            <p:spPr>
              <a:xfrm>
                <a:off x="33283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4" name="Google Shape;8974;p18"/>
              <p:cNvSpPr/>
              <p:nvPr/>
            </p:nvSpPr>
            <p:spPr>
              <a:xfrm>
                <a:off x="33283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5" name="Google Shape;8975;p18"/>
              <p:cNvSpPr/>
              <p:nvPr/>
            </p:nvSpPr>
            <p:spPr>
              <a:xfrm>
                <a:off x="33283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6" name="Google Shape;8976;p18"/>
              <p:cNvSpPr/>
              <p:nvPr/>
            </p:nvSpPr>
            <p:spPr>
              <a:xfrm>
                <a:off x="33283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7" name="Google Shape;8977;p18"/>
              <p:cNvSpPr/>
              <p:nvPr/>
            </p:nvSpPr>
            <p:spPr>
              <a:xfrm>
                <a:off x="32893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8" name="Google Shape;8978;p18"/>
              <p:cNvSpPr/>
              <p:nvPr/>
            </p:nvSpPr>
            <p:spPr>
              <a:xfrm>
                <a:off x="32893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9" name="Google Shape;8979;p18"/>
              <p:cNvSpPr/>
              <p:nvPr/>
            </p:nvSpPr>
            <p:spPr>
              <a:xfrm>
                <a:off x="32893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0" name="Google Shape;8980;p18"/>
              <p:cNvSpPr/>
              <p:nvPr/>
            </p:nvSpPr>
            <p:spPr>
              <a:xfrm>
                <a:off x="32893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1" name="Google Shape;8981;p18"/>
              <p:cNvSpPr/>
              <p:nvPr/>
            </p:nvSpPr>
            <p:spPr>
              <a:xfrm>
                <a:off x="32893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2" name="Google Shape;8982;p18"/>
              <p:cNvSpPr/>
              <p:nvPr/>
            </p:nvSpPr>
            <p:spPr>
              <a:xfrm>
                <a:off x="33283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3" name="Google Shape;8983;p18"/>
              <p:cNvSpPr/>
              <p:nvPr/>
            </p:nvSpPr>
            <p:spPr>
              <a:xfrm>
                <a:off x="33283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4" name="Google Shape;8984;p18"/>
              <p:cNvSpPr/>
              <p:nvPr/>
            </p:nvSpPr>
            <p:spPr>
              <a:xfrm>
                <a:off x="3328375" y="4047150"/>
                <a:ext cx="141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7" extrusionOk="0">
                    <a:moveTo>
                      <a:pt x="129" y="0"/>
                    </a:moveTo>
                    <a:cubicBezTo>
                      <a:pt x="52" y="58"/>
                      <a:pt x="1" y="151"/>
                      <a:pt x="1" y="257"/>
                    </a:cubicBezTo>
                    <a:cubicBezTo>
                      <a:pt x="1" y="433"/>
                      <a:pt x="144" y="576"/>
                      <a:pt x="322" y="576"/>
                    </a:cubicBezTo>
                    <a:cubicBezTo>
                      <a:pt x="420" y="576"/>
                      <a:pt x="506" y="531"/>
                      <a:pt x="564" y="462"/>
                    </a:cubicBezTo>
                    <a:cubicBezTo>
                      <a:pt x="423" y="305"/>
                      <a:pt x="278" y="151"/>
                      <a:pt x="12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5" name="Google Shape;8985;p18"/>
              <p:cNvSpPr/>
              <p:nvPr/>
            </p:nvSpPr>
            <p:spPr>
              <a:xfrm>
                <a:off x="33283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6" name="Google Shape;8986;p18"/>
              <p:cNvSpPr/>
              <p:nvPr/>
            </p:nvSpPr>
            <p:spPr>
              <a:xfrm>
                <a:off x="33674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7" name="Google Shape;8987;p18"/>
              <p:cNvSpPr/>
              <p:nvPr/>
            </p:nvSpPr>
            <p:spPr>
              <a:xfrm>
                <a:off x="3406475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213" y="0"/>
                    </a:moveTo>
                    <a:cubicBezTo>
                      <a:pt x="89" y="44"/>
                      <a:pt x="0" y="160"/>
                      <a:pt x="0" y="300"/>
                    </a:cubicBezTo>
                    <a:cubicBezTo>
                      <a:pt x="0" y="476"/>
                      <a:pt x="143" y="620"/>
                      <a:pt x="320" y="620"/>
                    </a:cubicBezTo>
                    <a:cubicBezTo>
                      <a:pt x="341" y="620"/>
                      <a:pt x="360" y="618"/>
                      <a:pt x="380" y="614"/>
                    </a:cubicBezTo>
                    <a:cubicBezTo>
                      <a:pt x="330" y="407"/>
                      <a:pt x="275" y="202"/>
                      <a:pt x="21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8" name="Google Shape;8988;p18"/>
              <p:cNvSpPr/>
              <p:nvPr/>
            </p:nvSpPr>
            <p:spPr>
              <a:xfrm>
                <a:off x="33674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9" name="Google Shape;8989;p18"/>
              <p:cNvSpPr/>
              <p:nvPr/>
            </p:nvSpPr>
            <p:spPr>
              <a:xfrm>
                <a:off x="3094125" y="4045500"/>
                <a:ext cx="1617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1" extrusionOk="0">
                    <a:moveTo>
                      <a:pt x="324" y="0"/>
                    </a:moveTo>
                    <a:cubicBezTo>
                      <a:pt x="322" y="0"/>
                      <a:pt x="320" y="0"/>
                      <a:pt x="318" y="0"/>
                    </a:cubicBezTo>
                    <a:cubicBezTo>
                      <a:pt x="140" y="3"/>
                      <a:pt x="0" y="149"/>
                      <a:pt x="3" y="327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8"/>
                      <a:pt x="646" y="491"/>
                      <a:pt x="643" y="314"/>
                    </a:cubicBezTo>
                    <a:cubicBezTo>
                      <a:pt x="640" y="139"/>
                      <a:pt x="497" y="0"/>
                      <a:pt x="324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0" name="Google Shape;8990;p18"/>
              <p:cNvSpPr/>
              <p:nvPr/>
            </p:nvSpPr>
            <p:spPr>
              <a:xfrm>
                <a:off x="3406475" y="4215525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51" y="641"/>
                      <a:pt x="561" y="563"/>
                      <a:pt x="611" y="453"/>
                    </a:cubicBezTo>
                    <a:cubicBezTo>
                      <a:pt x="594" y="335"/>
                      <a:pt x="574" y="219"/>
                      <a:pt x="553" y="103"/>
                    </a:cubicBezTo>
                    <a:cubicBezTo>
                      <a:pt x="496" y="40"/>
                      <a:pt x="413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1" name="Google Shape;8991;p18"/>
              <p:cNvSpPr/>
              <p:nvPr/>
            </p:nvSpPr>
            <p:spPr>
              <a:xfrm>
                <a:off x="34064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2" name="Google Shape;8992;p18"/>
              <p:cNvSpPr/>
              <p:nvPr/>
            </p:nvSpPr>
            <p:spPr>
              <a:xfrm>
                <a:off x="34064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3" name="Google Shape;8993;p18"/>
              <p:cNvSpPr/>
              <p:nvPr/>
            </p:nvSpPr>
            <p:spPr>
              <a:xfrm>
                <a:off x="33674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4" name="Google Shape;8994;p18"/>
              <p:cNvSpPr/>
              <p:nvPr/>
            </p:nvSpPr>
            <p:spPr>
              <a:xfrm>
                <a:off x="33674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5" name="Google Shape;8995;p18"/>
              <p:cNvSpPr/>
              <p:nvPr/>
            </p:nvSpPr>
            <p:spPr>
              <a:xfrm>
                <a:off x="33283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6" name="Google Shape;8996;p18"/>
              <p:cNvSpPr/>
              <p:nvPr/>
            </p:nvSpPr>
            <p:spPr>
              <a:xfrm>
                <a:off x="33674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7" name="Google Shape;8997;p18"/>
              <p:cNvSpPr/>
              <p:nvPr/>
            </p:nvSpPr>
            <p:spPr>
              <a:xfrm>
                <a:off x="33674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8" name="Google Shape;8998;p18"/>
              <p:cNvSpPr/>
              <p:nvPr/>
            </p:nvSpPr>
            <p:spPr>
              <a:xfrm>
                <a:off x="33674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9" name="Google Shape;8999;p18"/>
              <p:cNvSpPr/>
              <p:nvPr/>
            </p:nvSpPr>
            <p:spPr>
              <a:xfrm>
                <a:off x="33674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0" name="Google Shape;9000;p18"/>
              <p:cNvSpPr/>
              <p:nvPr/>
            </p:nvSpPr>
            <p:spPr>
              <a:xfrm>
                <a:off x="33674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1" name="Google Shape;9001;p18"/>
              <p:cNvSpPr/>
              <p:nvPr/>
            </p:nvSpPr>
            <p:spPr>
              <a:xfrm>
                <a:off x="32893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2" name="Google Shape;9002;p18"/>
              <p:cNvSpPr/>
              <p:nvPr/>
            </p:nvSpPr>
            <p:spPr>
              <a:xfrm>
                <a:off x="325032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3" name="Google Shape;9003;p18"/>
              <p:cNvSpPr/>
              <p:nvPr/>
            </p:nvSpPr>
            <p:spPr>
              <a:xfrm>
                <a:off x="325032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4" name="Google Shape;9004;p18"/>
              <p:cNvSpPr/>
              <p:nvPr/>
            </p:nvSpPr>
            <p:spPr>
              <a:xfrm>
                <a:off x="325032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5" name="Google Shape;9005;p18"/>
              <p:cNvSpPr/>
              <p:nvPr/>
            </p:nvSpPr>
            <p:spPr>
              <a:xfrm>
                <a:off x="325032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6" name="Google Shape;9006;p18"/>
              <p:cNvSpPr/>
              <p:nvPr/>
            </p:nvSpPr>
            <p:spPr>
              <a:xfrm>
                <a:off x="325032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7" name="Google Shape;9007;p18"/>
              <p:cNvSpPr/>
              <p:nvPr/>
            </p:nvSpPr>
            <p:spPr>
              <a:xfrm>
                <a:off x="325032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8" name="Google Shape;9008;p18"/>
              <p:cNvSpPr/>
              <p:nvPr/>
            </p:nvSpPr>
            <p:spPr>
              <a:xfrm>
                <a:off x="325032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9" name="Google Shape;9009;p18"/>
              <p:cNvSpPr/>
              <p:nvPr/>
            </p:nvSpPr>
            <p:spPr>
              <a:xfrm>
                <a:off x="325032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0" name="Google Shape;9010;p18"/>
              <p:cNvSpPr/>
              <p:nvPr/>
            </p:nvSpPr>
            <p:spPr>
              <a:xfrm>
                <a:off x="32113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1" name="Google Shape;9011;p18"/>
              <p:cNvSpPr/>
              <p:nvPr/>
            </p:nvSpPr>
            <p:spPr>
              <a:xfrm>
                <a:off x="32113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2" name="Google Shape;9012;p18"/>
              <p:cNvSpPr/>
              <p:nvPr/>
            </p:nvSpPr>
            <p:spPr>
              <a:xfrm>
                <a:off x="32113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3" name="Google Shape;9013;p18"/>
              <p:cNvSpPr/>
              <p:nvPr/>
            </p:nvSpPr>
            <p:spPr>
              <a:xfrm>
                <a:off x="32113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4" name="Google Shape;9014;p18"/>
              <p:cNvSpPr/>
              <p:nvPr/>
            </p:nvSpPr>
            <p:spPr>
              <a:xfrm>
                <a:off x="325032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5" name="Google Shape;9015;p18"/>
              <p:cNvSpPr/>
              <p:nvPr/>
            </p:nvSpPr>
            <p:spPr>
              <a:xfrm>
                <a:off x="325032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6" name="Google Shape;9016;p18"/>
              <p:cNvSpPr/>
              <p:nvPr/>
            </p:nvSpPr>
            <p:spPr>
              <a:xfrm>
                <a:off x="32893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7" name="Google Shape;9017;p18"/>
              <p:cNvSpPr/>
              <p:nvPr/>
            </p:nvSpPr>
            <p:spPr>
              <a:xfrm>
                <a:off x="32893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8" name="Google Shape;9018;p18"/>
              <p:cNvSpPr/>
              <p:nvPr/>
            </p:nvSpPr>
            <p:spPr>
              <a:xfrm>
                <a:off x="32893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9" name="Google Shape;9019;p18"/>
              <p:cNvSpPr/>
              <p:nvPr/>
            </p:nvSpPr>
            <p:spPr>
              <a:xfrm>
                <a:off x="32893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0" name="Google Shape;9020;p18"/>
              <p:cNvSpPr/>
              <p:nvPr/>
            </p:nvSpPr>
            <p:spPr>
              <a:xfrm>
                <a:off x="32113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1" name="Google Shape;9021;p18"/>
              <p:cNvSpPr/>
              <p:nvPr/>
            </p:nvSpPr>
            <p:spPr>
              <a:xfrm>
                <a:off x="325032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2" name="Google Shape;9022;p18"/>
              <p:cNvSpPr/>
              <p:nvPr/>
            </p:nvSpPr>
            <p:spPr>
              <a:xfrm>
                <a:off x="32893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3" name="Google Shape;9023;p18"/>
              <p:cNvSpPr/>
              <p:nvPr/>
            </p:nvSpPr>
            <p:spPr>
              <a:xfrm>
                <a:off x="32893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4" name="Google Shape;9024;p18"/>
              <p:cNvSpPr/>
              <p:nvPr/>
            </p:nvSpPr>
            <p:spPr>
              <a:xfrm>
                <a:off x="32893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5" name="Google Shape;9025;p18"/>
              <p:cNvSpPr/>
              <p:nvPr/>
            </p:nvSpPr>
            <p:spPr>
              <a:xfrm>
                <a:off x="325032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6" name="Google Shape;9026;p18"/>
              <p:cNvSpPr/>
              <p:nvPr/>
            </p:nvSpPr>
            <p:spPr>
              <a:xfrm>
                <a:off x="325032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7" name="Google Shape;9027;p18"/>
              <p:cNvSpPr/>
              <p:nvPr/>
            </p:nvSpPr>
            <p:spPr>
              <a:xfrm>
                <a:off x="325032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8" name="Google Shape;9028;p18"/>
              <p:cNvSpPr/>
              <p:nvPr/>
            </p:nvSpPr>
            <p:spPr>
              <a:xfrm>
                <a:off x="3289350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118" y="0"/>
                    </a:moveTo>
                    <a:cubicBezTo>
                      <a:pt x="47" y="61"/>
                      <a:pt x="1" y="150"/>
                      <a:pt x="1" y="247"/>
                    </a:cubicBezTo>
                    <a:cubicBezTo>
                      <a:pt x="1" y="424"/>
                      <a:pt x="144" y="567"/>
                      <a:pt x="322" y="567"/>
                    </a:cubicBezTo>
                    <a:cubicBezTo>
                      <a:pt x="451" y="567"/>
                      <a:pt x="563" y="490"/>
                      <a:pt x="611" y="379"/>
                    </a:cubicBezTo>
                    <a:cubicBezTo>
                      <a:pt x="448" y="249"/>
                      <a:pt x="285" y="122"/>
                      <a:pt x="11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9" name="Google Shape;9029;p18"/>
              <p:cNvSpPr/>
              <p:nvPr/>
            </p:nvSpPr>
            <p:spPr>
              <a:xfrm>
                <a:off x="32893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0" name="Google Shape;9030;p18"/>
              <p:cNvSpPr/>
              <p:nvPr/>
            </p:nvSpPr>
            <p:spPr>
              <a:xfrm>
                <a:off x="325032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1" name="Google Shape;9031;p18"/>
              <p:cNvSpPr/>
              <p:nvPr/>
            </p:nvSpPr>
            <p:spPr>
              <a:xfrm>
                <a:off x="325032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2" name="Google Shape;9032;p18"/>
              <p:cNvSpPr/>
              <p:nvPr/>
            </p:nvSpPr>
            <p:spPr>
              <a:xfrm>
                <a:off x="289905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3" name="Google Shape;9033;p18"/>
              <p:cNvSpPr/>
              <p:nvPr/>
            </p:nvSpPr>
            <p:spPr>
              <a:xfrm>
                <a:off x="289905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4" name="Google Shape;9034;p18"/>
              <p:cNvSpPr/>
              <p:nvPr/>
            </p:nvSpPr>
            <p:spPr>
              <a:xfrm>
                <a:off x="2862000" y="4047150"/>
                <a:ext cx="141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7" extrusionOk="0">
                    <a:moveTo>
                      <a:pt x="436" y="0"/>
                    </a:moveTo>
                    <a:cubicBezTo>
                      <a:pt x="287" y="151"/>
                      <a:pt x="142" y="303"/>
                      <a:pt x="0" y="462"/>
                    </a:cubicBezTo>
                    <a:cubicBezTo>
                      <a:pt x="57" y="531"/>
                      <a:pt x="143" y="576"/>
                      <a:pt x="243" y="576"/>
                    </a:cubicBezTo>
                    <a:cubicBezTo>
                      <a:pt x="421" y="576"/>
                      <a:pt x="564" y="433"/>
                      <a:pt x="564" y="257"/>
                    </a:cubicBezTo>
                    <a:cubicBezTo>
                      <a:pt x="564" y="151"/>
                      <a:pt x="513" y="58"/>
                      <a:pt x="43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5" name="Google Shape;9035;p18"/>
              <p:cNvSpPr/>
              <p:nvPr/>
            </p:nvSpPr>
            <p:spPr>
              <a:xfrm>
                <a:off x="2899050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6" name="Google Shape;9036;p18"/>
              <p:cNvSpPr/>
              <p:nvPr/>
            </p:nvSpPr>
            <p:spPr>
              <a:xfrm>
                <a:off x="289905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7" name="Google Shape;9037;p18"/>
              <p:cNvSpPr/>
              <p:nvPr/>
            </p:nvSpPr>
            <p:spPr>
              <a:xfrm>
                <a:off x="289905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8" name="Google Shape;9038;p18"/>
              <p:cNvSpPr/>
              <p:nvPr/>
            </p:nvSpPr>
            <p:spPr>
              <a:xfrm>
                <a:off x="289905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9" name="Google Shape;9039;p18"/>
              <p:cNvSpPr/>
              <p:nvPr/>
            </p:nvSpPr>
            <p:spPr>
              <a:xfrm>
                <a:off x="289905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0" name="Google Shape;9040;p18"/>
              <p:cNvSpPr/>
              <p:nvPr/>
            </p:nvSpPr>
            <p:spPr>
              <a:xfrm>
                <a:off x="289905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1" name="Google Shape;9041;p18"/>
              <p:cNvSpPr/>
              <p:nvPr/>
            </p:nvSpPr>
            <p:spPr>
              <a:xfrm>
                <a:off x="28600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2" name="Google Shape;9042;p18"/>
              <p:cNvSpPr/>
              <p:nvPr/>
            </p:nvSpPr>
            <p:spPr>
              <a:xfrm>
                <a:off x="28600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3" name="Google Shape;9043;p18"/>
              <p:cNvSpPr/>
              <p:nvPr/>
            </p:nvSpPr>
            <p:spPr>
              <a:xfrm>
                <a:off x="28600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4" name="Google Shape;9044;p18"/>
              <p:cNvSpPr/>
              <p:nvPr/>
            </p:nvSpPr>
            <p:spPr>
              <a:xfrm>
                <a:off x="28600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5" name="Google Shape;9045;p18"/>
              <p:cNvSpPr/>
              <p:nvPr/>
            </p:nvSpPr>
            <p:spPr>
              <a:xfrm>
                <a:off x="289905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6" name="Google Shape;9046;p18"/>
              <p:cNvSpPr/>
              <p:nvPr/>
            </p:nvSpPr>
            <p:spPr>
              <a:xfrm>
                <a:off x="28600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7" name="Google Shape;9047;p18"/>
              <p:cNvSpPr/>
              <p:nvPr/>
            </p:nvSpPr>
            <p:spPr>
              <a:xfrm>
                <a:off x="28600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8" name="Google Shape;9048;p18"/>
              <p:cNvSpPr/>
              <p:nvPr/>
            </p:nvSpPr>
            <p:spPr>
              <a:xfrm>
                <a:off x="28600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9" name="Google Shape;9049;p18"/>
              <p:cNvSpPr/>
              <p:nvPr/>
            </p:nvSpPr>
            <p:spPr>
              <a:xfrm>
                <a:off x="2938075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0" name="Google Shape;9050;p18"/>
              <p:cNvSpPr/>
              <p:nvPr/>
            </p:nvSpPr>
            <p:spPr>
              <a:xfrm>
                <a:off x="2938075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1" name="Google Shape;9051;p18"/>
              <p:cNvSpPr/>
              <p:nvPr/>
            </p:nvSpPr>
            <p:spPr>
              <a:xfrm>
                <a:off x="2938075" y="404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2" name="Google Shape;9052;p18"/>
              <p:cNvSpPr/>
              <p:nvPr/>
            </p:nvSpPr>
            <p:spPr>
              <a:xfrm>
                <a:off x="2938075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3" name="Google Shape;9053;p18"/>
              <p:cNvSpPr/>
              <p:nvPr/>
            </p:nvSpPr>
            <p:spPr>
              <a:xfrm>
                <a:off x="29380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4" name="Google Shape;9054;p18"/>
              <p:cNvSpPr/>
              <p:nvPr/>
            </p:nvSpPr>
            <p:spPr>
              <a:xfrm>
                <a:off x="2938075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5" name="Google Shape;9055;p18"/>
              <p:cNvSpPr/>
              <p:nvPr/>
            </p:nvSpPr>
            <p:spPr>
              <a:xfrm>
                <a:off x="2938075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6" name="Google Shape;9056;p18"/>
              <p:cNvSpPr/>
              <p:nvPr/>
            </p:nvSpPr>
            <p:spPr>
              <a:xfrm>
                <a:off x="289905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7" name="Google Shape;9057;p18"/>
              <p:cNvSpPr/>
              <p:nvPr/>
            </p:nvSpPr>
            <p:spPr>
              <a:xfrm>
                <a:off x="289905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8" name="Google Shape;9058;p18"/>
              <p:cNvSpPr/>
              <p:nvPr/>
            </p:nvSpPr>
            <p:spPr>
              <a:xfrm>
                <a:off x="289905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9" name="Google Shape;9059;p18"/>
              <p:cNvSpPr/>
              <p:nvPr/>
            </p:nvSpPr>
            <p:spPr>
              <a:xfrm>
                <a:off x="2938075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0" name="Google Shape;9060;p18"/>
              <p:cNvSpPr/>
              <p:nvPr/>
            </p:nvSpPr>
            <p:spPr>
              <a:xfrm>
                <a:off x="289905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1" name="Google Shape;9061;p18"/>
              <p:cNvSpPr/>
              <p:nvPr/>
            </p:nvSpPr>
            <p:spPr>
              <a:xfrm>
                <a:off x="289905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2" name="Google Shape;9062;p18"/>
              <p:cNvSpPr/>
              <p:nvPr/>
            </p:nvSpPr>
            <p:spPr>
              <a:xfrm>
                <a:off x="28600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6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3" name="Google Shape;9063;p18"/>
              <p:cNvSpPr/>
              <p:nvPr/>
            </p:nvSpPr>
            <p:spPr>
              <a:xfrm>
                <a:off x="2899825" y="4013325"/>
                <a:ext cx="15275" cy="1417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7" extrusionOk="0">
                    <a:moveTo>
                      <a:pt x="493" y="0"/>
                    </a:moveTo>
                    <a:cubicBezTo>
                      <a:pt x="325" y="122"/>
                      <a:pt x="161" y="249"/>
                      <a:pt x="0" y="379"/>
                    </a:cubicBezTo>
                    <a:cubicBezTo>
                      <a:pt x="51" y="490"/>
                      <a:pt x="161" y="567"/>
                      <a:pt x="289" y="567"/>
                    </a:cubicBezTo>
                    <a:cubicBezTo>
                      <a:pt x="467" y="567"/>
                      <a:pt x="610" y="424"/>
                      <a:pt x="610" y="247"/>
                    </a:cubicBezTo>
                    <a:cubicBezTo>
                      <a:pt x="610" y="148"/>
                      <a:pt x="564" y="59"/>
                      <a:pt x="49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4" name="Google Shape;9064;p18"/>
              <p:cNvSpPr/>
              <p:nvPr/>
            </p:nvSpPr>
            <p:spPr>
              <a:xfrm>
                <a:off x="2782725" y="4317500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162" y="1"/>
                      <a:pt x="51" y="77"/>
                      <a:pt x="1" y="189"/>
                    </a:cubicBezTo>
                    <a:cubicBezTo>
                      <a:pt x="19" y="307"/>
                      <a:pt x="37" y="423"/>
                      <a:pt x="58" y="537"/>
                    </a:cubicBezTo>
                    <a:cubicBezTo>
                      <a:pt x="114" y="602"/>
                      <a:pt x="197" y="641"/>
                      <a:pt x="292" y="641"/>
                    </a:cubicBezTo>
                    <a:cubicBezTo>
                      <a:pt x="468" y="641"/>
                      <a:pt x="611" y="498"/>
                      <a:pt x="611" y="322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5" name="Google Shape;9065;p18"/>
              <p:cNvSpPr/>
              <p:nvPr/>
            </p:nvSpPr>
            <p:spPr>
              <a:xfrm>
                <a:off x="2899825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289" y="0"/>
                    </a:moveTo>
                    <a:cubicBezTo>
                      <a:pt x="160" y="0"/>
                      <a:pt x="48" y="79"/>
                      <a:pt x="0" y="189"/>
                    </a:cubicBezTo>
                    <a:cubicBezTo>
                      <a:pt x="161" y="318"/>
                      <a:pt x="325" y="445"/>
                      <a:pt x="493" y="568"/>
                    </a:cubicBezTo>
                    <a:cubicBezTo>
                      <a:pt x="565" y="507"/>
                      <a:pt x="610" y="421"/>
                      <a:pt x="610" y="321"/>
                    </a:cubicBezTo>
                    <a:cubicBezTo>
                      <a:pt x="610" y="144"/>
                      <a:pt x="467" y="0"/>
                      <a:pt x="289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6" name="Google Shape;9066;p18"/>
              <p:cNvSpPr/>
              <p:nvPr/>
            </p:nvSpPr>
            <p:spPr>
              <a:xfrm>
                <a:off x="2862000" y="4487550"/>
                <a:ext cx="1410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4" h="576" extrusionOk="0">
                    <a:moveTo>
                      <a:pt x="243" y="0"/>
                    </a:moveTo>
                    <a:cubicBezTo>
                      <a:pt x="145" y="0"/>
                      <a:pt x="59" y="45"/>
                      <a:pt x="0" y="115"/>
                    </a:cubicBezTo>
                    <a:cubicBezTo>
                      <a:pt x="142" y="271"/>
                      <a:pt x="287" y="425"/>
                      <a:pt x="436" y="576"/>
                    </a:cubicBezTo>
                    <a:cubicBezTo>
                      <a:pt x="511" y="516"/>
                      <a:pt x="564" y="424"/>
                      <a:pt x="564" y="320"/>
                    </a:cubicBezTo>
                    <a:cubicBezTo>
                      <a:pt x="564" y="143"/>
                      <a:pt x="421" y="0"/>
                      <a:pt x="243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7" name="Google Shape;9067;p18"/>
              <p:cNvSpPr/>
              <p:nvPr/>
            </p:nvSpPr>
            <p:spPr>
              <a:xfrm>
                <a:off x="29380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8" name="Google Shape;9068;p18"/>
              <p:cNvSpPr/>
              <p:nvPr/>
            </p:nvSpPr>
            <p:spPr>
              <a:xfrm>
                <a:off x="2788500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61" y="1"/>
                    </a:moveTo>
                    <a:cubicBezTo>
                      <a:pt x="40" y="1"/>
                      <a:pt x="22" y="4"/>
                      <a:pt x="0" y="7"/>
                    </a:cubicBezTo>
                    <a:cubicBezTo>
                      <a:pt x="52" y="215"/>
                      <a:pt x="106" y="420"/>
                      <a:pt x="168" y="622"/>
                    </a:cubicBezTo>
                    <a:cubicBezTo>
                      <a:pt x="293" y="578"/>
                      <a:pt x="380" y="462"/>
                      <a:pt x="380" y="322"/>
                    </a:cubicBezTo>
                    <a:cubicBezTo>
                      <a:pt x="380" y="145"/>
                      <a:pt x="237" y="1"/>
                      <a:pt x="6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9" name="Google Shape;9069;p18"/>
              <p:cNvSpPr/>
              <p:nvPr/>
            </p:nvSpPr>
            <p:spPr>
              <a:xfrm>
                <a:off x="2781975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0" name="Google Shape;9070;p18"/>
              <p:cNvSpPr/>
              <p:nvPr/>
            </p:nvSpPr>
            <p:spPr>
              <a:xfrm>
                <a:off x="2781975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1" name="Google Shape;9071;p18"/>
              <p:cNvSpPr/>
              <p:nvPr/>
            </p:nvSpPr>
            <p:spPr>
              <a:xfrm>
                <a:off x="3055950" y="4589525"/>
                <a:ext cx="15125" cy="657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3" extrusionOk="0">
                    <a:moveTo>
                      <a:pt x="290" y="0"/>
                    </a:moveTo>
                    <a:cubicBezTo>
                      <a:pt x="160" y="0"/>
                      <a:pt x="49" y="78"/>
                      <a:pt x="1" y="188"/>
                    </a:cubicBezTo>
                    <a:cubicBezTo>
                      <a:pt x="200" y="217"/>
                      <a:pt x="401" y="241"/>
                      <a:pt x="605" y="262"/>
                    </a:cubicBezTo>
                    <a:cubicBezTo>
                      <a:pt x="576" y="113"/>
                      <a:pt x="447" y="0"/>
                      <a:pt x="29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2" name="Google Shape;9072;p18"/>
              <p:cNvSpPr/>
              <p:nvPr/>
            </p:nvSpPr>
            <p:spPr>
              <a:xfrm>
                <a:off x="3094225" y="4589525"/>
                <a:ext cx="160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2" extrusionOk="0">
                    <a:moveTo>
                      <a:pt x="321" y="0"/>
                    </a:moveTo>
                    <a:cubicBezTo>
                      <a:pt x="145" y="0"/>
                      <a:pt x="2" y="142"/>
                      <a:pt x="1" y="317"/>
                    </a:cubicBezTo>
                    <a:cubicBezTo>
                      <a:pt x="106" y="320"/>
                      <a:pt x="213" y="321"/>
                      <a:pt x="321" y="321"/>
                    </a:cubicBezTo>
                    <a:cubicBezTo>
                      <a:pt x="428" y="321"/>
                      <a:pt x="534" y="320"/>
                      <a:pt x="641" y="317"/>
                    </a:cubicBezTo>
                    <a:cubicBezTo>
                      <a:pt x="639" y="142"/>
                      <a:pt x="496" y="0"/>
                      <a:pt x="321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3" name="Google Shape;9073;p18"/>
              <p:cNvSpPr/>
              <p:nvPr/>
            </p:nvSpPr>
            <p:spPr>
              <a:xfrm>
                <a:off x="3406475" y="4317500"/>
                <a:ext cx="152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13" y="641"/>
                      <a:pt x="496" y="602"/>
                      <a:pt x="553" y="537"/>
                    </a:cubicBezTo>
                    <a:cubicBezTo>
                      <a:pt x="574" y="421"/>
                      <a:pt x="594" y="307"/>
                      <a:pt x="611" y="189"/>
                    </a:cubicBezTo>
                    <a:cubicBezTo>
                      <a:pt x="559" y="77"/>
                      <a:pt x="45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4" name="Google Shape;9074;p18"/>
              <p:cNvSpPr/>
              <p:nvPr/>
            </p:nvSpPr>
            <p:spPr>
              <a:xfrm>
                <a:off x="3328375" y="4487550"/>
                <a:ext cx="141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76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25"/>
                      <a:pt x="52" y="519"/>
                      <a:pt x="129" y="576"/>
                    </a:cubicBezTo>
                    <a:cubicBezTo>
                      <a:pt x="278" y="425"/>
                      <a:pt x="423" y="273"/>
                      <a:pt x="564" y="115"/>
                    </a:cubicBezTo>
                    <a:cubicBezTo>
                      <a:pt x="506" y="45"/>
                      <a:pt x="420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5" name="Google Shape;9075;p18"/>
              <p:cNvSpPr/>
              <p:nvPr/>
            </p:nvSpPr>
            <p:spPr>
              <a:xfrm>
                <a:off x="3406475" y="4351475"/>
                <a:ext cx="9525" cy="1555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2" extrusionOk="0">
                    <a:moveTo>
                      <a:pt x="320" y="1"/>
                    </a:moveTo>
                    <a:cubicBezTo>
                      <a:pt x="143" y="1"/>
                      <a:pt x="0" y="147"/>
                      <a:pt x="0" y="322"/>
                    </a:cubicBezTo>
                    <a:cubicBezTo>
                      <a:pt x="0" y="460"/>
                      <a:pt x="89" y="578"/>
                      <a:pt x="213" y="622"/>
                    </a:cubicBezTo>
                    <a:cubicBezTo>
                      <a:pt x="273" y="418"/>
                      <a:pt x="330" y="212"/>
                      <a:pt x="380" y="7"/>
                    </a:cubicBezTo>
                    <a:cubicBezTo>
                      <a:pt x="362" y="4"/>
                      <a:pt x="341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6" name="Google Shape;9076;p18"/>
              <p:cNvSpPr/>
              <p:nvPr/>
            </p:nvSpPr>
            <p:spPr>
              <a:xfrm>
                <a:off x="3133400" y="4589525"/>
                <a:ext cx="1512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1" extrusionOk="0">
                    <a:moveTo>
                      <a:pt x="316" y="0"/>
                    </a:moveTo>
                    <a:cubicBezTo>
                      <a:pt x="159" y="0"/>
                      <a:pt x="29" y="112"/>
                      <a:pt x="1" y="261"/>
                    </a:cubicBezTo>
                    <a:cubicBezTo>
                      <a:pt x="204" y="241"/>
                      <a:pt x="406" y="217"/>
                      <a:pt x="605" y="187"/>
                    </a:cubicBezTo>
                    <a:cubicBezTo>
                      <a:pt x="555" y="78"/>
                      <a:pt x="444" y="0"/>
                      <a:pt x="316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7" name="Google Shape;9077;p18"/>
              <p:cNvSpPr/>
              <p:nvPr/>
            </p:nvSpPr>
            <p:spPr>
              <a:xfrm>
                <a:off x="28600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8" name="Google Shape;9078;p18"/>
              <p:cNvSpPr/>
              <p:nvPr/>
            </p:nvSpPr>
            <p:spPr>
              <a:xfrm>
                <a:off x="3289350" y="4521525"/>
                <a:ext cx="15275" cy="14225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69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21"/>
                      <a:pt x="47" y="507"/>
                      <a:pt x="118" y="568"/>
                    </a:cubicBezTo>
                    <a:cubicBezTo>
                      <a:pt x="285" y="445"/>
                      <a:pt x="450" y="318"/>
                      <a:pt x="611" y="189"/>
                    </a:cubicBezTo>
                    <a:cubicBezTo>
                      <a:pt x="563" y="79"/>
                      <a:pt x="451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9" name="Google Shape;9079;p18"/>
              <p:cNvSpPr/>
              <p:nvPr/>
            </p:nvSpPr>
            <p:spPr>
              <a:xfrm>
                <a:off x="282105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0" name="Google Shape;9080;p18"/>
              <p:cNvSpPr/>
              <p:nvPr/>
            </p:nvSpPr>
            <p:spPr>
              <a:xfrm>
                <a:off x="282105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5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1" name="Google Shape;9081;p18"/>
              <p:cNvSpPr/>
              <p:nvPr/>
            </p:nvSpPr>
            <p:spPr>
              <a:xfrm>
                <a:off x="282105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2" name="Google Shape;9082;p18"/>
              <p:cNvSpPr/>
              <p:nvPr/>
            </p:nvSpPr>
            <p:spPr>
              <a:xfrm>
                <a:off x="28600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3" name="Google Shape;9083;p18"/>
              <p:cNvSpPr/>
              <p:nvPr/>
            </p:nvSpPr>
            <p:spPr>
              <a:xfrm>
                <a:off x="28600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4" name="Google Shape;9084;p18"/>
              <p:cNvSpPr/>
              <p:nvPr/>
            </p:nvSpPr>
            <p:spPr>
              <a:xfrm>
                <a:off x="28600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6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5" name="Google Shape;9085;p18"/>
              <p:cNvSpPr/>
              <p:nvPr/>
            </p:nvSpPr>
            <p:spPr>
              <a:xfrm>
                <a:off x="282105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6" name="Google Shape;9086;p18"/>
              <p:cNvSpPr/>
              <p:nvPr/>
            </p:nvSpPr>
            <p:spPr>
              <a:xfrm>
                <a:off x="282105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21"/>
                    </a:cubicBezTo>
                    <a:cubicBezTo>
                      <a:pt x="0" y="497"/>
                      <a:pt x="143" y="641"/>
                      <a:pt x="320" y="641"/>
                    </a:cubicBezTo>
                    <a:cubicBezTo>
                      <a:pt x="496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7" name="Google Shape;9087;p18"/>
              <p:cNvSpPr/>
              <p:nvPr/>
            </p:nvSpPr>
            <p:spPr>
              <a:xfrm>
                <a:off x="2821050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4"/>
                      <a:pt x="0" y="321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8" name="Google Shape;9088;p18"/>
              <p:cNvSpPr/>
              <p:nvPr/>
            </p:nvSpPr>
            <p:spPr>
              <a:xfrm>
                <a:off x="282105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3" y="0"/>
                      <a:pt x="0" y="143"/>
                      <a:pt x="0" y="319"/>
                    </a:cubicBezTo>
                    <a:cubicBezTo>
                      <a:pt x="0" y="497"/>
                      <a:pt x="143" y="640"/>
                      <a:pt x="320" y="640"/>
                    </a:cubicBezTo>
                    <a:cubicBezTo>
                      <a:pt x="496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9" name="Google Shape;9089;p18"/>
              <p:cNvSpPr/>
              <p:nvPr/>
            </p:nvSpPr>
            <p:spPr>
              <a:xfrm>
                <a:off x="2788500" y="4182050"/>
                <a:ext cx="9525" cy="15500"/>
              </a:xfrm>
              <a:custGeom>
                <a:avLst/>
                <a:gdLst/>
                <a:ahLst/>
                <a:cxnLst/>
                <a:rect l="l" t="t" r="r" b="b"/>
                <a:pathLst>
                  <a:path w="381" h="620" extrusionOk="0">
                    <a:moveTo>
                      <a:pt x="168" y="0"/>
                    </a:moveTo>
                    <a:cubicBezTo>
                      <a:pt x="107" y="204"/>
                      <a:pt x="52" y="407"/>
                      <a:pt x="0" y="614"/>
                    </a:cubicBezTo>
                    <a:cubicBezTo>
                      <a:pt x="19" y="618"/>
                      <a:pt x="40" y="620"/>
                      <a:pt x="61" y="620"/>
                    </a:cubicBezTo>
                    <a:cubicBezTo>
                      <a:pt x="237" y="620"/>
                      <a:pt x="380" y="476"/>
                      <a:pt x="380" y="300"/>
                    </a:cubicBezTo>
                    <a:cubicBezTo>
                      <a:pt x="380" y="160"/>
                      <a:pt x="293" y="44"/>
                      <a:pt x="16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0" name="Google Shape;9090;p18"/>
              <p:cNvSpPr/>
              <p:nvPr/>
            </p:nvSpPr>
            <p:spPr>
              <a:xfrm>
                <a:off x="282105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6"/>
                      <a:pt x="143" y="641"/>
                      <a:pt x="320" y="641"/>
                    </a:cubicBezTo>
                    <a:cubicBezTo>
                      <a:pt x="496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1" name="Google Shape;9091;p18"/>
              <p:cNvSpPr/>
              <p:nvPr/>
            </p:nvSpPr>
            <p:spPr>
              <a:xfrm>
                <a:off x="2782725" y="4215525"/>
                <a:ext cx="15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42" extrusionOk="0">
                    <a:moveTo>
                      <a:pt x="292" y="1"/>
                    </a:moveTo>
                    <a:cubicBezTo>
                      <a:pt x="200" y="1"/>
                      <a:pt x="117" y="40"/>
                      <a:pt x="58" y="103"/>
                    </a:cubicBezTo>
                    <a:cubicBezTo>
                      <a:pt x="37" y="221"/>
                      <a:pt x="19" y="335"/>
                      <a:pt x="1" y="453"/>
                    </a:cubicBezTo>
                    <a:cubicBezTo>
                      <a:pt x="51" y="563"/>
                      <a:pt x="162" y="641"/>
                      <a:pt x="292" y="641"/>
                    </a:cubicBezTo>
                    <a:cubicBezTo>
                      <a:pt x="468" y="641"/>
                      <a:pt x="611" y="498"/>
                      <a:pt x="611" y="320"/>
                    </a:cubicBezTo>
                    <a:cubicBezTo>
                      <a:pt x="611" y="144"/>
                      <a:pt x="468" y="1"/>
                      <a:pt x="29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2" name="Google Shape;9092;p18"/>
              <p:cNvSpPr/>
              <p:nvPr/>
            </p:nvSpPr>
            <p:spPr>
              <a:xfrm>
                <a:off x="282105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2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3" name="Google Shape;9093;p18"/>
              <p:cNvSpPr/>
              <p:nvPr/>
            </p:nvSpPr>
            <p:spPr>
              <a:xfrm>
                <a:off x="282105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3" y="1"/>
                      <a:pt x="0" y="144"/>
                      <a:pt x="0" y="320"/>
                    </a:cubicBezTo>
                    <a:cubicBezTo>
                      <a:pt x="0" y="498"/>
                      <a:pt x="143" y="641"/>
                      <a:pt x="320" y="641"/>
                    </a:cubicBezTo>
                    <a:cubicBezTo>
                      <a:pt x="496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4" name="Google Shape;9094;p18"/>
              <p:cNvSpPr/>
              <p:nvPr/>
            </p:nvSpPr>
            <p:spPr>
              <a:xfrm>
                <a:off x="3016175" y="401147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5" name="Google Shape;9095;p18"/>
              <p:cNvSpPr/>
              <p:nvPr/>
            </p:nvSpPr>
            <p:spPr>
              <a:xfrm>
                <a:off x="3055950" y="3953025"/>
                <a:ext cx="15125" cy="6500"/>
              </a:xfrm>
              <a:custGeom>
                <a:avLst/>
                <a:gdLst/>
                <a:ahLst/>
                <a:cxnLst/>
                <a:rect l="l" t="t" r="r" b="b"/>
                <a:pathLst>
                  <a:path w="605" h="260" extrusionOk="0">
                    <a:moveTo>
                      <a:pt x="605" y="0"/>
                    </a:moveTo>
                    <a:lnTo>
                      <a:pt x="605" y="0"/>
                    </a:lnTo>
                    <a:cubicBezTo>
                      <a:pt x="401" y="18"/>
                      <a:pt x="200" y="44"/>
                      <a:pt x="1" y="74"/>
                    </a:cubicBezTo>
                    <a:cubicBezTo>
                      <a:pt x="49" y="182"/>
                      <a:pt x="160" y="259"/>
                      <a:pt x="290" y="259"/>
                    </a:cubicBezTo>
                    <a:cubicBezTo>
                      <a:pt x="447" y="259"/>
                      <a:pt x="576" y="149"/>
                      <a:pt x="605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6" name="Google Shape;9096;p18"/>
              <p:cNvSpPr/>
              <p:nvPr/>
            </p:nvSpPr>
            <p:spPr>
              <a:xfrm>
                <a:off x="3054925" y="3977350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5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7" name="Google Shape;9097;p18"/>
              <p:cNvSpPr/>
              <p:nvPr/>
            </p:nvSpPr>
            <p:spPr>
              <a:xfrm>
                <a:off x="3016175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8" name="Google Shape;9098;p18"/>
              <p:cNvSpPr/>
              <p:nvPr/>
            </p:nvSpPr>
            <p:spPr>
              <a:xfrm>
                <a:off x="3054925" y="4113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0"/>
                      <a:pt x="316" y="0"/>
                    </a:cubicBezTo>
                    <a:cubicBezTo>
                      <a:pt x="138" y="6"/>
                      <a:pt x="1" y="154"/>
                      <a:pt x="5" y="330"/>
                    </a:cubicBezTo>
                    <a:cubicBezTo>
                      <a:pt x="11" y="503"/>
                      <a:pt x="154" y="639"/>
                      <a:pt x="326" y="639"/>
                    </a:cubicBezTo>
                    <a:cubicBezTo>
                      <a:pt x="330" y="639"/>
                      <a:pt x="333" y="639"/>
                      <a:pt x="337" y="639"/>
                    </a:cubicBezTo>
                    <a:cubicBezTo>
                      <a:pt x="513" y="633"/>
                      <a:pt x="652" y="486"/>
                      <a:pt x="646" y="309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9" name="Google Shape;9099;p18"/>
              <p:cNvSpPr/>
              <p:nvPr/>
            </p:nvSpPr>
            <p:spPr>
              <a:xfrm>
                <a:off x="3054925" y="4079350"/>
                <a:ext cx="1630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2" extrusionOk="0">
                    <a:moveTo>
                      <a:pt x="327" y="1"/>
                    </a:moveTo>
                    <a:cubicBezTo>
                      <a:pt x="323" y="1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2"/>
                    </a:cubicBezTo>
                    <a:cubicBezTo>
                      <a:pt x="11" y="505"/>
                      <a:pt x="154" y="641"/>
                      <a:pt x="326" y="641"/>
                    </a:cubicBezTo>
                    <a:cubicBezTo>
                      <a:pt x="330" y="641"/>
                      <a:pt x="333" y="641"/>
                      <a:pt x="337" y="641"/>
                    </a:cubicBezTo>
                    <a:cubicBezTo>
                      <a:pt x="513" y="635"/>
                      <a:pt x="652" y="487"/>
                      <a:pt x="646" y="311"/>
                    </a:cubicBezTo>
                    <a:cubicBezTo>
                      <a:pt x="640" y="137"/>
                      <a:pt x="498" y="1"/>
                      <a:pt x="327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0" name="Google Shape;9100;p18"/>
              <p:cNvSpPr/>
              <p:nvPr/>
            </p:nvSpPr>
            <p:spPr>
              <a:xfrm>
                <a:off x="3054900" y="4011325"/>
                <a:ext cx="163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42" extrusionOk="0">
                    <a:moveTo>
                      <a:pt x="328" y="0"/>
                    </a:moveTo>
                    <a:cubicBezTo>
                      <a:pt x="324" y="0"/>
                      <a:pt x="321" y="0"/>
                      <a:pt x="317" y="1"/>
                    </a:cubicBezTo>
                    <a:cubicBezTo>
                      <a:pt x="139" y="7"/>
                      <a:pt x="0" y="154"/>
                      <a:pt x="6" y="331"/>
                    </a:cubicBezTo>
                    <a:cubicBezTo>
                      <a:pt x="12" y="505"/>
                      <a:pt x="155" y="641"/>
                      <a:pt x="327" y="641"/>
                    </a:cubicBezTo>
                    <a:cubicBezTo>
                      <a:pt x="331" y="641"/>
                      <a:pt x="334" y="641"/>
                      <a:pt x="338" y="641"/>
                    </a:cubicBezTo>
                    <a:cubicBezTo>
                      <a:pt x="514" y="635"/>
                      <a:pt x="653" y="487"/>
                      <a:pt x="647" y="309"/>
                    </a:cubicBezTo>
                    <a:cubicBezTo>
                      <a:pt x="641" y="137"/>
                      <a:pt x="499" y="0"/>
                      <a:pt x="328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1" name="Google Shape;9101;p18"/>
              <p:cNvSpPr/>
              <p:nvPr/>
            </p:nvSpPr>
            <p:spPr>
              <a:xfrm>
                <a:off x="2938075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2" name="Google Shape;9102;p18"/>
              <p:cNvSpPr/>
              <p:nvPr/>
            </p:nvSpPr>
            <p:spPr>
              <a:xfrm>
                <a:off x="3054925" y="4045375"/>
                <a:ext cx="1630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640" extrusionOk="0">
                    <a:moveTo>
                      <a:pt x="327" y="0"/>
                    </a:moveTo>
                    <a:cubicBezTo>
                      <a:pt x="323" y="0"/>
                      <a:pt x="320" y="1"/>
                      <a:pt x="316" y="1"/>
                    </a:cubicBezTo>
                    <a:cubicBezTo>
                      <a:pt x="138" y="7"/>
                      <a:pt x="1" y="154"/>
                      <a:pt x="5" y="331"/>
                    </a:cubicBezTo>
                    <a:cubicBezTo>
                      <a:pt x="11" y="503"/>
                      <a:pt x="154" y="640"/>
                      <a:pt x="326" y="640"/>
                    </a:cubicBezTo>
                    <a:cubicBezTo>
                      <a:pt x="330" y="640"/>
                      <a:pt x="333" y="640"/>
                      <a:pt x="337" y="640"/>
                    </a:cubicBezTo>
                    <a:cubicBezTo>
                      <a:pt x="513" y="635"/>
                      <a:pt x="652" y="486"/>
                      <a:pt x="646" y="310"/>
                    </a:cubicBezTo>
                    <a:cubicBezTo>
                      <a:pt x="640" y="137"/>
                      <a:pt x="498" y="0"/>
                      <a:pt x="32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3" name="Google Shape;9103;p18"/>
              <p:cNvSpPr/>
              <p:nvPr/>
            </p:nvSpPr>
            <p:spPr>
              <a:xfrm>
                <a:off x="3016175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4" name="Google Shape;9104;p18"/>
              <p:cNvSpPr/>
              <p:nvPr/>
            </p:nvSpPr>
            <p:spPr>
              <a:xfrm>
                <a:off x="3016175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5" name="Google Shape;9105;p18"/>
              <p:cNvSpPr/>
              <p:nvPr/>
            </p:nvSpPr>
            <p:spPr>
              <a:xfrm>
                <a:off x="3016175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6" name="Google Shape;9106;p18"/>
              <p:cNvSpPr/>
              <p:nvPr/>
            </p:nvSpPr>
            <p:spPr>
              <a:xfrm>
                <a:off x="3016175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7" name="Google Shape;9107;p18"/>
              <p:cNvSpPr/>
              <p:nvPr/>
            </p:nvSpPr>
            <p:spPr>
              <a:xfrm>
                <a:off x="3016175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5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8" name="Google Shape;9108;p18"/>
              <p:cNvSpPr/>
              <p:nvPr/>
            </p:nvSpPr>
            <p:spPr>
              <a:xfrm>
                <a:off x="3016175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9" name="Google Shape;9109;p18"/>
              <p:cNvSpPr/>
              <p:nvPr/>
            </p:nvSpPr>
            <p:spPr>
              <a:xfrm>
                <a:off x="3016175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0" name="Google Shape;9110;p18"/>
              <p:cNvSpPr/>
              <p:nvPr/>
            </p:nvSpPr>
            <p:spPr>
              <a:xfrm>
                <a:off x="3016175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0" y="144"/>
                      <a:pt x="0" y="322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1" name="Google Shape;9111;p18"/>
              <p:cNvSpPr/>
              <p:nvPr/>
            </p:nvSpPr>
            <p:spPr>
              <a:xfrm>
                <a:off x="3016175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2" name="Google Shape;9112;p18"/>
              <p:cNvSpPr/>
              <p:nvPr/>
            </p:nvSpPr>
            <p:spPr>
              <a:xfrm>
                <a:off x="3055200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3" name="Google Shape;9113;p18"/>
              <p:cNvSpPr/>
              <p:nvPr/>
            </p:nvSpPr>
            <p:spPr>
              <a:xfrm>
                <a:off x="3055200" y="441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4" name="Google Shape;9114;p18"/>
              <p:cNvSpPr/>
              <p:nvPr/>
            </p:nvSpPr>
            <p:spPr>
              <a:xfrm>
                <a:off x="3055200" y="4555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5" name="Google Shape;9115;p18"/>
              <p:cNvSpPr/>
              <p:nvPr/>
            </p:nvSpPr>
            <p:spPr>
              <a:xfrm>
                <a:off x="3055200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6" name="Google Shape;9116;p18"/>
              <p:cNvSpPr/>
              <p:nvPr/>
            </p:nvSpPr>
            <p:spPr>
              <a:xfrm>
                <a:off x="3094125" y="3977450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4"/>
                      <a:pt x="0" y="150"/>
                      <a:pt x="3" y="326"/>
                    </a:cubicBezTo>
                    <a:cubicBezTo>
                      <a:pt x="8" y="502"/>
                      <a:pt x="151" y="641"/>
                      <a:pt x="324" y="641"/>
                    </a:cubicBezTo>
                    <a:cubicBezTo>
                      <a:pt x="326" y="641"/>
                      <a:pt x="328" y="641"/>
                      <a:pt x="330" y="641"/>
                    </a:cubicBezTo>
                    <a:cubicBezTo>
                      <a:pt x="506" y="637"/>
                      <a:pt x="646" y="491"/>
                      <a:pt x="643" y="314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7" name="Google Shape;9117;p18"/>
              <p:cNvSpPr/>
              <p:nvPr/>
            </p:nvSpPr>
            <p:spPr>
              <a:xfrm>
                <a:off x="3094225" y="3951500"/>
                <a:ext cx="1602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321" extrusionOk="0">
                    <a:moveTo>
                      <a:pt x="321" y="1"/>
                    </a:moveTo>
                    <a:cubicBezTo>
                      <a:pt x="213" y="1"/>
                      <a:pt x="106" y="2"/>
                      <a:pt x="1" y="4"/>
                    </a:cubicBezTo>
                    <a:cubicBezTo>
                      <a:pt x="2" y="180"/>
                      <a:pt x="145" y="320"/>
                      <a:pt x="321" y="320"/>
                    </a:cubicBezTo>
                    <a:cubicBezTo>
                      <a:pt x="496" y="320"/>
                      <a:pt x="639" y="180"/>
                      <a:pt x="641" y="4"/>
                    </a:cubicBezTo>
                    <a:cubicBezTo>
                      <a:pt x="535" y="2"/>
                      <a:pt x="428" y="1"/>
                      <a:pt x="321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8" name="Google Shape;9118;p18"/>
              <p:cNvSpPr/>
              <p:nvPr/>
            </p:nvSpPr>
            <p:spPr>
              <a:xfrm>
                <a:off x="3055200" y="452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9" name="Google Shape;9119;p18"/>
              <p:cNvSpPr/>
              <p:nvPr/>
            </p:nvSpPr>
            <p:spPr>
              <a:xfrm>
                <a:off x="3055200" y="4453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0" name="Google Shape;9120;p18"/>
              <p:cNvSpPr/>
              <p:nvPr/>
            </p:nvSpPr>
            <p:spPr>
              <a:xfrm>
                <a:off x="3055200" y="438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1" name="Google Shape;9121;p18"/>
              <p:cNvSpPr/>
              <p:nvPr/>
            </p:nvSpPr>
            <p:spPr>
              <a:xfrm>
                <a:off x="3055200" y="421552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2" name="Google Shape;9122;p18"/>
              <p:cNvSpPr/>
              <p:nvPr/>
            </p:nvSpPr>
            <p:spPr>
              <a:xfrm>
                <a:off x="3055200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3" name="Google Shape;9123;p18"/>
              <p:cNvSpPr/>
              <p:nvPr/>
            </p:nvSpPr>
            <p:spPr>
              <a:xfrm>
                <a:off x="3055200" y="4249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4" name="Google Shape;9124;p18"/>
              <p:cNvSpPr/>
              <p:nvPr/>
            </p:nvSpPr>
            <p:spPr>
              <a:xfrm>
                <a:off x="3055200" y="428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0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5" name="Google Shape;9125;p18"/>
              <p:cNvSpPr/>
              <p:nvPr/>
            </p:nvSpPr>
            <p:spPr>
              <a:xfrm>
                <a:off x="3055200" y="4351475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6" name="Google Shape;9126;p18"/>
              <p:cNvSpPr/>
              <p:nvPr/>
            </p:nvSpPr>
            <p:spPr>
              <a:xfrm>
                <a:off x="3055200" y="4317500"/>
                <a:ext cx="1602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2" extrusionOk="0">
                    <a:moveTo>
                      <a:pt x="320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0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7" name="Google Shape;9127;p18"/>
              <p:cNvSpPr/>
              <p:nvPr/>
            </p:nvSpPr>
            <p:spPr>
              <a:xfrm>
                <a:off x="3016175" y="448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8" name="Google Shape;9128;p18"/>
              <p:cNvSpPr/>
              <p:nvPr/>
            </p:nvSpPr>
            <p:spPr>
              <a:xfrm>
                <a:off x="2977100" y="407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9" name="Google Shape;9129;p18"/>
              <p:cNvSpPr/>
              <p:nvPr/>
            </p:nvSpPr>
            <p:spPr>
              <a:xfrm>
                <a:off x="2977100" y="401147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0" name="Google Shape;9130;p18"/>
              <p:cNvSpPr/>
              <p:nvPr/>
            </p:nvSpPr>
            <p:spPr>
              <a:xfrm>
                <a:off x="2977100" y="404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1" name="Google Shape;9131;p18"/>
              <p:cNvSpPr/>
              <p:nvPr/>
            </p:nvSpPr>
            <p:spPr>
              <a:xfrm>
                <a:off x="2977100" y="411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2" name="Google Shape;9132;p18"/>
              <p:cNvSpPr/>
              <p:nvPr/>
            </p:nvSpPr>
            <p:spPr>
              <a:xfrm>
                <a:off x="2977100" y="414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3" name="Google Shape;9133;p18"/>
              <p:cNvSpPr/>
              <p:nvPr/>
            </p:nvSpPr>
            <p:spPr>
              <a:xfrm>
                <a:off x="2977100" y="4249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4" name="Google Shape;9134;p18"/>
              <p:cNvSpPr/>
              <p:nvPr/>
            </p:nvSpPr>
            <p:spPr>
              <a:xfrm>
                <a:off x="2977100" y="418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1"/>
                    </a:cubicBezTo>
                    <a:cubicBezTo>
                      <a:pt x="1" y="497"/>
                      <a:pt x="144" y="641"/>
                      <a:pt x="322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5" name="Google Shape;9135;p18"/>
              <p:cNvSpPr/>
              <p:nvPr/>
            </p:nvSpPr>
            <p:spPr>
              <a:xfrm>
                <a:off x="2977100" y="4215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6" name="Google Shape;9136;p18"/>
              <p:cNvSpPr/>
              <p:nvPr/>
            </p:nvSpPr>
            <p:spPr>
              <a:xfrm>
                <a:off x="2938075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7" name="Google Shape;9137;p18"/>
              <p:cNvSpPr/>
              <p:nvPr/>
            </p:nvSpPr>
            <p:spPr>
              <a:xfrm>
                <a:off x="2938075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8" name="Google Shape;9138;p18"/>
              <p:cNvSpPr/>
              <p:nvPr/>
            </p:nvSpPr>
            <p:spPr>
              <a:xfrm>
                <a:off x="2977100" y="3977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9" name="Google Shape;9139;p18"/>
              <p:cNvSpPr/>
              <p:nvPr/>
            </p:nvSpPr>
            <p:spPr>
              <a:xfrm>
                <a:off x="2938075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0" name="Google Shape;9140;p18"/>
              <p:cNvSpPr/>
              <p:nvPr/>
            </p:nvSpPr>
            <p:spPr>
              <a:xfrm>
                <a:off x="2938075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1" name="Google Shape;9141;p18"/>
              <p:cNvSpPr/>
              <p:nvPr/>
            </p:nvSpPr>
            <p:spPr>
              <a:xfrm>
                <a:off x="2938075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2" name="Google Shape;9142;p18"/>
              <p:cNvSpPr/>
              <p:nvPr/>
            </p:nvSpPr>
            <p:spPr>
              <a:xfrm>
                <a:off x="2938075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3" name="Google Shape;9143;p18"/>
              <p:cNvSpPr/>
              <p:nvPr/>
            </p:nvSpPr>
            <p:spPr>
              <a:xfrm>
                <a:off x="2977100" y="4419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4" name="Google Shape;9144;p18"/>
              <p:cNvSpPr/>
              <p:nvPr/>
            </p:nvSpPr>
            <p:spPr>
              <a:xfrm>
                <a:off x="3094125" y="4011425"/>
                <a:ext cx="161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7" h="642" extrusionOk="0">
                    <a:moveTo>
                      <a:pt x="324" y="1"/>
                    </a:moveTo>
                    <a:cubicBezTo>
                      <a:pt x="322" y="1"/>
                      <a:pt x="320" y="1"/>
                      <a:pt x="318" y="1"/>
                    </a:cubicBezTo>
                    <a:cubicBezTo>
                      <a:pt x="140" y="6"/>
                      <a:pt x="0" y="152"/>
                      <a:pt x="3" y="328"/>
                    </a:cubicBezTo>
                    <a:cubicBezTo>
                      <a:pt x="7" y="502"/>
                      <a:pt x="148" y="642"/>
                      <a:pt x="322" y="642"/>
                    </a:cubicBezTo>
                    <a:cubicBezTo>
                      <a:pt x="324" y="642"/>
                      <a:pt x="327" y="641"/>
                      <a:pt x="330" y="641"/>
                    </a:cubicBezTo>
                    <a:cubicBezTo>
                      <a:pt x="506" y="638"/>
                      <a:pt x="646" y="492"/>
                      <a:pt x="643" y="316"/>
                    </a:cubicBezTo>
                    <a:cubicBezTo>
                      <a:pt x="640" y="140"/>
                      <a:pt x="497" y="1"/>
                      <a:pt x="324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5" name="Google Shape;9145;p18"/>
              <p:cNvSpPr/>
              <p:nvPr/>
            </p:nvSpPr>
            <p:spPr>
              <a:xfrm>
                <a:off x="3016175" y="3977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6" name="Google Shape;9146;p18"/>
              <p:cNvSpPr/>
              <p:nvPr/>
            </p:nvSpPr>
            <p:spPr>
              <a:xfrm>
                <a:off x="2977100" y="4283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0"/>
                    </a:cubicBezTo>
                    <a:cubicBezTo>
                      <a:pt x="1" y="496"/>
                      <a:pt x="144" y="641"/>
                      <a:pt x="322" y="641"/>
                    </a:cubicBezTo>
                    <a:cubicBezTo>
                      <a:pt x="498" y="641"/>
                      <a:pt x="641" y="496"/>
                      <a:pt x="641" y="320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7" name="Google Shape;9147;p18"/>
              <p:cNvSpPr/>
              <p:nvPr/>
            </p:nvSpPr>
            <p:spPr>
              <a:xfrm>
                <a:off x="3016175" y="4113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4"/>
                      <a:pt x="0" y="321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8" name="Google Shape;9148;p18"/>
              <p:cNvSpPr/>
              <p:nvPr/>
            </p:nvSpPr>
            <p:spPr>
              <a:xfrm>
                <a:off x="3016175" y="4147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19"/>
                    </a:cubicBezTo>
                    <a:cubicBezTo>
                      <a:pt x="0" y="497"/>
                      <a:pt x="144" y="640"/>
                      <a:pt x="320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9" name="Google Shape;9149;p18"/>
              <p:cNvSpPr/>
              <p:nvPr/>
            </p:nvSpPr>
            <p:spPr>
              <a:xfrm>
                <a:off x="2977100" y="4521525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0" name="Google Shape;9150;p18"/>
              <p:cNvSpPr/>
              <p:nvPr/>
            </p:nvSpPr>
            <p:spPr>
              <a:xfrm>
                <a:off x="3016175" y="407955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8"/>
                      <a:pt x="144" y="641"/>
                      <a:pt x="320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1" name="Google Shape;9151;p18"/>
              <p:cNvSpPr/>
              <p:nvPr/>
            </p:nvSpPr>
            <p:spPr>
              <a:xfrm>
                <a:off x="3016175" y="4045500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0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0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2" name="Google Shape;9152;p18"/>
              <p:cNvSpPr/>
              <p:nvPr/>
            </p:nvSpPr>
            <p:spPr>
              <a:xfrm>
                <a:off x="2977100" y="4555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19"/>
                    </a:cubicBezTo>
                    <a:cubicBezTo>
                      <a:pt x="1" y="497"/>
                      <a:pt x="144" y="640"/>
                      <a:pt x="322" y="640"/>
                    </a:cubicBezTo>
                    <a:cubicBezTo>
                      <a:pt x="498" y="640"/>
                      <a:pt x="641" y="497"/>
                      <a:pt x="641" y="319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3" name="Google Shape;9153;p18"/>
              <p:cNvSpPr/>
              <p:nvPr/>
            </p:nvSpPr>
            <p:spPr>
              <a:xfrm>
                <a:off x="2977100" y="438550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4"/>
                      <a:pt x="1" y="321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1"/>
                    </a:cubicBezTo>
                    <a:cubicBezTo>
                      <a:pt x="641" y="144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4" name="Google Shape;9154;p18"/>
              <p:cNvSpPr/>
              <p:nvPr/>
            </p:nvSpPr>
            <p:spPr>
              <a:xfrm>
                <a:off x="2977100" y="4317500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5" name="Google Shape;9155;p18"/>
              <p:cNvSpPr/>
              <p:nvPr/>
            </p:nvSpPr>
            <p:spPr>
              <a:xfrm>
                <a:off x="2977100" y="435147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5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7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6" name="Google Shape;9156;p18"/>
              <p:cNvSpPr/>
              <p:nvPr/>
            </p:nvSpPr>
            <p:spPr>
              <a:xfrm>
                <a:off x="2977100" y="4487550"/>
                <a:ext cx="16050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1" extrusionOk="0">
                    <a:moveTo>
                      <a:pt x="322" y="0"/>
                    </a:moveTo>
                    <a:cubicBezTo>
                      <a:pt x="144" y="0"/>
                      <a:pt x="1" y="143"/>
                      <a:pt x="1" y="320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0"/>
                    </a:cubicBezTo>
                    <a:cubicBezTo>
                      <a:pt x="641" y="143"/>
                      <a:pt x="498" y="0"/>
                      <a:pt x="322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7" name="Google Shape;9157;p18"/>
              <p:cNvSpPr/>
              <p:nvPr/>
            </p:nvSpPr>
            <p:spPr>
              <a:xfrm>
                <a:off x="3016175" y="4181525"/>
                <a:ext cx="16025" cy="16025"/>
              </a:xfrm>
              <a:custGeom>
                <a:avLst/>
                <a:gdLst/>
                <a:ahLst/>
                <a:cxnLst/>
                <a:rect l="l" t="t" r="r" b="b"/>
                <a:pathLst>
                  <a:path w="641" h="641" extrusionOk="0">
                    <a:moveTo>
                      <a:pt x="320" y="0"/>
                    </a:moveTo>
                    <a:cubicBezTo>
                      <a:pt x="144" y="0"/>
                      <a:pt x="0" y="143"/>
                      <a:pt x="0" y="321"/>
                    </a:cubicBezTo>
                    <a:cubicBezTo>
                      <a:pt x="0" y="497"/>
                      <a:pt x="144" y="641"/>
                      <a:pt x="320" y="641"/>
                    </a:cubicBezTo>
                    <a:cubicBezTo>
                      <a:pt x="498" y="641"/>
                      <a:pt x="641" y="497"/>
                      <a:pt x="641" y="321"/>
                    </a:cubicBezTo>
                    <a:cubicBezTo>
                      <a:pt x="641" y="143"/>
                      <a:pt x="498" y="0"/>
                      <a:pt x="320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8" name="Google Shape;9158;p18"/>
              <p:cNvSpPr/>
              <p:nvPr/>
            </p:nvSpPr>
            <p:spPr>
              <a:xfrm>
                <a:off x="2977100" y="4453525"/>
                <a:ext cx="160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2" h="642" extrusionOk="0">
                    <a:moveTo>
                      <a:pt x="322" y="1"/>
                    </a:moveTo>
                    <a:cubicBezTo>
                      <a:pt x="144" y="1"/>
                      <a:pt x="1" y="144"/>
                      <a:pt x="1" y="322"/>
                    </a:cubicBezTo>
                    <a:cubicBezTo>
                      <a:pt x="1" y="498"/>
                      <a:pt x="144" y="641"/>
                      <a:pt x="322" y="641"/>
                    </a:cubicBezTo>
                    <a:cubicBezTo>
                      <a:pt x="498" y="641"/>
                      <a:pt x="641" y="498"/>
                      <a:pt x="641" y="322"/>
                    </a:cubicBezTo>
                    <a:cubicBezTo>
                      <a:pt x="641" y="144"/>
                      <a:pt x="498" y="1"/>
                      <a:pt x="322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59" name="Google Shape;9159;p18"/>
            <p:cNvGrpSpPr/>
            <p:nvPr/>
          </p:nvGrpSpPr>
          <p:grpSpPr>
            <a:xfrm>
              <a:off x="2540241" y="539995"/>
              <a:ext cx="4063478" cy="4063513"/>
              <a:chOff x="3218850" y="1285900"/>
              <a:chExt cx="2939650" cy="2939675"/>
            </a:xfrm>
          </p:grpSpPr>
          <p:sp>
            <p:nvSpPr>
              <p:cNvPr id="9160" name="Google Shape;9160;p18"/>
              <p:cNvSpPr/>
              <p:nvPr/>
            </p:nvSpPr>
            <p:spPr>
              <a:xfrm>
                <a:off x="4095250" y="1285900"/>
                <a:ext cx="1186825" cy="2939675"/>
              </a:xfrm>
              <a:custGeom>
                <a:avLst/>
                <a:gdLst/>
                <a:ahLst/>
                <a:cxnLst/>
                <a:rect l="l" t="t" r="r" b="b"/>
                <a:pathLst>
                  <a:path w="47473" h="117587" fill="none" extrusionOk="0">
                    <a:moveTo>
                      <a:pt x="47472" y="58793"/>
                    </a:moveTo>
                    <a:cubicBezTo>
                      <a:pt x="47472" y="74386"/>
                      <a:pt x="44971" y="89340"/>
                      <a:pt x="40520" y="100366"/>
                    </a:cubicBezTo>
                    <a:cubicBezTo>
                      <a:pt x="36069" y="111392"/>
                      <a:pt x="30031" y="117587"/>
                      <a:pt x="23736" y="117587"/>
                    </a:cubicBezTo>
                    <a:cubicBezTo>
                      <a:pt x="17440" y="117587"/>
                      <a:pt x="11404" y="111392"/>
                      <a:pt x="6953" y="100366"/>
                    </a:cubicBezTo>
                    <a:cubicBezTo>
                      <a:pt x="2501" y="89340"/>
                      <a:pt x="1" y="74386"/>
                      <a:pt x="1" y="58793"/>
                    </a:cubicBezTo>
                    <a:cubicBezTo>
                      <a:pt x="1" y="43201"/>
                      <a:pt x="2501" y="28246"/>
                      <a:pt x="6953" y="17221"/>
                    </a:cubicBezTo>
                    <a:cubicBezTo>
                      <a:pt x="11404" y="6195"/>
                      <a:pt x="17440" y="0"/>
                      <a:pt x="23736" y="0"/>
                    </a:cubicBezTo>
                    <a:cubicBezTo>
                      <a:pt x="30031" y="0"/>
                      <a:pt x="36069" y="6195"/>
                      <a:pt x="40520" y="17221"/>
                    </a:cubicBezTo>
                    <a:cubicBezTo>
                      <a:pt x="44971" y="28246"/>
                      <a:pt x="47472" y="43201"/>
                      <a:pt x="47472" y="58793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1" name="Google Shape;9161;p18"/>
              <p:cNvSpPr/>
              <p:nvPr/>
            </p:nvSpPr>
            <p:spPr>
              <a:xfrm>
                <a:off x="3218850" y="2162325"/>
                <a:ext cx="2939650" cy="1186800"/>
              </a:xfrm>
              <a:custGeom>
                <a:avLst/>
                <a:gdLst/>
                <a:ahLst/>
                <a:cxnLst/>
                <a:rect l="l" t="t" r="r" b="b"/>
                <a:pathLst>
                  <a:path w="117586" h="47472" fill="none" extrusionOk="0">
                    <a:moveTo>
                      <a:pt x="117585" y="23736"/>
                    </a:moveTo>
                    <a:cubicBezTo>
                      <a:pt x="117585" y="30032"/>
                      <a:pt x="111391" y="36069"/>
                      <a:pt x="100366" y="40520"/>
                    </a:cubicBezTo>
                    <a:cubicBezTo>
                      <a:pt x="89339" y="44972"/>
                      <a:pt x="74386" y="47471"/>
                      <a:pt x="58792" y="47471"/>
                    </a:cubicBezTo>
                    <a:cubicBezTo>
                      <a:pt x="43200" y="47471"/>
                      <a:pt x="28245" y="44972"/>
                      <a:pt x="17220" y="40520"/>
                    </a:cubicBezTo>
                    <a:cubicBezTo>
                      <a:pt x="6193" y="36069"/>
                      <a:pt x="0" y="30032"/>
                      <a:pt x="0" y="23736"/>
                    </a:cubicBezTo>
                    <a:cubicBezTo>
                      <a:pt x="0" y="17441"/>
                      <a:pt x="6193" y="11403"/>
                      <a:pt x="17220" y="6952"/>
                    </a:cubicBezTo>
                    <a:cubicBezTo>
                      <a:pt x="28245" y="2501"/>
                      <a:pt x="43200" y="0"/>
                      <a:pt x="58792" y="0"/>
                    </a:cubicBezTo>
                    <a:cubicBezTo>
                      <a:pt x="74386" y="0"/>
                      <a:pt x="89339" y="2501"/>
                      <a:pt x="100366" y="6952"/>
                    </a:cubicBezTo>
                    <a:cubicBezTo>
                      <a:pt x="111391" y="11403"/>
                      <a:pt x="117585" y="17441"/>
                      <a:pt x="117585" y="23736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2" name="Google Shape;9162;p18"/>
              <p:cNvSpPr/>
              <p:nvPr/>
            </p:nvSpPr>
            <p:spPr>
              <a:xfrm>
                <a:off x="3572225" y="1566450"/>
                <a:ext cx="2232650" cy="2378525"/>
              </a:xfrm>
              <a:custGeom>
                <a:avLst/>
                <a:gdLst/>
                <a:ahLst/>
                <a:cxnLst/>
                <a:rect l="l" t="t" r="r" b="b"/>
                <a:pathLst>
                  <a:path w="89306" h="95141" fill="none" extrusionOk="0">
                    <a:moveTo>
                      <a:pt x="84409" y="4257"/>
                    </a:moveTo>
                    <a:cubicBezTo>
                      <a:pt x="89047" y="8514"/>
                      <a:pt x="89306" y="17160"/>
                      <a:pt x="85129" y="28294"/>
                    </a:cubicBezTo>
                    <a:cubicBezTo>
                      <a:pt x="80952" y="39426"/>
                      <a:pt x="72683" y="52134"/>
                      <a:pt x="62140" y="63620"/>
                    </a:cubicBezTo>
                    <a:cubicBezTo>
                      <a:pt x="51596" y="75108"/>
                      <a:pt x="39641" y="84433"/>
                      <a:pt x="28906" y="89546"/>
                    </a:cubicBezTo>
                    <a:cubicBezTo>
                      <a:pt x="18171" y="94658"/>
                      <a:pt x="9535" y="95141"/>
                      <a:pt x="4897" y="90884"/>
                    </a:cubicBezTo>
                    <a:cubicBezTo>
                      <a:pt x="259" y="86626"/>
                      <a:pt x="0" y="77981"/>
                      <a:pt x="4177" y="66848"/>
                    </a:cubicBezTo>
                    <a:cubicBezTo>
                      <a:pt x="8354" y="55716"/>
                      <a:pt x="16623" y="43007"/>
                      <a:pt x="27168" y="31521"/>
                    </a:cubicBezTo>
                    <a:cubicBezTo>
                      <a:pt x="37711" y="20033"/>
                      <a:pt x="49665" y="10708"/>
                      <a:pt x="60400" y="5595"/>
                    </a:cubicBezTo>
                    <a:cubicBezTo>
                      <a:pt x="71136" y="481"/>
                      <a:pt x="79771" y="1"/>
                      <a:pt x="84409" y="4257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3" name="Google Shape;9163;p18"/>
              <p:cNvSpPr/>
              <p:nvPr/>
            </p:nvSpPr>
            <p:spPr>
              <a:xfrm>
                <a:off x="3537975" y="1605175"/>
                <a:ext cx="2301225" cy="2301200"/>
              </a:xfrm>
              <a:custGeom>
                <a:avLst/>
                <a:gdLst/>
                <a:ahLst/>
                <a:cxnLst/>
                <a:rect l="l" t="t" r="r" b="b"/>
                <a:pathLst>
                  <a:path w="92049" h="92048" fill="none" extrusionOk="0">
                    <a:moveTo>
                      <a:pt x="62808" y="29240"/>
                    </a:moveTo>
                    <a:cubicBezTo>
                      <a:pt x="73835" y="40267"/>
                      <a:pt x="82640" y="52609"/>
                      <a:pt x="87289" y="63552"/>
                    </a:cubicBezTo>
                    <a:cubicBezTo>
                      <a:pt x="91937" y="74496"/>
                      <a:pt x="92049" y="83145"/>
                      <a:pt x="87598" y="87596"/>
                    </a:cubicBezTo>
                    <a:cubicBezTo>
                      <a:pt x="83146" y="92047"/>
                      <a:pt x="74498" y="91937"/>
                      <a:pt x="63554" y="87287"/>
                    </a:cubicBezTo>
                    <a:cubicBezTo>
                      <a:pt x="52610" y="82639"/>
                      <a:pt x="40268" y="73833"/>
                      <a:pt x="29241" y="62808"/>
                    </a:cubicBezTo>
                    <a:cubicBezTo>
                      <a:pt x="18216" y="51781"/>
                      <a:pt x="9410" y="39439"/>
                      <a:pt x="4760" y="28496"/>
                    </a:cubicBezTo>
                    <a:cubicBezTo>
                      <a:pt x="112" y="17552"/>
                      <a:pt x="1" y="8903"/>
                      <a:pt x="4453" y="4452"/>
                    </a:cubicBezTo>
                    <a:cubicBezTo>
                      <a:pt x="8904" y="1"/>
                      <a:pt x="17553" y="111"/>
                      <a:pt x="28497" y="4761"/>
                    </a:cubicBezTo>
                    <a:cubicBezTo>
                      <a:pt x="39441" y="9409"/>
                      <a:pt x="51783" y="18215"/>
                      <a:pt x="62808" y="29240"/>
                    </a:cubicBezTo>
                    <a:close/>
                  </a:path>
                </a:pathLst>
              </a:custGeom>
              <a:noFill/>
              <a:ln w="18275" cap="rnd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64" name="Google Shape;9164;p18"/>
            <p:cNvSpPr/>
            <p:nvPr/>
          </p:nvSpPr>
          <p:spPr>
            <a:xfrm>
              <a:off x="3038111" y="1075740"/>
              <a:ext cx="150809" cy="150774"/>
            </a:xfrm>
            <a:custGeom>
              <a:avLst/>
              <a:gdLst/>
              <a:ahLst/>
              <a:cxnLst/>
              <a:rect l="l" t="t" r="r" b="b"/>
              <a:pathLst>
                <a:path w="4364" h="4363" extrusionOk="0">
                  <a:moveTo>
                    <a:pt x="2183" y="1"/>
                  </a:moveTo>
                  <a:cubicBezTo>
                    <a:pt x="977" y="1"/>
                    <a:pt x="1" y="977"/>
                    <a:pt x="1" y="2181"/>
                  </a:cubicBezTo>
                  <a:cubicBezTo>
                    <a:pt x="1" y="3386"/>
                    <a:pt x="977" y="4363"/>
                    <a:pt x="2183" y="4363"/>
                  </a:cubicBezTo>
                  <a:cubicBezTo>
                    <a:pt x="3387" y="4363"/>
                    <a:pt x="4363" y="3386"/>
                    <a:pt x="4363" y="2181"/>
                  </a:cubicBezTo>
                  <a:cubicBezTo>
                    <a:pt x="4363" y="977"/>
                    <a:pt x="3387" y="1"/>
                    <a:pt x="2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18"/>
            <p:cNvSpPr/>
            <p:nvPr/>
          </p:nvSpPr>
          <p:spPr>
            <a:xfrm>
              <a:off x="4789381" y="375743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0"/>
                  </a:moveTo>
                  <a:cubicBezTo>
                    <a:pt x="978" y="0"/>
                    <a:pt x="0" y="977"/>
                    <a:pt x="0" y="2182"/>
                  </a:cubicBezTo>
                  <a:cubicBezTo>
                    <a:pt x="0" y="3386"/>
                    <a:pt x="978" y="4363"/>
                    <a:pt x="2182" y="4363"/>
                  </a:cubicBezTo>
                  <a:cubicBezTo>
                    <a:pt x="3386" y="4363"/>
                    <a:pt x="4362" y="3386"/>
                    <a:pt x="4362" y="2182"/>
                  </a:cubicBezTo>
                  <a:cubicBezTo>
                    <a:pt x="4362" y="977"/>
                    <a:pt x="3386" y="0"/>
                    <a:pt x="2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18"/>
            <p:cNvSpPr/>
            <p:nvPr/>
          </p:nvSpPr>
          <p:spPr>
            <a:xfrm>
              <a:off x="6000380" y="1383889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1" y="1"/>
                  </a:moveTo>
                  <a:cubicBezTo>
                    <a:pt x="978" y="1"/>
                    <a:pt x="0" y="976"/>
                    <a:pt x="0" y="2181"/>
                  </a:cubicBezTo>
                  <a:cubicBezTo>
                    <a:pt x="0" y="3385"/>
                    <a:pt x="975" y="4363"/>
                    <a:pt x="2181" y="4363"/>
                  </a:cubicBezTo>
                  <a:cubicBezTo>
                    <a:pt x="3385" y="4363"/>
                    <a:pt x="4363" y="3386"/>
                    <a:pt x="4363" y="2181"/>
                  </a:cubicBezTo>
                  <a:cubicBezTo>
                    <a:pt x="4363" y="977"/>
                    <a:pt x="3385" y="1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18"/>
            <p:cNvSpPr/>
            <p:nvPr/>
          </p:nvSpPr>
          <p:spPr>
            <a:xfrm>
              <a:off x="4062153" y="4265017"/>
              <a:ext cx="150774" cy="150774"/>
            </a:xfrm>
            <a:custGeom>
              <a:avLst/>
              <a:gdLst/>
              <a:ahLst/>
              <a:cxnLst/>
              <a:rect l="l" t="t" r="r" b="b"/>
              <a:pathLst>
                <a:path w="4363" h="4363" extrusionOk="0">
                  <a:moveTo>
                    <a:pt x="2182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6"/>
                    <a:pt x="977" y="4363"/>
                    <a:pt x="2182" y="4363"/>
                  </a:cubicBezTo>
                  <a:cubicBezTo>
                    <a:pt x="3386" y="4363"/>
                    <a:pt x="4363" y="3386"/>
                    <a:pt x="4363" y="2181"/>
                  </a:cubicBezTo>
                  <a:cubicBezTo>
                    <a:pt x="4363" y="977"/>
                    <a:pt x="3386" y="1"/>
                    <a:pt x="2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18"/>
            <p:cNvSpPr/>
            <p:nvPr/>
          </p:nvSpPr>
          <p:spPr>
            <a:xfrm>
              <a:off x="4210198" y="1239957"/>
              <a:ext cx="150774" cy="150809"/>
            </a:xfrm>
            <a:custGeom>
              <a:avLst/>
              <a:gdLst/>
              <a:ahLst/>
              <a:cxnLst/>
              <a:rect l="l" t="t" r="r" b="b"/>
              <a:pathLst>
                <a:path w="4363" h="4364" extrusionOk="0">
                  <a:moveTo>
                    <a:pt x="2180" y="1"/>
                  </a:moveTo>
                  <a:cubicBezTo>
                    <a:pt x="977" y="1"/>
                    <a:pt x="0" y="977"/>
                    <a:pt x="0" y="2181"/>
                  </a:cubicBezTo>
                  <a:cubicBezTo>
                    <a:pt x="0" y="3387"/>
                    <a:pt x="977" y="4363"/>
                    <a:pt x="2180" y="4363"/>
                  </a:cubicBezTo>
                  <a:cubicBezTo>
                    <a:pt x="3386" y="4363"/>
                    <a:pt x="4362" y="3387"/>
                    <a:pt x="4362" y="2181"/>
                  </a:cubicBezTo>
                  <a:cubicBezTo>
                    <a:pt x="4362" y="977"/>
                    <a:pt x="3386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18"/>
            <p:cNvSpPr/>
            <p:nvPr/>
          </p:nvSpPr>
          <p:spPr>
            <a:xfrm>
              <a:off x="4712215" y="540064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3" y="1"/>
                  </a:moveTo>
                  <a:cubicBezTo>
                    <a:pt x="1073" y="1"/>
                    <a:pt x="109" y="913"/>
                    <a:pt x="54" y="2084"/>
                  </a:cubicBezTo>
                  <a:cubicBezTo>
                    <a:pt x="0" y="3288"/>
                    <a:pt x="933" y="4306"/>
                    <a:pt x="2137" y="4360"/>
                  </a:cubicBezTo>
                  <a:cubicBezTo>
                    <a:pt x="2171" y="4362"/>
                    <a:pt x="2205" y="4363"/>
                    <a:pt x="2239" y="4363"/>
                  </a:cubicBezTo>
                  <a:cubicBezTo>
                    <a:pt x="3396" y="4363"/>
                    <a:pt x="4361" y="3449"/>
                    <a:pt x="4413" y="2280"/>
                  </a:cubicBezTo>
                  <a:cubicBezTo>
                    <a:pt x="4468" y="1076"/>
                    <a:pt x="3535" y="56"/>
                    <a:pt x="2333" y="3"/>
                  </a:cubicBezTo>
                  <a:cubicBezTo>
                    <a:pt x="2299" y="1"/>
                    <a:pt x="2266" y="1"/>
                    <a:pt x="22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18"/>
            <p:cNvSpPr/>
            <p:nvPr/>
          </p:nvSpPr>
          <p:spPr>
            <a:xfrm>
              <a:off x="6035594" y="3662680"/>
              <a:ext cx="154403" cy="150774"/>
            </a:xfrm>
            <a:custGeom>
              <a:avLst/>
              <a:gdLst/>
              <a:ahLst/>
              <a:cxnLst/>
              <a:rect l="l" t="t" r="r" b="b"/>
              <a:pathLst>
                <a:path w="4468" h="4363" extrusionOk="0">
                  <a:moveTo>
                    <a:pt x="2230" y="1"/>
                  </a:moveTo>
                  <a:cubicBezTo>
                    <a:pt x="1071" y="1"/>
                    <a:pt x="108" y="914"/>
                    <a:pt x="54" y="2084"/>
                  </a:cubicBezTo>
                  <a:cubicBezTo>
                    <a:pt x="0" y="3288"/>
                    <a:pt x="933" y="4306"/>
                    <a:pt x="2137" y="4361"/>
                  </a:cubicBezTo>
                  <a:cubicBezTo>
                    <a:pt x="2170" y="4362"/>
                    <a:pt x="2203" y="4363"/>
                    <a:pt x="2236" y="4363"/>
                  </a:cubicBezTo>
                  <a:cubicBezTo>
                    <a:pt x="3395" y="4363"/>
                    <a:pt x="4361" y="3449"/>
                    <a:pt x="4413" y="2280"/>
                  </a:cubicBezTo>
                  <a:cubicBezTo>
                    <a:pt x="4468" y="1076"/>
                    <a:pt x="3535" y="57"/>
                    <a:pt x="2333" y="3"/>
                  </a:cubicBezTo>
                  <a:cubicBezTo>
                    <a:pt x="2298" y="1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18"/>
            <p:cNvSpPr/>
            <p:nvPr/>
          </p:nvSpPr>
          <p:spPr>
            <a:xfrm>
              <a:off x="3020487" y="3836331"/>
              <a:ext cx="154403" cy="150809"/>
            </a:xfrm>
            <a:custGeom>
              <a:avLst/>
              <a:gdLst/>
              <a:ahLst/>
              <a:cxnLst/>
              <a:rect l="l" t="t" r="r" b="b"/>
              <a:pathLst>
                <a:path w="4468" h="4364" extrusionOk="0">
                  <a:moveTo>
                    <a:pt x="2230" y="1"/>
                  </a:moveTo>
                  <a:cubicBezTo>
                    <a:pt x="1071" y="1"/>
                    <a:pt x="109" y="914"/>
                    <a:pt x="56" y="2084"/>
                  </a:cubicBezTo>
                  <a:cubicBezTo>
                    <a:pt x="0" y="3288"/>
                    <a:pt x="933" y="4307"/>
                    <a:pt x="2137" y="4361"/>
                  </a:cubicBezTo>
                  <a:cubicBezTo>
                    <a:pt x="2170" y="4362"/>
                    <a:pt x="2204" y="4363"/>
                    <a:pt x="2237" y="4363"/>
                  </a:cubicBezTo>
                  <a:cubicBezTo>
                    <a:pt x="3397" y="4363"/>
                    <a:pt x="4361" y="3450"/>
                    <a:pt x="4413" y="2280"/>
                  </a:cubicBezTo>
                  <a:cubicBezTo>
                    <a:pt x="4468" y="1074"/>
                    <a:pt x="3537" y="56"/>
                    <a:pt x="2333" y="3"/>
                  </a:cubicBezTo>
                  <a:cubicBezTo>
                    <a:pt x="2298" y="2"/>
                    <a:pt x="2264" y="1"/>
                    <a:pt x="22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2" name="Google Shape;9172;p18"/>
          <p:cNvSpPr txBox="1">
            <a:spLocks noGrp="1"/>
          </p:cNvSpPr>
          <p:nvPr>
            <p:ph type="title"/>
          </p:nvPr>
        </p:nvSpPr>
        <p:spPr>
          <a:xfrm>
            <a:off x="3121950" y="3175950"/>
            <a:ext cx="4563900" cy="5319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9173" name="Google Shape;9173;p18"/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740300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255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Hammersmith One"/>
              <a:buNone/>
              <a:defRPr sz="25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6" r:id="rId5"/>
    <p:sldLayoutId id="2147483658" r:id="rId6"/>
    <p:sldLayoutId id="2147483661" r:id="rId7"/>
    <p:sldLayoutId id="2147483663" r:id="rId8"/>
    <p:sldLayoutId id="2147483664" r:id="rId9"/>
    <p:sldLayoutId id="2147483666" r:id="rId10"/>
    <p:sldLayoutId id="2147483669" r:id="rId11"/>
    <p:sldLayoutId id="2147483672" r:id="rId12"/>
    <p:sldLayoutId id="2147483679" r:id="rId13"/>
    <p:sldLayoutId id="2147483680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9" name="Google Shape;14509;p38"/>
          <p:cNvSpPr txBox="1">
            <a:spLocks noGrp="1"/>
          </p:cNvSpPr>
          <p:nvPr>
            <p:ph type="ctrTitle"/>
          </p:nvPr>
        </p:nvSpPr>
        <p:spPr>
          <a:xfrm>
            <a:off x="339125" y="1902300"/>
            <a:ext cx="8470500" cy="1255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Materials and their structure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accent2"/>
                </a:solidFill>
              </a:rPr>
              <a:t>Compound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4511" name="Google Shape;14511;p38"/>
          <p:cNvSpPr txBox="1">
            <a:spLocks noGrp="1"/>
          </p:cNvSpPr>
          <p:nvPr>
            <p:ph type="subTitle" idx="1"/>
          </p:nvPr>
        </p:nvSpPr>
        <p:spPr>
          <a:xfrm>
            <a:off x="7438163" y="544163"/>
            <a:ext cx="1371600" cy="40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097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6th Grade</a:t>
            </a:r>
            <a:endParaRPr dirty="0"/>
          </a:p>
        </p:txBody>
      </p:sp>
      <p:grpSp>
        <p:nvGrpSpPr>
          <p:cNvPr id="14512" name="Google Shape;14512;p38"/>
          <p:cNvGrpSpPr/>
          <p:nvPr/>
        </p:nvGrpSpPr>
        <p:grpSpPr>
          <a:xfrm rot="10800000">
            <a:off x="8422062" y="309796"/>
            <a:ext cx="680167" cy="621792"/>
            <a:chOff x="6804466" y="-316297"/>
            <a:chExt cx="680167" cy="621792"/>
          </a:xfrm>
        </p:grpSpPr>
        <p:cxnSp>
          <p:nvCxnSpPr>
            <p:cNvPr id="14513" name="Google Shape;14513;p38"/>
            <p:cNvCxnSpPr>
              <a:stCxn id="14514" idx="5"/>
              <a:endCxn id="14515" idx="1"/>
            </p:cNvCxnSpPr>
            <p:nvPr/>
          </p:nvCxnSpPr>
          <p:spPr>
            <a:xfrm>
              <a:off x="6966929" y="-100831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16" name="Google Shape;14516;p38"/>
            <p:cNvCxnSpPr>
              <a:stCxn id="14517" idx="6"/>
              <a:endCxn id="14518" idx="2"/>
            </p:cNvCxnSpPr>
            <p:nvPr/>
          </p:nvCxnSpPr>
          <p:spPr>
            <a:xfrm>
              <a:off x="7184439" y="156868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19" name="Google Shape;14519;p38"/>
            <p:cNvGrpSpPr/>
            <p:nvPr/>
          </p:nvGrpSpPr>
          <p:grpSpPr>
            <a:xfrm>
              <a:off x="6804466" y="-316297"/>
              <a:ext cx="252434" cy="252434"/>
              <a:chOff x="6804466" y="-316297"/>
              <a:chExt cx="252434" cy="252434"/>
            </a:xfrm>
          </p:grpSpPr>
          <p:sp>
            <p:nvSpPr>
              <p:cNvPr id="14514" name="Google Shape;14514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0" name="Google Shape;14520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1" name="Google Shape;14521;p38"/>
            <p:cNvGrpSpPr/>
            <p:nvPr/>
          </p:nvGrpSpPr>
          <p:grpSpPr>
            <a:xfrm>
              <a:off x="7291941" y="112804"/>
              <a:ext cx="192691" cy="192691"/>
              <a:chOff x="7291941" y="112804"/>
              <a:chExt cx="192691" cy="192691"/>
            </a:xfrm>
          </p:grpSpPr>
          <p:sp>
            <p:nvSpPr>
              <p:cNvPr id="14522" name="Google Shape;14522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3" name="Google Shape;14523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4" name="Google Shape;14524;p38"/>
            <p:cNvGrpSpPr/>
            <p:nvPr/>
          </p:nvGrpSpPr>
          <p:grpSpPr>
            <a:xfrm>
              <a:off x="6969033" y="-17269"/>
              <a:ext cx="259696" cy="259696"/>
              <a:chOff x="6969033" y="-17269"/>
              <a:chExt cx="259696" cy="259696"/>
            </a:xfrm>
          </p:grpSpPr>
          <p:sp>
            <p:nvSpPr>
              <p:cNvPr id="14517" name="Google Shape;14517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5" name="Google Shape;14525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26" name="Google Shape;14526;p38"/>
          <p:cNvGrpSpPr/>
          <p:nvPr/>
        </p:nvGrpSpPr>
        <p:grpSpPr>
          <a:xfrm>
            <a:off x="339129" y="309806"/>
            <a:ext cx="1348426" cy="1070861"/>
            <a:chOff x="343354" y="291781"/>
            <a:chExt cx="1348426" cy="1070861"/>
          </a:xfrm>
        </p:grpSpPr>
        <p:cxnSp>
          <p:nvCxnSpPr>
            <p:cNvPr id="14527" name="Google Shape;14527;p38"/>
            <p:cNvCxnSpPr/>
            <p:nvPr/>
          </p:nvCxnSpPr>
          <p:spPr>
            <a:xfrm flipH="1">
              <a:off x="564642" y="847623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28" name="Google Shape;14528;p38"/>
            <p:cNvCxnSpPr>
              <a:stCxn id="14529" idx="6"/>
              <a:endCxn id="14530" idx="2"/>
            </p:cNvCxnSpPr>
            <p:nvPr/>
          </p:nvCxnSpPr>
          <p:spPr>
            <a:xfrm flipH="1">
              <a:off x="439781" y="1041798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31" name="Google Shape;14531;p38"/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14532" name="Google Shape;14532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3" name="Google Shape;14533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4" name="Google Shape;14534;p38"/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14535" name="Google Shape;14535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6" name="Google Shape;14536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7" name="Google Shape;14537;p38"/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14529" name="Google Shape;14529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8" name="Google Shape;14538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39" name="Google Shape;14539;p38"/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14540" name="Google Shape;14540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1" name="Google Shape;14541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42" name="Google Shape;14542;p38"/>
            <p:cNvCxnSpPr>
              <a:stCxn id="14532" idx="0"/>
              <a:endCxn id="14540" idx="4"/>
            </p:cNvCxnSpPr>
            <p:nvPr/>
          </p:nvCxnSpPr>
          <p:spPr>
            <a:xfrm>
              <a:off x="1204615" y="983845"/>
              <a:ext cx="1758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43" name="Google Shape;14543;p38"/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14544" name="Google Shape;14544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5" name="Google Shape;14545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46" name="Google Shape;14546;p38"/>
            <p:cNvCxnSpPr>
              <a:stCxn id="14532" idx="2"/>
              <a:endCxn id="14544" idx="6"/>
            </p:cNvCxnSpPr>
            <p:nvPr/>
          </p:nvCxnSpPr>
          <p:spPr>
            <a:xfrm rot="10800000" flipH="1">
              <a:off x="1096916" y="525464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547" name="Google Shape;14547;p38"/>
          <p:cNvGrpSpPr/>
          <p:nvPr/>
        </p:nvGrpSpPr>
        <p:grpSpPr>
          <a:xfrm rot="1800044">
            <a:off x="530588" y="3994978"/>
            <a:ext cx="680152" cy="621778"/>
            <a:chOff x="6804466" y="-316297"/>
            <a:chExt cx="680167" cy="621792"/>
          </a:xfrm>
        </p:grpSpPr>
        <p:cxnSp>
          <p:nvCxnSpPr>
            <p:cNvPr id="14548" name="Google Shape;14548;p38"/>
            <p:cNvCxnSpPr>
              <a:stCxn id="14549" idx="5"/>
              <a:endCxn id="14550" idx="1"/>
            </p:cNvCxnSpPr>
            <p:nvPr/>
          </p:nvCxnSpPr>
          <p:spPr>
            <a:xfrm rot="-1793934">
              <a:off x="7021508" y="-119170"/>
              <a:ext cx="13842" cy="22177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51" name="Google Shape;14551;p38"/>
            <p:cNvCxnSpPr>
              <a:stCxn id="14552" idx="6"/>
              <a:endCxn id="14553" idx="2"/>
            </p:cNvCxnSpPr>
            <p:nvPr/>
          </p:nvCxnSpPr>
          <p:spPr>
            <a:xfrm rot="-1801102">
              <a:off x="7209223" y="116770"/>
              <a:ext cx="124731" cy="132397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54" name="Google Shape;14554;p38"/>
            <p:cNvGrpSpPr/>
            <p:nvPr/>
          </p:nvGrpSpPr>
          <p:grpSpPr>
            <a:xfrm>
              <a:off x="6804466" y="-316297"/>
              <a:ext cx="252434" cy="252434"/>
              <a:chOff x="6804466" y="-316297"/>
              <a:chExt cx="252434" cy="252434"/>
            </a:xfrm>
          </p:grpSpPr>
          <p:sp>
            <p:nvSpPr>
              <p:cNvPr id="14549" name="Google Shape;14549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5" name="Google Shape;14555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6" name="Google Shape;14556;p38"/>
            <p:cNvGrpSpPr/>
            <p:nvPr/>
          </p:nvGrpSpPr>
          <p:grpSpPr>
            <a:xfrm>
              <a:off x="7291941" y="112804"/>
              <a:ext cx="192691" cy="192691"/>
              <a:chOff x="7291941" y="112804"/>
              <a:chExt cx="192691" cy="192691"/>
            </a:xfrm>
          </p:grpSpPr>
          <p:sp>
            <p:nvSpPr>
              <p:cNvPr id="14557" name="Google Shape;14557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8" name="Google Shape;14558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59" name="Google Shape;14559;p38"/>
            <p:cNvGrpSpPr/>
            <p:nvPr/>
          </p:nvGrpSpPr>
          <p:grpSpPr>
            <a:xfrm>
              <a:off x="6969033" y="-17269"/>
              <a:ext cx="259696" cy="259696"/>
              <a:chOff x="6969033" y="-17269"/>
              <a:chExt cx="259696" cy="259696"/>
            </a:xfrm>
          </p:grpSpPr>
          <p:sp>
            <p:nvSpPr>
              <p:cNvPr id="14552" name="Google Shape;14552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0" name="Google Shape;14560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561" name="Google Shape;14561;p38"/>
          <p:cNvGrpSpPr/>
          <p:nvPr/>
        </p:nvGrpSpPr>
        <p:grpSpPr>
          <a:xfrm rot="9900040">
            <a:off x="7553766" y="3886474"/>
            <a:ext cx="1348386" cy="1070829"/>
            <a:chOff x="343354" y="291781"/>
            <a:chExt cx="1348426" cy="1070861"/>
          </a:xfrm>
        </p:grpSpPr>
        <p:cxnSp>
          <p:nvCxnSpPr>
            <p:cNvPr id="14562" name="Google Shape;14562;p38"/>
            <p:cNvCxnSpPr/>
            <p:nvPr/>
          </p:nvCxnSpPr>
          <p:spPr>
            <a:xfrm rot="900154" flipH="1">
              <a:off x="585715" y="787465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63" name="Google Shape;14563;p38"/>
            <p:cNvCxnSpPr>
              <a:stCxn id="14564" idx="6"/>
              <a:endCxn id="14565" idx="2"/>
            </p:cNvCxnSpPr>
            <p:nvPr/>
          </p:nvCxnSpPr>
          <p:spPr>
            <a:xfrm rot="931447" flipH="1">
              <a:off x="462928" y="1037943"/>
              <a:ext cx="5604" cy="18171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66" name="Google Shape;14566;p38"/>
            <p:cNvGrpSpPr/>
            <p:nvPr/>
          </p:nvGrpSpPr>
          <p:grpSpPr>
            <a:xfrm rot="5400000">
              <a:off x="752993" y="639922"/>
              <a:ext cx="530363" cy="530363"/>
              <a:chOff x="6804466" y="-316297"/>
              <a:chExt cx="252434" cy="252434"/>
            </a:xfrm>
          </p:grpSpPr>
          <p:sp>
            <p:nvSpPr>
              <p:cNvPr id="14567" name="Google Shape;14567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8" name="Google Shape;14568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9" name="Google Shape;14569;p38"/>
            <p:cNvGrpSpPr/>
            <p:nvPr/>
          </p:nvGrpSpPr>
          <p:grpSpPr>
            <a:xfrm rot="5400000">
              <a:off x="343354" y="1149300"/>
              <a:ext cx="192691" cy="192691"/>
              <a:chOff x="7291941" y="112804"/>
              <a:chExt cx="192691" cy="192691"/>
            </a:xfrm>
          </p:grpSpPr>
          <p:sp>
            <p:nvSpPr>
              <p:cNvPr id="14570" name="Google Shape;14570;p38"/>
              <p:cNvSpPr/>
              <p:nvPr/>
            </p:nvSpPr>
            <p:spPr>
              <a:xfrm>
                <a:off x="7291941" y="112804"/>
                <a:ext cx="192691" cy="192691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1" name="Google Shape;14571;p38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2" name="Google Shape;14572;p38"/>
            <p:cNvGrpSpPr/>
            <p:nvPr/>
          </p:nvGrpSpPr>
          <p:grpSpPr>
            <a:xfrm rot="5400000">
              <a:off x="406422" y="826392"/>
              <a:ext cx="259696" cy="259696"/>
              <a:chOff x="6969033" y="-17269"/>
              <a:chExt cx="259696" cy="259696"/>
            </a:xfrm>
          </p:grpSpPr>
          <p:sp>
            <p:nvSpPr>
              <p:cNvPr id="14564" name="Google Shape;14564;p38"/>
              <p:cNvSpPr/>
              <p:nvPr/>
            </p:nvSpPr>
            <p:spPr>
              <a:xfrm rot="1642122">
                <a:off x="7002539" y="16236"/>
                <a:ext cx="192684" cy="19268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3" name="Google Shape;14573;p38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74" name="Google Shape;14574;p38"/>
            <p:cNvGrpSpPr/>
            <p:nvPr/>
          </p:nvGrpSpPr>
          <p:grpSpPr>
            <a:xfrm rot="5400000">
              <a:off x="1326029" y="996891"/>
              <a:ext cx="365751" cy="365751"/>
              <a:chOff x="6804466" y="-316297"/>
              <a:chExt cx="252434" cy="252434"/>
            </a:xfrm>
          </p:grpSpPr>
          <p:sp>
            <p:nvSpPr>
              <p:cNvPr id="14575" name="Google Shape;14575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6" name="Google Shape;14576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77" name="Google Shape;14577;p38"/>
            <p:cNvCxnSpPr>
              <a:stCxn id="14567" idx="0"/>
              <a:endCxn id="14575" idx="4"/>
            </p:cNvCxnSpPr>
            <p:nvPr/>
          </p:nvCxnSpPr>
          <p:spPr>
            <a:xfrm rot="900395">
              <a:off x="1189248" y="1008981"/>
              <a:ext cx="206233" cy="91329"/>
            </a:xfrm>
            <a:prstGeom prst="straightConnector1">
              <a:avLst/>
            </a:prstGeom>
            <a:noFill/>
            <a:ln w="19050" cap="flat" cmpd="sng">
              <a:solidFill>
                <a:srgbClr val="43434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578" name="Google Shape;14578;p38"/>
            <p:cNvGrpSpPr/>
            <p:nvPr/>
          </p:nvGrpSpPr>
          <p:grpSpPr>
            <a:xfrm rot="5400000">
              <a:off x="1055710" y="291781"/>
              <a:ext cx="274320" cy="274320"/>
              <a:chOff x="6804466" y="-316297"/>
              <a:chExt cx="252434" cy="252434"/>
            </a:xfrm>
          </p:grpSpPr>
          <p:sp>
            <p:nvSpPr>
              <p:cNvPr id="14579" name="Google Shape;14579;p38"/>
              <p:cNvSpPr/>
              <p:nvPr/>
            </p:nvSpPr>
            <p:spPr>
              <a:xfrm rot="1373782">
                <a:off x="6834354" y="-286409"/>
                <a:ext cx="192657" cy="19265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0" name="Google Shape;14580;p38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581" name="Google Shape;14581;p38"/>
            <p:cNvCxnSpPr>
              <a:stCxn id="14567" idx="2"/>
              <a:endCxn id="14579" idx="6"/>
            </p:cNvCxnSpPr>
            <p:nvPr/>
          </p:nvCxnSpPr>
          <p:spPr>
            <a:xfrm rot="-9884693" flipH="1">
              <a:off x="1122806" y="521604"/>
              <a:ext cx="3421" cy="20091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4" name="Google Shape;14994;p49"/>
          <p:cNvSpPr txBox="1">
            <a:spLocks noGrp="1"/>
          </p:cNvSpPr>
          <p:nvPr>
            <p:ph type="title"/>
          </p:nvPr>
        </p:nvSpPr>
        <p:spPr>
          <a:xfrm>
            <a:off x="1737300" y="1306287"/>
            <a:ext cx="5639496" cy="1664848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If there are different kinds of atoms bonded together then it is a compound.</a:t>
            </a:r>
            <a:endParaRPr dirty="0"/>
          </a:p>
        </p:txBody>
      </p:sp>
      <p:grpSp>
        <p:nvGrpSpPr>
          <p:cNvPr id="14996" name="Google Shape;14996;p49"/>
          <p:cNvGrpSpPr/>
          <p:nvPr/>
        </p:nvGrpSpPr>
        <p:grpSpPr>
          <a:xfrm rot="10800000">
            <a:off x="6727522" y="2854058"/>
            <a:ext cx="1348335" cy="1071087"/>
            <a:chOff x="343445" y="291733"/>
            <a:chExt cx="1348335" cy="1071087"/>
          </a:xfrm>
        </p:grpSpPr>
        <p:cxnSp>
          <p:nvCxnSpPr>
            <p:cNvPr id="14997" name="Google Shape;14997;p49"/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98" name="Google Shape;14998;p49"/>
            <p:cNvCxnSpPr>
              <a:stCxn id="14999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000" name="Google Shape;15000;p49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5001" name="Google Shape;15001;p49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2" name="Google Shape;15002;p49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3" name="Google Shape;15003;p49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5004" name="Google Shape;15004;p49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5" name="Google Shape;15005;p49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6" name="Google Shape;15006;p49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4999" name="Google Shape;14999;p49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7" name="Google Shape;15007;p49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8" name="Google Shape;15008;p49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5009" name="Google Shape;15009;p49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0" name="Google Shape;15010;p49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11" name="Google Shape;15011;p49"/>
            <p:cNvCxnSpPr>
              <a:stCxn id="15001" idx="0"/>
              <a:endCxn id="15009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012" name="Google Shape;15012;p49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013" name="Google Shape;15013;p49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4" name="Google Shape;15014;p49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015" name="Google Shape;15015;p49"/>
            <p:cNvCxnSpPr>
              <a:stCxn id="15001" idx="2"/>
              <a:endCxn id="15013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3" name="Google Shape;17623;p62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1390068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Every compound has a chemical name for example the compound of sodium and chlorine is sodium chloride</a:t>
            </a:r>
            <a:endParaRPr dirty="0"/>
          </a:p>
        </p:txBody>
      </p:sp>
      <p:sp>
        <p:nvSpPr>
          <p:cNvPr id="17624" name="Google Shape;17624;p62"/>
          <p:cNvSpPr txBox="1">
            <a:spLocks noGrp="1"/>
          </p:cNvSpPr>
          <p:nvPr>
            <p:ph type="subTitle" idx="1"/>
          </p:nvPr>
        </p:nvSpPr>
        <p:spPr>
          <a:xfrm>
            <a:off x="5045531" y="1967593"/>
            <a:ext cx="3378469" cy="1250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Every compound has a formulae 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The formula contains the symbols of elements that are bonded together in the compound.</a:t>
            </a:r>
            <a:endParaRPr sz="2000" dirty="0"/>
          </a:p>
        </p:txBody>
      </p:sp>
      <p:grpSp>
        <p:nvGrpSpPr>
          <p:cNvPr id="17625" name="Google Shape;17625;p62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7626" name="Google Shape;17626;p62"/>
            <p:cNvCxnSpPr>
              <a:stCxn id="17627" idx="6"/>
              <a:endCxn id="17628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29" name="Google Shape;17629;p62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630" name="Google Shape;17630;p6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1" name="Google Shape;17631;p6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2" name="Google Shape;17632;p62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7628" name="Google Shape;17628;p62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3" name="Google Shape;17633;p62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4" name="Google Shape;17634;p62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7627" name="Google Shape;17627;p62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5" name="Google Shape;17635;p62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36" name="Google Shape;17636;p62"/>
            <p:cNvCxnSpPr>
              <a:stCxn id="17630" idx="3"/>
              <a:endCxn id="17627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638" name="Google Shape;17638;p62"/>
          <p:cNvSpPr/>
          <p:nvPr/>
        </p:nvSpPr>
        <p:spPr>
          <a:xfrm>
            <a:off x="582876" y="1681843"/>
            <a:ext cx="2513249" cy="301426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39" name="Google Shape;17639;p62"/>
          <p:cNvPicPr preferRelativeResize="0"/>
          <p:nvPr/>
        </p:nvPicPr>
        <p:blipFill rotWithShape="1">
          <a:blip r:embed="rId3">
            <a:alphaModFix/>
          </a:blip>
          <a:srcRect l="22586" r="21312"/>
          <a:stretch/>
        </p:blipFill>
        <p:spPr>
          <a:xfrm>
            <a:off x="836139" y="1854738"/>
            <a:ext cx="2006721" cy="2517696"/>
          </a:xfrm>
          <a:prstGeom prst="roundRect">
            <a:avLst>
              <a:gd name="adj" fmla="val 4982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40" name="Google Shape;17640;p62"/>
          <p:cNvSpPr/>
          <p:nvPr/>
        </p:nvSpPr>
        <p:spPr>
          <a:xfrm>
            <a:off x="2318850" y="4235334"/>
            <a:ext cx="274200" cy="2742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7" name="Google Shape;17667;p64"/>
          <p:cNvSpPr txBox="1">
            <a:spLocks noGrp="1"/>
          </p:cNvSpPr>
          <p:nvPr>
            <p:ph type="title" idx="6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are some examples on formula</a:t>
            </a:r>
            <a:endParaRPr dirty="0"/>
          </a:p>
        </p:txBody>
      </p:sp>
      <p:sp>
        <p:nvSpPr>
          <p:cNvPr id="17668" name="Google Shape;17668;p64"/>
          <p:cNvSpPr txBox="1">
            <a:spLocks noGrp="1"/>
          </p:cNvSpPr>
          <p:nvPr>
            <p:ph type="title"/>
          </p:nvPr>
        </p:nvSpPr>
        <p:spPr>
          <a:xfrm>
            <a:off x="339125" y="949675"/>
            <a:ext cx="2825700" cy="640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CaCo</a:t>
            </a:r>
            <a:r>
              <a:rPr lang="en" sz="1200" dirty="0"/>
              <a:t>3</a:t>
            </a:r>
            <a:endParaRPr dirty="0"/>
          </a:p>
        </p:txBody>
      </p:sp>
      <p:sp>
        <p:nvSpPr>
          <p:cNvPr id="17669" name="Google Shape;17669;p64"/>
          <p:cNvSpPr txBox="1">
            <a:spLocks noGrp="1"/>
          </p:cNvSpPr>
          <p:nvPr>
            <p:ph type="subTitle" idx="1"/>
          </p:nvPr>
        </p:nvSpPr>
        <p:spPr>
          <a:xfrm>
            <a:off x="339125" y="4128767"/>
            <a:ext cx="2814600" cy="6402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ammersmith One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mmersmith One"/>
                <a:sym typeface="Hammersmith One"/>
              </a:rPr>
              <a:t>CaCo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ammersmith One"/>
                <a:sym typeface="Hammersmith One"/>
              </a:rPr>
              <a:t>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sym typeface="Hammersmith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70" name="Google Shape;17670;p64"/>
          <p:cNvSpPr txBox="1">
            <a:spLocks noGrp="1"/>
          </p:cNvSpPr>
          <p:nvPr>
            <p:ph type="title" idx="2"/>
          </p:nvPr>
        </p:nvSpPr>
        <p:spPr>
          <a:xfrm>
            <a:off x="3159075" y="949675"/>
            <a:ext cx="2825700" cy="640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NaOH</a:t>
            </a:r>
            <a:endParaRPr dirty="0"/>
          </a:p>
        </p:txBody>
      </p:sp>
      <p:sp>
        <p:nvSpPr>
          <p:cNvPr id="17671" name="Google Shape;17671;p64"/>
          <p:cNvSpPr txBox="1">
            <a:spLocks noGrp="1"/>
          </p:cNvSpPr>
          <p:nvPr>
            <p:ph type="subTitle" idx="3"/>
          </p:nvPr>
        </p:nvSpPr>
        <p:spPr>
          <a:xfrm>
            <a:off x="3164700" y="4128767"/>
            <a:ext cx="2814600" cy="6402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ammersmith One"/>
              <a:buNone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Hammersmith One"/>
                <a:sym typeface="Hammersmith One"/>
              </a:rPr>
              <a:t>CH</a:t>
            </a:r>
            <a:r>
              <a:rPr lang="en-US" sz="1600" dirty="0">
                <a:solidFill>
                  <a:srgbClr val="000000"/>
                </a:solidFill>
                <a:latin typeface="Hammersmith One"/>
                <a:sym typeface="Hammersmith One"/>
              </a:rPr>
              <a:t>4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sym typeface="Hammersmith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672" name="Google Shape;17672;p64"/>
          <p:cNvSpPr txBox="1">
            <a:spLocks noGrp="1"/>
          </p:cNvSpPr>
          <p:nvPr>
            <p:ph type="title" idx="4"/>
          </p:nvPr>
        </p:nvSpPr>
        <p:spPr>
          <a:xfrm>
            <a:off x="5984775" y="949675"/>
            <a:ext cx="2820300" cy="640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</a:t>
            </a:r>
            <a:r>
              <a:rPr lang="en" sz="1200" dirty="0"/>
              <a:t>2</a:t>
            </a:r>
            <a:r>
              <a:rPr lang="en" dirty="0"/>
              <a:t>O</a:t>
            </a:r>
            <a:endParaRPr dirty="0"/>
          </a:p>
        </p:txBody>
      </p:sp>
      <p:sp>
        <p:nvSpPr>
          <p:cNvPr id="17673" name="Google Shape;17673;p64"/>
          <p:cNvSpPr txBox="1">
            <a:spLocks noGrp="1"/>
          </p:cNvSpPr>
          <p:nvPr>
            <p:ph type="subTitle" idx="5"/>
          </p:nvPr>
        </p:nvSpPr>
        <p:spPr>
          <a:xfrm>
            <a:off x="5990275" y="4128767"/>
            <a:ext cx="2814600" cy="640200"/>
          </a:xfrm>
          <a:prstGeom prst="rect">
            <a:avLst/>
          </a:prstGeom>
        </p:spPr>
        <p:txBody>
          <a:bodyPr spcFirstLastPara="1" wrap="square" lIns="457200" tIns="91425" rIns="457200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Hammersmith One"/>
              <a:buNone/>
              <a:tabLst/>
              <a:defRPr/>
            </a:pPr>
            <a:r>
              <a:rPr lang="en-US" sz="3600" dirty="0">
                <a:solidFill>
                  <a:srgbClr val="000000"/>
                </a:solidFill>
                <a:latin typeface="Hammersmith One"/>
                <a:sym typeface="Hammersmith One"/>
              </a:rPr>
              <a:t>O2  ???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mmersmith One"/>
              <a:sym typeface="Hammersmith On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674" name="Google Shape;17674;p6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7675" name="Google Shape;17675;p64"/>
            <p:cNvCxnSpPr>
              <a:stCxn id="17676" idx="6"/>
              <a:endCxn id="17677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78" name="Google Shape;17678;p6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7679" name="Google Shape;17679;p6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0" name="Google Shape;17680;p6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1" name="Google Shape;17681;p6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7677" name="Google Shape;17677;p6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2" name="Google Shape;17682;p6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83" name="Google Shape;17683;p6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7676" name="Google Shape;17676;p6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4" name="Google Shape;17684;p6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685" name="Google Shape;17685;p64"/>
            <p:cNvCxnSpPr>
              <a:stCxn id="17679" idx="3"/>
              <a:endCxn id="17676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686" name="Google Shape;17686;p64"/>
          <p:cNvPicPr preferRelativeResize="0"/>
          <p:nvPr/>
        </p:nvPicPr>
        <p:blipFill rotWithShape="1">
          <a:blip r:embed="rId3">
            <a:alphaModFix/>
          </a:blip>
          <a:srcRect l="22378"/>
          <a:stretch/>
        </p:blipFill>
        <p:spPr>
          <a:xfrm>
            <a:off x="6096974" y="1691250"/>
            <a:ext cx="2601202" cy="223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87" name="Google Shape;17687;p64"/>
          <p:cNvPicPr preferRelativeResize="0"/>
          <p:nvPr/>
        </p:nvPicPr>
        <p:blipFill rotWithShape="1">
          <a:blip r:embed="rId4">
            <a:alphaModFix/>
          </a:blip>
          <a:srcRect l="27724" t="4083" r="3171" b="36569"/>
          <a:stretch/>
        </p:blipFill>
        <p:spPr>
          <a:xfrm>
            <a:off x="3271324" y="1691250"/>
            <a:ext cx="2601201" cy="22340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88" name="Google Shape;17688;p64"/>
          <p:cNvGrpSpPr/>
          <p:nvPr/>
        </p:nvGrpSpPr>
        <p:grpSpPr>
          <a:xfrm>
            <a:off x="2826658" y="3917928"/>
            <a:ext cx="680119" cy="621701"/>
            <a:chOff x="6804422" y="-316297"/>
            <a:chExt cx="680119" cy="621701"/>
          </a:xfrm>
        </p:grpSpPr>
        <p:cxnSp>
          <p:nvCxnSpPr>
            <p:cNvPr id="17689" name="Google Shape;17689;p64"/>
            <p:cNvCxnSpPr>
              <a:stCxn id="17690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691" name="Google Shape;17691;p64"/>
            <p:cNvCxnSpPr>
              <a:stCxn id="17692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693" name="Google Shape;17693;p64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7690" name="Google Shape;17690;p6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4" name="Google Shape;17694;p6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95" name="Google Shape;17695;p64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7696" name="Google Shape;17696;p6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7" name="Google Shape;17697;p6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98" name="Google Shape;17698;p64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7692" name="Google Shape;17692;p6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9" name="Google Shape;17699;p6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700" name="Google Shape;17700;p64"/>
          <p:cNvGrpSpPr/>
          <p:nvPr/>
        </p:nvGrpSpPr>
        <p:grpSpPr>
          <a:xfrm rot="10800000">
            <a:off x="5593988" y="4146528"/>
            <a:ext cx="680119" cy="621701"/>
            <a:chOff x="6804422" y="-316297"/>
            <a:chExt cx="680119" cy="621701"/>
          </a:xfrm>
        </p:grpSpPr>
        <p:cxnSp>
          <p:nvCxnSpPr>
            <p:cNvPr id="17701" name="Google Shape;17701;p64"/>
            <p:cNvCxnSpPr>
              <a:stCxn id="17702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703" name="Google Shape;17703;p64"/>
            <p:cNvCxnSpPr>
              <a:stCxn id="17704" idx="6"/>
            </p:cNvCxnSpPr>
            <p:nvPr/>
          </p:nvCxnSpPr>
          <p:spPr>
            <a:xfrm>
              <a:off x="7184362" y="15673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705" name="Google Shape;17705;p64"/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7702" name="Google Shape;17702;p6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6" name="Google Shape;17706;p6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07" name="Google Shape;17707;p64"/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7708" name="Google Shape;17708;p6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9" name="Google Shape;17709;p6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10" name="Google Shape;17710;p64"/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7704" name="Google Shape;17704;p6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1" name="Google Shape;17711;p6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712" name="Google Shape;17712;p64"/>
          <p:cNvPicPr preferRelativeResize="0"/>
          <p:nvPr/>
        </p:nvPicPr>
        <p:blipFill rotWithShape="1">
          <a:blip r:embed="rId5">
            <a:alphaModFix/>
          </a:blip>
          <a:srcRect l="10746"/>
          <a:stretch/>
        </p:blipFill>
        <p:spPr>
          <a:xfrm>
            <a:off x="445674" y="1691250"/>
            <a:ext cx="2601201" cy="2234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4" name="Google Shape;14604;p40"/>
          <p:cNvSpPr txBox="1">
            <a:spLocks noGrp="1"/>
          </p:cNvSpPr>
          <p:nvPr>
            <p:ph type="title" idx="2"/>
          </p:nvPr>
        </p:nvSpPr>
        <p:spPr>
          <a:xfrm>
            <a:off x="567600" y="1225575"/>
            <a:ext cx="1098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4605" name="Google Shape;14605;p40"/>
          <p:cNvSpPr txBox="1">
            <a:spLocks noGrp="1"/>
          </p:cNvSpPr>
          <p:nvPr>
            <p:ph type="title" idx="4"/>
          </p:nvPr>
        </p:nvSpPr>
        <p:spPr>
          <a:xfrm>
            <a:off x="4614000" y="1225575"/>
            <a:ext cx="1098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4606" name="Google Shape;14606;p40"/>
          <p:cNvSpPr txBox="1">
            <a:spLocks noGrp="1"/>
          </p:cNvSpPr>
          <p:nvPr>
            <p:ph type="title" idx="7"/>
          </p:nvPr>
        </p:nvSpPr>
        <p:spPr>
          <a:xfrm>
            <a:off x="567600" y="3071725"/>
            <a:ext cx="1098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4607" name="Google Shape;14607;p40"/>
          <p:cNvSpPr txBox="1">
            <a:spLocks noGrp="1"/>
          </p:cNvSpPr>
          <p:nvPr>
            <p:ph type="title" idx="13"/>
          </p:nvPr>
        </p:nvSpPr>
        <p:spPr>
          <a:xfrm>
            <a:off x="4614000" y="3071725"/>
            <a:ext cx="1098300" cy="593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14608" name="Google Shape;14608;p40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365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compound?</a:t>
            </a:r>
            <a:endParaRPr dirty="0"/>
          </a:p>
        </p:txBody>
      </p:sp>
      <p:sp>
        <p:nvSpPr>
          <p:cNvPr id="14610" name="Google Shape;14610;p40"/>
          <p:cNvSpPr txBox="1">
            <a:spLocks noGrp="1"/>
          </p:cNvSpPr>
          <p:nvPr>
            <p:ph type="title" idx="3"/>
          </p:nvPr>
        </p:nvSpPr>
        <p:spPr>
          <a:xfrm>
            <a:off x="4766400" y="1742775"/>
            <a:ext cx="365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Properties of elements and compounds</a:t>
            </a:r>
            <a:endParaRPr dirty="0"/>
          </a:p>
        </p:txBody>
      </p:sp>
      <p:sp>
        <p:nvSpPr>
          <p:cNvPr id="14612" name="Google Shape;14612;p40"/>
          <p:cNvSpPr txBox="1">
            <a:spLocks noGrp="1"/>
          </p:cNvSpPr>
          <p:nvPr>
            <p:ph type="title" idx="6"/>
          </p:nvPr>
        </p:nvSpPr>
        <p:spPr>
          <a:xfrm>
            <a:off x="720000" y="3588700"/>
            <a:ext cx="365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Particle diagrams</a:t>
            </a:r>
            <a:endParaRPr dirty="0"/>
          </a:p>
        </p:txBody>
      </p:sp>
      <p:sp>
        <p:nvSpPr>
          <p:cNvPr id="14614" name="Google Shape;14614;p40"/>
          <p:cNvSpPr txBox="1">
            <a:spLocks noGrp="1"/>
          </p:cNvSpPr>
          <p:nvPr>
            <p:ph type="title" idx="9"/>
          </p:nvPr>
        </p:nvSpPr>
        <p:spPr>
          <a:xfrm>
            <a:off x="4766400" y="3588700"/>
            <a:ext cx="3657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Using formula</a:t>
            </a:r>
            <a:endParaRPr dirty="0"/>
          </a:p>
        </p:txBody>
      </p:sp>
      <p:sp>
        <p:nvSpPr>
          <p:cNvPr id="14616" name="Google Shape;14616;p40"/>
          <p:cNvSpPr txBox="1">
            <a:spLocks noGrp="1"/>
          </p:cNvSpPr>
          <p:nvPr>
            <p:ph type="title" idx="15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36575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grpSp>
        <p:nvGrpSpPr>
          <p:cNvPr id="14617" name="Google Shape;14617;p40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618" name="Google Shape;14618;p40"/>
            <p:cNvCxnSpPr>
              <a:stCxn id="14619" idx="6"/>
              <a:endCxn id="14620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21" name="Google Shape;14621;p40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622" name="Google Shape;14622;p40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3" name="Google Shape;14623;p40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4" name="Google Shape;14624;p40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620" name="Google Shape;14620;p40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5" name="Google Shape;14625;p40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26" name="Google Shape;14626;p40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619" name="Google Shape;14619;p40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7" name="Google Shape;14627;p40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28" name="Google Shape;14628;p40"/>
            <p:cNvCxnSpPr>
              <a:stCxn id="14622" idx="3"/>
              <a:endCxn id="14619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3" name="Google Shape;14633;p41"/>
          <p:cNvSpPr txBox="1">
            <a:spLocks noGrp="1"/>
          </p:cNvSpPr>
          <p:nvPr>
            <p:ph type="title"/>
          </p:nvPr>
        </p:nvSpPr>
        <p:spPr>
          <a:xfrm>
            <a:off x="1543500" y="1210875"/>
            <a:ext cx="6057000" cy="18975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Remember</a:t>
            </a:r>
            <a:r>
              <a:rPr lang="en" sz="7200" dirty="0">
                <a:solidFill>
                  <a:schemeClr val="accent5"/>
                </a:solidFill>
              </a:rPr>
              <a:t>!</a:t>
            </a:r>
            <a:endParaRPr sz="7200" dirty="0">
              <a:solidFill>
                <a:schemeClr val="accent5"/>
              </a:solidFill>
            </a:endParaRPr>
          </a:p>
        </p:txBody>
      </p:sp>
      <p:sp>
        <p:nvSpPr>
          <p:cNvPr id="14634" name="Google Shape;14634;p41"/>
          <p:cNvSpPr txBox="1">
            <a:spLocks noGrp="1"/>
          </p:cNvSpPr>
          <p:nvPr>
            <p:ph type="subTitle" idx="1"/>
          </p:nvPr>
        </p:nvSpPr>
        <p:spPr>
          <a:xfrm>
            <a:off x="1543500" y="3108379"/>
            <a:ext cx="6057000" cy="7845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 elements is made up of only one type of atoms.</a:t>
            </a:r>
            <a:endParaRPr dirty="0"/>
          </a:p>
        </p:txBody>
      </p:sp>
      <p:grpSp>
        <p:nvGrpSpPr>
          <p:cNvPr id="14635" name="Google Shape;14635;p41"/>
          <p:cNvGrpSpPr/>
          <p:nvPr/>
        </p:nvGrpSpPr>
        <p:grpSpPr>
          <a:xfrm rot="3962041">
            <a:off x="6958597" y="706222"/>
            <a:ext cx="1348354" cy="1071102"/>
            <a:chOff x="343445" y="291733"/>
            <a:chExt cx="1348335" cy="1071087"/>
          </a:xfrm>
        </p:grpSpPr>
        <p:cxnSp>
          <p:nvCxnSpPr>
            <p:cNvPr id="14636" name="Google Shape;14636;p41"/>
            <p:cNvCxnSpPr/>
            <p:nvPr/>
          </p:nvCxnSpPr>
          <p:spPr>
            <a:xfrm rot="900154" flipH="1">
              <a:off x="585679" y="787336"/>
              <a:ext cx="435753" cy="21991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37" name="Google Shape;14637;p41"/>
            <p:cNvCxnSpPr>
              <a:stCxn id="14638" idx="6"/>
            </p:cNvCxnSpPr>
            <p:nvPr/>
          </p:nvCxnSpPr>
          <p:spPr>
            <a:xfrm rot="-3962251" flipH="1">
              <a:off x="375751" y="1117375"/>
              <a:ext cx="180234" cy="22693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39" name="Google Shape;14639;p41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4640" name="Google Shape;14640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1" name="Google Shape;14641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2" name="Google Shape;14642;p41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4643" name="Google Shape;14643;p41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4" name="Google Shape;14644;p41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5" name="Google Shape;14645;p41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4638" name="Google Shape;14638;p41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6" name="Google Shape;14646;p41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7" name="Google Shape;14647;p41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4648" name="Google Shape;14648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9" name="Google Shape;14649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50" name="Google Shape;14650;p41"/>
            <p:cNvCxnSpPr>
              <a:stCxn id="14640" idx="0"/>
              <a:endCxn id="14648" idx="4"/>
            </p:cNvCxnSpPr>
            <p:nvPr/>
          </p:nvCxnSpPr>
          <p:spPr>
            <a:xfrm rot="-3956848" flipH="1">
              <a:off x="1263244" y="945787"/>
              <a:ext cx="58149" cy="217975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51" name="Google Shape;14651;p41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4652" name="Google Shape;14652;p41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3" name="Google Shape;14653;p41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54" name="Google Shape;14654;p41"/>
            <p:cNvCxnSpPr>
              <a:stCxn id="14640" idx="2"/>
              <a:endCxn id="14652" idx="6"/>
            </p:cNvCxnSpPr>
            <p:nvPr/>
          </p:nvCxnSpPr>
          <p:spPr>
            <a:xfrm rot="6836170" flipH="1">
              <a:off x="1024934" y="608051"/>
              <a:ext cx="198906" cy="2793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0" name="Google Shape;14660;p42"/>
          <p:cNvSpPr txBox="1">
            <a:spLocks noGrp="1"/>
          </p:cNvSpPr>
          <p:nvPr>
            <p:ph type="title"/>
          </p:nvPr>
        </p:nvSpPr>
        <p:spPr>
          <a:xfrm>
            <a:off x="1737425" y="1840200"/>
            <a:ext cx="5669100" cy="9144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a compound?</a:t>
            </a:r>
            <a:endParaRPr dirty="0"/>
          </a:p>
        </p:txBody>
      </p:sp>
      <p:sp>
        <p:nvSpPr>
          <p:cNvPr id="14661" name="Google Shape;14661;p42"/>
          <p:cNvSpPr txBox="1">
            <a:spLocks noGrp="1"/>
          </p:cNvSpPr>
          <p:nvPr>
            <p:ph type="subTitle" idx="1"/>
          </p:nvPr>
        </p:nvSpPr>
        <p:spPr>
          <a:xfrm>
            <a:off x="1737475" y="2754600"/>
            <a:ext cx="566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Different types of atoms joined tightly together.</a:t>
            </a:r>
            <a:endParaRPr dirty="0"/>
          </a:p>
        </p:txBody>
      </p:sp>
      <p:grpSp>
        <p:nvGrpSpPr>
          <p:cNvPr id="14662" name="Google Shape;14662;p42"/>
          <p:cNvGrpSpPr/>
          <p:nvPr/>
        </p:nvGrpSpPr>
        <p:grpSpPr>
          <a:xfrm>
            <a:off x="1087320" y="2625458"/>
            <a:ext cx="1348335" cy="1071087"/>
            <a:chOff x="343445" y="291733"/>
            <a:chExt cx="1348335" cy="1071087"/>
          </a:xfrm>
        </p:grpSpPr>
        <p:cxnSp>
          <p:nvCxnSpPr>
            <p:cNvPr id="14663" name="Google Shape;14663;p42"/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64" name="Google Shape;14664;p42"/>
            <p:cNvCxnSpPr>
              <a:stCxn id="14665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66" name="Google Shape;14666;p42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4667" name="Google Shape;14667;p4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8" name="Google Shape;14668;p4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69" name="Google Shape;14669;p42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4670" name="Google Shape;14670;p42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1" name="Google Shape;14671;p42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2" name="Google Shape;14672;p42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4665" name="Google Shape;14665;p42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3" name="Google Shape;14673;p42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4" name="Google Shape;14674;p42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4675" name="Google Shape;14675;p4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6" name="Google Shape;14676;p4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77" name="Google Shape;14677;p42"/>
            <p:cNvCxnSpPr>
              <a:stCxn id="14667" idx="0"/>
              <a:endCxn id="14675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78" name="Google Shape;14678;p42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4679" name="Google Shape;14679;p4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0" name="Google Shape;14680;p4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681" name="Google Shape;14681;p42"/>
            <p:cNvCxnSpPr>
              <a:stCxn id="14667" idx="2"/>
              <a:endCxn id="14679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6" name="Google Shape;14686;p43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Elements are made up of only one type of atoms.</a:t>
            </a:r>
            <a:endParaRPr dirty="0"/>
          </a:p>
        </p:txBody>
      </p:sp>
      <p:grpSp>
        <p:nvGrpSpPr>
          <p:cNvPr id="14689" name="Google Shape;14689;p43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690" name="Google Shape;14690;p43"/>
            <p:cNvCxnSpPr>
              <a:stCxn id="14691" idx="6"/>
              <a:endCxn id="1469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93" name="Google Shape;14693;p43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694" name="Google Shape;14694;p43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5" name="Google Shape;14695;p43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6" name="Google Shape;14696;p43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692" name="Google Shape;14692;p43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7" name="Google Shape;14697;p43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8" name="Google Shape;14698;p43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691" name="Google Shape;14691;p43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9" name="Google Shape;14699;p43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00" name="Google Shape;14700;p43"/>
            <p:cNvCxnSpPr>
              <a:stCxn id="14694" idx="3"/>
              <a:endCxn id="1469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8125BE-2B85-26E5-61B6-DCED2B8B8CE8}"/>
              </a:ext>
            </a:extLst>
          </p:cNvPr>
          <p:cNvSpPr txBox="1"/>
          <p:nvPr/>
        </p:nvSpPr>
        <p:spPr>
          <a:xfrm>
            <a:off x="5902778" y="1306286"/>
            <a:ext cx="1975758" cy="1706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EE4E6-4704-09DC-D507-9BA3168C2388}"/>
              </a:ext>
            </a:extLst>
          </p:cNvPr>
          <p:cNvSpPr txBox="1"/>
          <p:nvPr/>
        </p:nvSpPr>
        <p:spPr>
          <a:xfrm>
            <a:off x="1352550" y="1434193"/>
            <a:ext cx="1864179" cy="15784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17ADD2-CFA9-D054-492F-036EBF38D737}"/>
              </a:ext>
            </a:extLst>
          </p:cNvPr>
          <p:cNvSpPr/>
          <p:nvPr/>
        </p:nvSpPr>
        <p:spPr>
          <a:xfrm>
            <a:off x="1583871" y="1600200"/>
            <a:ext cx="693965" cy="6579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AD477A8-B45B-759A-D81C-C7C41409ABAB}"/>
              </a:ext>
            </a:extLst>
          </p:cNvPr>
          <p:cNvSpPr/>
          <p:nvPr/>
        </p:nvSpPr>
        <p:spPr>
          <a:xfrm>
            <a:off x="1857374" y="2334986"/>
            <a:ext cx="693965" cy="6579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09FFCB-48D2-B3B6-B89B-2F8F22283F6C}"/>
              </a:ext>
            </a:extLst>
          </p:cNvPr>
          <p:cNvSpPr/>
          <p:nvPr/>
        </p:nvSpPr>
        <p:spPr>
          <a:xfrm>
            <a:off x="2392134" y="1565164"/>
            <a:ext cx="693965" cy="6579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04C2D3-646C-3A04-4248-D72C13745109}"/>
              </a:ext>
            </a:extLst>
          </p:cNvPr>
          <p:cNvSpPr/>
          <p:nvPr/>
        </p:nvSpPr>
        <p:spPr>
          <a:xfrm>
            <a:off x="6070145" y="1501553"/>
            <a:ext cx="693965" cy="65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4B8CC4-61BE-1104-56D5-3AB570CFE842}"/>
              </a:ext>
            </a:extLst>
          </p:cNvPr>
          <p:cNvSpPr/>
          <p:nvPr/>
        </p:nvSpPr>
        <p:spPr>
          <a:xfrm>
            <a:off x="5998028" y="2006036"/>
            <a:ext cx="693965" cy="65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F4FFA6D-E05C-E682-7656-96CC7A379A42}"/>
              </a:ext>
            </a:extLst>
          </p:cNvPr>
          <p:cNvSpPr/>
          <p:nvPr/>
        </p:nvSpPr>
        <p:spPr>
          <a:xfrm>
            <a:off x="6931478" y="1461064"/>
            <a:ext cx="693965" cy="65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55E2A2-F4EA-A932-3AB9-1497B61FFF5D}"/>
              </a:ext>
            </a:extLst>
          </p:cNvPr>
          <p:cNvSpPr/>
          <p:nvPr/>
        </p:nvSpPr>
        <p:spPr>
          <a:xfrm>
            <a:off x="7075714" y="2082557"/>
            <a:ext cx="693965" cy="6579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A1E7A-A687-59BB-E3AA-139EE13D4342}"/>
              </a:ext>
            </a:extLst>
          </p:cNvPr>
          <p:cNvSpPr txBox="1"/>
          <p:nvPr/>
        </p:nvSpPr>
        <p:spPr>
          <a:xfrm>
            <a:off x="1352550" y="3282043"/>
            <a:ext cx="21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348ABD-900C-A002-7CA0-A2F8C0C0F80E}"/>
              </a:ext>
            </a:extLst>
          </p:cNvPr>
          <p:cNvSpPr txBox="1"/>
          <p:nvPr/>
        </p:nvSpPr>
        <p:spPr>
          <a:xfrm>
            <a:off x="6256564" y="3280554"/>
            <a:ext cx="21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DBD186-116B-C160-5CF3-1244DBED4D17}"/>
              </a:ext>
            </a:extLst>
          </p:cNvPr>
          <p:cNvSpPr txBox="1"/>
          <p:nvPr/>
        </p:nvSpPr>
        <p:spPr>
          <a:xfrm>
            <a:off x="2392134" y="3712372"/>
            <a:ext cx="3864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Each element has its own properties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5">
          <a:extLst>
            <a:ext uri="{FF2B5EF4-FFF2-40B4-BE49-F238E27FC236}">
              <a16:creationId xmlns:a16="http://schemas.microsoft.com/office/drawing/2014/main" id="{FF9154F2-7680-FFBF-C890-EAD1814C9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6" name="Google Shape;14686;p43">
            <a:extLst>
              <a:ext uri="{FF2B5EF4-FFF2-40B4-BE49-F238E27FC236}">
                <a16:creationId xmlns:a16="http://schemas.microsoft.com/office/drawing/2014/main" id="{A6CAADA3-D673-B651-94A2-69D19253C3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175" y="291774"/>
            <a:ext cx="8475600" cy="897125"/>
          </a:xfrm>
          <a:prstGeom prst="rect">
            <a:avLst/>
          </a:prstGeom>
        </p:spPr>
        <p:txBody>
          <a:bodyPr spcFirstLastPara="1" wrap="square" lIns="365750" tIns="13715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Compounds are made of different types of atoms joined tightyly together.</a:t>
            </a:r>
            <a:endParaRPr dirty="0"/>
          </a:p>
        </p:txBody>
      </p:sp>
      <p:grpSp>
        <p:nvGrpSpPr>
          <p:cNvPr id="14689" name="Google Shape;14689;p43">
            <a:extLst>
              <a:ext uri="{FF2B5EF4-FFF2-40B4-BE49-F238E27FC236}">
                <a16:creationId xmlns:a16="http://schemas.microsoft.com/office/drawing/2014/main" id="{677544CB-0F45-080C-F932-97E32383D106}"/>
              </a:ext>
            </a:extLst>
          </p:cNvPr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4690" name="Google Shape;14690;p43">
              <a:extLst>
                <a:ext uri="{FF2B5EF4-FFF2-40B4-BE49-F238E27FC236}">
                  <a16:creationId xmlns:a16="http://schemas.microsoft.com/office/drawing/2014/main" id="{BEC2F90D-A86A-1E48-B09A-60BC3D865158}"/>
                </a:ext>
              </a:extLst>
            </p:cNvPr>
            <p:cNvCxnSpPr>
              <a:stCxn id="14691" idx="6"/>
              <a:endCxn id="14692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693" name="Google Shape;14693;p43">
              <a:extLst>
                <a:ext uri="{FF2B5EF4-FFF2-40B4-BE49-F238E27FC236}">
                  <a16:creationId xmlns:a16="http://schemas.microsoft.com/office/drawing/2014/main" id="{2877D0B9-4272-38EA-1AEA-9B7C05CE54D9}"/>
                </a:ext>
              </a:extLst>
            </p:cNvPr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4694" name="Google Shape;14694;p43">
                <a:extLst>
                  <a:ext uri="{FF2B5EF4-FFF2-40B4-BE49-F238E27FC236}">
                    <a16:creationId xmlns:a16="http://schemas.microsoft.com/office/drawing/2014/main" id="{BB891564-2D61-0296-0BB7-35B051D0B736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5" name="Google Shape;14695;p43">
                <a:extLst>
                  <a:ext uri="{FF2B5EF4-FFF2-40B4-BE49-F238E27FC236}">
                    <a16:creationId xmlns:a16="http://schemas.microsoft.com/office/drawing/2014/main" id="{0A3BFB4F-37B0-5ED9-CD90-4C79265F0816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6" name="Google Shape;14696;p43">
              <a:extLst>
                <a:ext uri="{FF2B5EF4-FFF2-40B4-BE49-F238E27FC236}">
                  <a16:creationId xmlns:a16="http://schemas.microsoft.com/office/drawing/2014/main" id="{346EC243-11B3-410B-F0C9-9C59110B86E3}"/>
                </a:ext>
              </a:extLst>
            </p:cNvPr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4692" name="Google Shape;14692;p43">
                <a:extLst>
                  <a:ext uri="{FF2B5EF4-FFF2-40B4-BE49-F238E27FC236}">
                    <a16:creationId xmlns:a16="http://schemas.microsoft.com/office/drawing/2014/main" id="{4EC81036-AC49-381B-F4AB-53E518857CA6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7" name="Google Shape;14697;p43">
                <a:extLst>
                  <a:ext uri="{FF2B5EF4-FFF2-40B4-BE49-F238E27FC236}">
                    <a16:creationId xmlns:a16="http://schemas.microsoft.com/office/drawing/2014/main" id="{20B6EC76-61BD-2119-3EA0-542D4241586F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98" name="Google Shape;14698;p43">
              <a:extLst>
                <a:ext uri="{FF2B5EF4-FFF2-40B4-BE49-F238E27FC236}">
                  <a16:creationId xmlns:a16="http://schemas.microsoft.com/office/drawing/2014/main" id="{F59F525D-FD01-5A8D-9C3A-83CD652D6FF1}"/>
                </a:ext>
              </a:extLst>
            </p:cNvPr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4691" name="Google Shape;14691;p43">
                <a:extLst>
                  <a:ext uri="{FF2B5EF4-FFF2-40B4-BE49-F238E27FC236}">
                    <a16:creationId xmlns:a16="http://schemas.microsoft.com/office/drawing/2014/main" id="{1772AAB9-9451-23CE-44AF-CCE275831B5D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9" name="Google Shape;14699;p43">
                <a:extLst>
                  <a:ext uri="{FF2B5EF4-FFF2-40B4-BE49-F238E27FC236}">
                    <a16:creationId xmlns:a16="http://schemas.microsoft.com/office/drawing/2014/main" id="{3F6F7E85-E1C7-E3DE-DADD-AC2B9F540FCF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00" name="Google Shape;14700;p43">
              <a:extLst>
                <a:ext uri="{FF2B5EF4-FFF2-40B4-BE49-F238E27FC236}">
                  <a16:creationId xmlns:a16="http://schemas.microsoft.com/office/drawing/2014/main" id="{B0F879D7-817A-DFCB-0DF9-ED43E3BEBEC3}"/>
                </a:ext>
              </a:extLst>
            </p:cNvPr>
            <p:cNvCxnSpPr>
              <a:stCxn id="14694" idx="3"/>
              <a:endCxn id="14691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C483EF5-50ED-746B-420B-AB3F403E1C1B}"/>
              </a:ext>
            </a:extLst>
          </p:cNvPr>
          <p:cNvSpPr txBox="1"/>
          <p:nvPr/>
        </p:nvSpPr>
        <p:spPr>
          <a:xfrm>
            <a:off x="5832019" y="1437955"/>
            <a:ext cx="1638302" cy="11337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D137D0-7A04-F60E-5A78-3D3B04F51EC9}"/>
              </a:ext>
            </a:extLst>
          </p:cNvPr>
          <p:cNvSpPr txBox="1"/>
          <p:nvPr/>
        </p:nvSpPr>
        <p:spPr>
          <a:xfrm>
            <a:off x="1352551" y="1434193"/>
            <a:ext cx="1447800" cy="11375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5B1D62-05E5-A288-932B-1BF49B0D2D61}"/>
              </a:ext>
            </a:extLst>
          </p:cNvPr>
          <p:cNvSpPr/>
          <p:nvPr/>
        </p:nvSpPr>
        <p:spPr>
          <a:xfrm>
            <a:off x="1583871" y="1600200"/>
            <a:ext cx="496659" cy="4456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023BFE2-777F-C8C1-A12A-6829EF9419A2}"/>
              </a:ext>
            </a:extLst>
          </p:cNvPr>
          <p:cNvSpPr/>
          <p:nvPr/>
        </p:nvSpPr>
        <p:spPr>
          <a:xfrm>
            <a:off x="1871664" y="2089737"/>
            <a:ext cx="496660" cy="40277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DDF8501-E616-4E0B-C09F-A73D0440D8A0}"/>
              </a:ext>
            </a:extLst>
          </p:cNvPr>
          <p:cNvSpPr/>
          <p:nvPr/>
        </p:nvSpPr>
        <p:spPr>
          <a:xfrm>
            <a:off x="4499536" y="3719147"/>
            <a:ext cx="340174" cy="3513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9EFF5C-5690-13E1-BDC2-89ADF8DC7557}"/>
              </a:ext>
            </a:extLst>
          </p:cNvPr>
          <p:cNvSpPr/>
          <p:nvPr/>
        </p:nvSpPr>
        <p:spPr>
          <a:xfrm>
            <a:off x="5991227" y="1495229"/>
            <a:ext cx="483051" cy="4024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CE2C57E-D9AB-97C8-55D0-B7B76161FE9F}"/>
              </a:ext>
            </a:extLst>
          </p:cNvPr>
          <p:cNvSpPr/>
          <p:nvPr/>
        </p:nvSpPr>
        <p:spPr>
          <a:xfrm>
            <a:off x="6063345" y="1790014"/>
            <a:ext cx="483051" cy="4864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602CEA-1C3F-658B-5596-925031484A3D}"/>
              </a:ext>
            </a:extLst>
          </p:cNvPr>
          <p:cNvSpPr/>
          <p:nvPr/>
        </p:nvSpPr>
        <p:spPr>
          <a:xfrm>
            <a:off x="6931478" y="1461064"/>
            <a:ext cx="483051" cy="45278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8D345E-FCC4-0C2F-55CB-F79BFFB42871}"/>
              </a:ext>
            </a:extLst>
          </p:cNvPr>
          <p:cNvSpPr/>
          <p:nvPr/>
        </p:nvSpPr>
        <p:spPr>
          <a:xfrm>
            <a:off x="6875686" y="1762800"/>
            <a:ext cx="483051" cy="4864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91AB9F-0FC1-C584-A72B-9C6616BA650D}"/>
              </a:ext>
            </a:extLst>
          </p:cNvPr>
          <p:cNvSpPr txBox="1"/>
          <p:nvPr/>
        </p:nvSpPr>
        <p:spPr>
          <a:xfrm>
            <a:off x="1507672" y="2560033"/>
            <a:ext cx="21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A4638D-D5F4-A930-1E6F-C6306EB7FE26}"/>
              </a:ext>
            </a:extLst>
          </p:cNvPr>
          <p:cNvSpPr txBox="1"/>
          <p:nvPr/>
        </p:nvSpPr>
        <p:spPr>
          <a:xfrm>
            <a:off x="6044970" y="2525165"/>
            <a:ext cx="21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Element2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74900-C9C3-AAEE-6695-FC55309D841E}"/>
              </a:ext>
            </a:extLst>
          </p:cNvPr>
          <p:cNvSpPr txBox="1"/>
          <p:nvPr/>
        </p:nvSpPr>
        <p:spPr>
          <a:xfrm>
            <a:off x="4024993" y="2006036"/>
            <a:ext cx="101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+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51208C6-1EDF-EB65-2589-FCC99FC9E5FD}"/>
              </a:ext>
            </a:extLst>
          </p:cNvPr>
          <p:cNvCxnSpPr>
            <a:cxnSpLocks/>
          </p:cNvCxnSpPr>
          <p:nvPr/>
        </p:nvCxnSpPr>
        <p:spPr>
          <a:xfrm>
            <a:off x="2800351" y="2571750"/>
            <a:ext cx="1011691" cy="8102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6E6F2BA-3B5E-481C-59AB-AC9D4BE8AD92}"/>
              </a:ext>
            </a:extLst>
          </p:cNvPr>
          <p:cNvCxnSpPr>
            <a:cxnSpLocks/>
          </p:cNvCxnSpPr>
          <p:nvPr/>
        </p:nvCxnSpPr>
        <p:spPr>
          <a:xfrm flipH="1">
            <a:off x="5112882" y="2560033"/>
            <a:ext cx="719137" cy="879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BBE8E3B-F70F-F69B-8C5E-B99768B90C1C}"/>
              </a:ext>
            </a:extLst>
          </p:cNvPr>
          <p:cNvSpPr txBox="1"/>
          <p:nvPr/>
        </p:nvSpPr>
        <p:spPr>
          <a:xfrm>
            <a:off x="3690258" y="3324370"/>
            <a:ext cx="1447800" cy="113755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1189C39-2DCA-DFFC-7F14-C60AA4939EFA}"/>
              </a:ext>
            </a:extLst>
          </p:cNvPr>
          <p:cNvSpPr/>
          <p:nvPr/>
        </p:nvSpPr>
        <p:spPr>
          <a:xfrm>
            <a:off x="4191004" y="3565258"/>
            <a:ext cx="340174" cy="3513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2B96A6-6631-982F-1652-F7956115F14F}"/>
              </a:ext>
            </a:extLst>
          </p:cNvPr>
          <p:cNvSpPr txBox="1"/>
          <p:nvPr/>
        </p:nvSpPr>
        <p:spPr>
          <a:xfrm>
            <a:off x="3855918" y="4512315"/>
            <a:ext cx="2182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Compound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128ECE9-42EE-3FED-F5E7-2B30AE0DE4CB}"/>
              </a:ext>
            </a:extLst>
          </p:cNvPr>
          <p:cNvSpPr/>
          <p:nvPr/>
        </p:nvSpPr>
        <p:spPr>
          <a:xfrm>
            <a:off x="3948962" y="4060154"/>
            <a:ext cx="340174" cy="35138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98A73DE-C9FF-4E78-E117-268D52B2F7E8}"/>
              </a:ext>
            </a:extLst>
          </p:cNvPr>
          <p:cNvSpPr/>
          <p:nvPr/>
        </p:nvSpPr>
        <p:spPr>
          <a:xfrm>
            <a:off x="3763054" y="3977686"/>
            <a:ext cx="340174" cy="3513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2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76">
          <a:extLst>
            <a:ext uri="{FF2B5EF4-FFF2-40B4-BE49-F238E27FC236}">
              <a16:creationId xmlns:a16="http://schemas.microsoft.com/office/drawing/2014/main" id="{E407B726-1A31-CFED-9F8D-C5C20AE66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7" name="Google Shape;15277;p56">
            <a:extLst>
              <a:ext uri="{FF2B5EF4-FFF2-40B4-BE49-F238E27FC236}">
                <a16:creationId xmlns:a16="http://schemas.microsoft.com/office/drawing/2014/main" id="{3DDF55ED-B2AC-3E9B-0881-B7B4517DE35B}"/>
              </a:ext>
            </a:extLst>
          </p:cNvPr>
          <p:cNvGrpSpPr/>
          <p:nvPr/>
        </p:nvGrpSpPr>
        <p:grpSpPr>
          <a:xfrm>
            <a:off x="1058830" y="983643"/>
            <a:ext cx="885398" cy="893069"/>
            <a:chOff x="2781975" y="3951500"/>
            <a:chExt cx="640525" cy="646075"/>
          </a:xfrm>
        </p:grpSpPr>
        <p:sp>
          <p:nvSpPr>
            <p:cNvPr id="15278" name="Google Shape;15278;p56">
              <a:extLst>
                <a:ext uri="{FF2B5EF4-FFF2-40B4-BE49-F238E27FC236}">
                  <a16:creationId xmlns:a16="http://schemas.microsoft.com/office/drawing/2014/main" id="{A7668F8B-26DC-BD9D-3346-F88B4603973D}"/>
                </a:ext>
              </a:extLst>
            </p:cNvPr>
            <p:cNvSpPr/>
            <p:nvPr/>
          </p:nvSpPr>
          <p:spPr>
            <a:xfrm>
              <a:off x="31723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9" name="Google Shape;15279;p56">
              <a:extLst>
                <a:ext uri="{FF2B5EF4-FFF2-40B4-BE49-F238E27FC236}">
                  <a16:creationId xmlns:a16="http://schemas.microsoft.com/office/drawing/2014/main" id="{422B61B3-0A83-26B1-5259-6DB84208107E}"/>
                </a:ext>
              </a:extLst>
            </p:cNvPr>
            <p:cNvSpPr/>
            <p:nvPr/>
          </p:nvSpPr>
          <p:spPr>
            <a:xfrm>
              <a:off x="31723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56">
              <a:extLst>
                <a:ext uri="{FF2B5EF4-FFF2-40B4-BE49-F238E27FC236}">
                  <a16:creationId xmlns:a16="http://schemas.microsoft.com/office/drawing/2014/main" id="{04DDE479-FB40-23F1-E1C1-F14045AF5802}"/>
                </a:ext>
              </a:extLst>
            </p:cNvPr>
            <p:cNvSpPr/>
            <p:nvPr/>
          </p:nvSpPr>
          <p:spPr>
            <a:xfrm>
              <a:off x="313325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56">
              <a:extLst>
                <a:ext uri="{FF2B5EF4-FFF2-40B4-BE49-F238E27FC236}">
                  <a16:creationId xmlns:a16="http://schemas.microsoft.com/office/drawing/2014/main" id="{09204A58-2434-1558-5828-147D778DA97E}"/>
                </a:ext>
              </a:extLst>
            </p:cNvPr>
            <p:cNvSpPr/>
            <p:nvPr/>
          </p:nvSpPr>
          <p:spPr>
            <a:xfrm>
              <a:off x="31723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2" name="Google Shape;15282;p56">
              <a:extLst>
                <a:ext uri="{FF2B5EF4-FFF2-40B4-BE49-F238E27FC236}">
                  <a16:creationId xmlns:a16="http://schemas.microsoft.com/office/drawing/2014/main" id="{10DFD9A5-3093-E9C2-AAF9-FF7075890214}"/>
                </a:ext>
              </a:extLst>
            </p:cNvPr>
            <p:cNvSpPr/>
            <p:nvPr/>
          </p:nvSpPr>
          <p:spPr>
            <a:xfrm>
              <a:off x="31723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3" name="Google Shape;15283;p56">
              <a:extLst>
                <a:ext uri="{FF2B5EF4-FFF2-40B4-BE49-F238E27FC236}">
                  <a16:creationId xmlns:a16="http://schemas.microsoft.com/office/drawing/2014/main" id="{1246377F-8E4A-1AC0-F887-1F4568FABAE3}"/>
                </a:ext>
              </a:extLst>
            </p:cNvPr>
            <p:cNvSpPr/>
            <p:nvPr/>
          </p:nvSpPr>
          <p:spPr>
            <a:xfrm>
              <a:off x="31723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56">
              <a:extLst>
                <a:ext uri="{FF2B5EF4-FFF2-40B4-BE49-F238E27FC236}">
                  <a16:creationId xmlns:a16="http://schemas.microsoft.com/office/drawing/2014/main" id="{49984604-AAB9-D86E-7DF0-7A449975576B}"/>
                </a:ext>
              </a:extLst>
            </p:cNvPr>
            <p:cNvSpPr/>
            <p:nvPr/>
          </p:nvSpPr>
          <p:spPr>
            <a:xfrm>
              <a:off x="31723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56">
              <a:extLst>
                <a:ext uri="{FF2B5EF4-FFF2-40B4-BE49-F238E27FC236}">
                  <a16:creationId xmlns:a16="http://schemas.microsoft.com/office/drawing/2014/main" id="{7CCE3A73-488D-AF90-91DF-8091E2C2C553}"/>
                </a:ext>
              </a:extLst>
            </p:cNvPr>
            <p:cNvSpPr/>
            <p:nvPr/>
          </p:nvSpPr>
          <p:spPr>
            <a:xfrm>
              <a:off x="31723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56">
              <a:extLst>
                <a:ext uri="{FF2B5EF4-FFF2-40B4-BE49-F238E27FC236}">
                  <a16:creationId xmlns:a16="http://schemas.microsoft.com/office/drawing/2014/main" id="{2F874A39-D886-1B86-1F5B-63B1E02E943D}"/>
                </a:ext>
              </a:extLst>
            </p:cNvPr>
            <p:cNvSpPr/>
            <p:nvPr/>
          </p:nvSpPr>
          <p:spPr>
            <a:xfrm>
              <a:off x="3172025" y="4045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1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3"/>
                    <a:pt x="154" y="640"/>
                    <a:pt x="325" y="640"/>
                  </a:cubicBezTo>
                  <a:cubicBezTo>
                    <a:pt x="329" y="640"/>
                    <a:pt x="332" y="640"/>
                    <a:pt x="336" y="640"/>
                  </a:cubicBezTo>
                  <a:cubicBezTo>
                    <a:pt x="514" y="635"/>
                    <a:pt x="653" y="486"/>
                    <a:pt x="646" y="310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56">
              <a:extLst>
                <a:ext uri="{FF2B5EF4-FFF2-40B4-BE49-F238E27FC236}">
                  <a16:creationId xmlns:a16="http://schemas.microsoft.com/office/drawing/2014/main" id="{6E0AEF30-B1F8-B944-C2EE-29B9AF0AFC51}"/>
                </a:ext>
              </a:extLst>
            </p:cNvPr>
            <p:cNvSpPr/>
            <p:nvPr/>
          </p:nvSpPr>
          <p:spPr>
            <a:xfrm>
              <a:off x="3172025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0"/>
                  </a:moveTo>
                  <a:cubicBezTo>
                    <a:pt x="322" y="0"/>
                    <a:pt x="319" y="0"/>
                    <a:pt x="315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56">
              <a:extLst>
                <a:ext uri="{FF2B5EF4-FFF2-40B4-BE49-F238E27FC236}">
                  <a16:creationId xmlns:a16="http://schemas.microsoft.com/office/drawing/2014/main" id="{9D277776-51E1-B9BE-8107-F10C2B6CD098}"/>
                </a:ext>
              </a:extLst>
            </p:cNvPr>
            <p:cNvSpPr/>
            <p:nvPr/>
          </p:nvSpPr>
          <p:spPr>
            <a:xfrm>
              <a:off x="3172025" y="3977350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5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9" name="Google Shape;15289;p56">
              <a:extLst>
                <a:ext uri="{FF2B5EF4-FFF2-40B4-BE49-F238E27FC236}">
                  <a16:creationId xmlns:a16="http://schemas.microsoft.com/office/drawing/2014/main" id="{CDACAE7F-3690-5060-92FC-B7E9130E0045}"/>
                </a:ext>
              </a:extLst>
            </p:cNvPr>
            <p:cNvSpPr/>
            <p:nvPr/>
          </p:nvSpPr>
          <p:spPr>
            <a:xfrm>
              <a:off x="313325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0" name="Google Shape;15290;p56">
              <a:extLst>
                <a:ext uri="{FF2B5EF4-FFF2-40B4-BE49-F238E27FC236}">
                  <a16:creationId xmlns:a16="http://schemas.microsoft.com/office/drawing/2014/main" id="{1BD46B66-A34C-E87D-586C-4E7A12462F79}"/>
                </a:ext>
              </a:extLst>
            </p:cNvPr>
            <p:cNvSpPr/>
            <p:nvPr/>
          </p:nvSpPr>
          <p:spPr>
            <a:xfrm>
              <a:off x="3172025" y="4113375"/>
              <a:ext cx="16325" cy="16000"/>
            </a:xfrm>
            <a:custGeom>
              <a:avLst/>
              <a:gdLst/>
              <a:ahLst/>
              <a:cxnLst/>
              <a:rect l="l" t="t" r="r" b="b"/>
              <a:pathLst>
                <a:path w="653" h="640" extrusionOk="0">
                  <a:moveTo>
                    <a:pt x="326" y="0"/>
                  </a:moveTo>
                  <a:cubicBezTo>
                    <a:pt x="322" y="0"/>
                    <a:pt x="319" y="0"/>
                    <a:pt x="315" y="0"/>
                  </a:cubicBezTo>
                  <a:cubicBezTo>
                    <a:pt x="139" y="6"/>
                    <a:pt x="0" y="154"/>
                    <a:pt x="6" y="330"/>
                  </a:cubicBezTo>
                  <a:cubicBezTo>
                    <a:pt x="12" y="503"/>
                    <a:pt x="154" y="639"/>
                    <a:pt x="325" y="639"/>
                  </a:cubicBezTo>
                  <a:cubicBezTo>
                    <a:pt x="329" y="639"/>
                    <a:pt x="332" y="639"/>
                    <a:pt x="336" y="639"/>
                  </a:cubicBezTo>
                  <a:cubicBezTo>
                    <a:pt x="514" y="633"/>
                    <a:pt x="653" y="486"/>
                    <a:pt x="646" y="309"/>
                  </a:cubicBezTo>
                  <a:cubicBezTo>
                    <a:pt x="641" y="137"/>
                    <a:pt x="499" y="0"/>
                    <a:pt x="32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56">
              <a:extLst>
                <a:ext uri="{FF2B5EF4-FFF2-40B4-BE49-F238E27FC236}">
                  <a16:creationId xmlns:a16="http://schemas.microsoft.com/office/drawing/2014/main" id="{5B522A9C-F25D-A001-FF56-A4C8DE328E1B}"/>
                </a:ext>
              </a:extLst>
            </p:cNvPr>
            <p:cNvSpPr/>
            <p:nvPr/>
          </p:nvSpPr>
          <p:spPr>
            <a:xfrm>
              <a:off x="3172025" y="4079350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6" y="1"/>
                  </a:moveTo>
                  <a:cubicBezTo>
                    <a:pt x="322" y="1"/>
                    <a:pt x="319" y="1"/>
                    <a:pt x="315" y="1"/>
                  </a:cubicBezTo>
                  <a:cubicBezTo>
                    <a:pt x="139" y="7"/>
                    <a:pt x="0" y="154"/>
                    <a:pt x="6" y="332"/>
                  </a:cubicBezTo>
                  <a:cubicBezTo>
                    <a:pt x="12" y="505"/>
                    <a:pt x="154" y="641"/>
                    <a:pt x="325" y="641"/>
                  </a:cubicBezTo>
                  <a:cubicBezTo>
                    <a:pt x="329" y="641"/>
                    <a:pt x="332" y="641"/>
                    <a:pt x="336" y="641"/>
                  </a:cubicBezTo>
                  <a:cubicBezTo>
                    <a:pt x="514" y="635"/>
                    <a:pt x="653" y="487"/>
                    <a:pt x="646" y="310"/>
                  </a:cubicBezTo>
                  <a:cubicBezTo>
                    <a:pt x="641" y="137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56">
              <a:extLst>
                <a:ext uri="{FF2B5EF4-FFF2-40B4-BE49-F238E27FC236}">
                  <a16:creationId xmlns:a16="http://schemas.microsoft.com/office/drawing/2014/main" id="{5332164F-FA31-5F3F-DDE8-4E945D2F355E}"/>
                </a:ext>
              </a:extLst>
            </p:cNvPr>
            <p:cNvSpPr/>
            <p:nvPr/>
          </p:nvSpPr>
          <p:spPr>
            <a:xfrm>
              <a:off x="31723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56">
              <a:extLst>
                <a:ext uri="{FF2B5EF4-FFF2-40B4-BE49-F238E27FC236}">
                  <a16:creationId xmlns:a16="http://schemas.microsoft.com/office/drawing/2014/main" id="{C7A7142A-1A85-36B3-CA0F-B26808E56BC4}"/>
                </a:ext>
              </a:extLst>
            </p:cNvPr>
            <p:cNvSpPr/>
            <p:nvPr/>
          </p:nvSpPr>
          <p:spPr>
            <a:xfrm>
              <a:off x="31723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4" name="Google Shape;15294;p56">
              <a:extLst>
                <a:ext uri="{FF2B5EF4-FFF2-40B4-BE49-F238E27FC236}">
                  <a16:creationId xmlns:a16="http://schemas.microsoft.com/office/drawing/2014/main" id="{7961B03C-269A-F7A4-6920-58465549B6EB}"/>
                </a:ext>
              </a:extLst>
            </p:cNvPr>
            <p:cNvSpPr/>
            <p:nvPr/>
          </p:nvSpPr>
          <p:spPr>
            <a:xfrm>
              <a:off x="31723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4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5" name="Google Shape;15295;p56">
              <a:extLst>
                <a:ext uri="{FF2B5EF4-FFF2-40B4-BE49-F238E27FC236}">
                  <a16:creationId xmlns:a16="http://schemas.microsoft.com/office/drawing/2014/main" id="{603B3489-A871-49EE-A23B-92C47F3CCAA3}"/>
                </a:ext>
              </a:extLst>
            </p:cNvPr>
            <p:cNvSpPr/>
            <p:nvPr/>
          </p:nvSpPr>
          <p:spPr>
            <a:xfrm>
              <a:off x="32113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56">
              <a:extLst>
                <a:ext uri="{FF2B5EF4-FFF2-40B4-BE49-F238E27FC236}">
                  <a16:creationId xmlns:a16="http://schemas.microsoft.com/office/drawing/2014/main" id="{6CCA0240-0619-F448-9EC8-ABB2B849FD6C}"/>
                </a:ext>
              </a:extLst>
            </p:cNvPr>
            <p:cNvSpPr/>
            <p:nvPr/>
          </p:nvSpPr>
          <p:spPr>
            <a:xfrm>
              <a:off x="32113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56">
              <a:extLst>
                <a:ext uri="{FF2B5EF4-FFF2-40B4-BE49-F238E27FC236}">
                  <a16:creationId xmlns:a16="http://schemas.microsoft.com/office/drawing/2014/main" id="{3E101353-4BEF-7195-C83B-6E37DC3274FD}"/>
                </a:ext>
              </a:extLst>
            </p:cNvPr>
            <p:cNvSpPr/>
            <p:nvPr/>
          </p:nvSpPr>
          <p:spPr>
            <a:xfrm>
              <a:off x="32113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8" name="Google Shape;15298;p56">
              <a:extLst>
                <a:ext uri="{FF2B5EF4-FFF2-40B4-BE49-F238E27FC236}">
                  <a16:creationId xmlns:a16="http://schemas.microsoft.com/office/drawing/2014/main" id="{13AF7200-3233-9FC5-ED44-39D7050E4B02}"/>
                </a:ext>
              </a:extLst>
            </p:cNvPr>
            <p:cNvSpPr/>
            <p:nvPr/>
          </p:nvSpPr>
          <p:spPr>
            <a:xfrm>
              <a:off x="32113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9" name="Google Shape;15299;p56">
              <a:extLst>
                <a:ext uri="{FF2B5EF4-FFF2-40B4-BE49-F238E27FC236}">
                  <a16:creationId xmlns:a16="http://schemas.microsoft.com/office/drawing/2014/main" id="{4488EC79-7FCE-1E94-B0F4-C6B509512464}"/>
                </a:ext>
              </a:extLst>
            </p:cNvPr>
            <p:cNvSpPr/>
            <p:nvPr/>
          </p:nvSpPr>
          <p:spPr>
            <a:xfrm>
              <a:off x="32113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56">
              <a:extLst>
                <a:ext uri="{FF2B5EF4-FFF2-40B4-BE49-F238E27FC236}">
                  <a16:creationId xmlns:a16="http://schemas.microsoft.com/office/drawing/2014/main" id="{DB1F2593-4C4B-AFAB-0499-7D23138EC6E8}"/>
                </a:ext>
              </a:extLst>
            </p:cNvPr>
            <p:cNvSpPr/>
            <p:nvPr/>
          </p:nvSpPr>
          <p:spPr>
            <a:xfrm>
              <a:off x="31723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56">
              <a:extLst>
                <a:ext uri="{FF2B5EF4-FFF2-40B4-BE49-F238E27FC236}">
                  <a16:creationId xmlns:a16="http://schemas.microsoft.com/office/drawing/2014/main" id="{B18D0FE2-9D8B-3B95-154A-5EC87B2874C2}"/>
                </a:ext>
              </a:extLst>
            </p:cNvPr>
            <p:cNvSpPr/>
            <p:nvPr/>
          </p:nvSpPr>
          <p:spPr>
            <a:xfrm>
              <a:off x="32113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56">
              <a:extLst>
                <a:ext uri="{FF2B5EF4-FFF2-40B4-BE49-F238E27FC236}">
                  <a16:creationId xmlns:a16="http://schemas.microsoft.com/office/drawing/2014/main" id="{ACDFD3DE-8B91-7258-5E31-9E0AC17DA796}"/>
                </a:ext>
              </a:extLst>
            </p:cNvPr>
            <p:cNvSpPr/>
            <p:nvPr/>
          </p:nvSpPr>
          <p:spPr>
            <a:xfrm>
              <a:off x="32113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56">
              <a:extLst>
                <a:ext uri="{FF2B5EF4-FFF2-40B4-BE49-F238E27FC236}">
                  <a16:creationId xmlns:a16="http://schemas.microsoft.com/office/drawing/2014/main" id="{6BB206B8-09D9-459C-FB83-9E9455FF8577}"/>
                </a:ext>
              </a:extLst>
            </p:cNvPr>
            <p:cNvSpPr/>
            <p:nvPr/>
          </p:nvSpPr>
          <p:spPr>
            <a:xfrm>
              <a:off x="31723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56">
              <a:extLst>
                <a:ext uri="{FF2B5EF4-FFF2-40B4-BE49-F238E27FC236}">
                  <a16:creationId xmlns:a16="http://schemas.microsoft.com/office/drawing/2014/main" id="{E1CFB3A8-1C5D-4323-83C6-60346B6F3E02}"/>
                </a:ext>
              </a:extLst>
            </p:cNvPr>
            <p:cNvSpPr/>
            <p:nvPr/>
          </p:nvSpPr>
          <p:spPr>
            <a:xfrm>
              <a:off x="32113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5" name="Google Shape;15305;p56">
              <a:extLst>
                <a:ext uri="{FF2B5EF4-FFF2-40B4-BE49-F238E27FC236}">
                  <a16:creationId xmlns:a16="http://schemas.microsoft.com/office/drawing/2014/main" id="{77BA4F25-CC2B-F7BC-C8F0-369C6913B99F}"/>
                </a:ext>
              </a:extLst>
            </p:cNvPr>
            <p:cNvSpPr/>
            <p:nvPr/>
          </p:nvSpPr>
          <p:spPr>
            <a:xfrm>
              <a:off x="32113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6" name="Google Shape;15306;p56">
              <a:extLst>
                <a:ext uri="{FF2B5EF4-FFF2-40B4-BE49-F238E27FC236}">
                  <a16:creationId xmlns:a16="http://schemas.microsoft.com/office/drawing/2014/main" id="{D0964AE8-12B8-1EE1-7798-C84023A66815}"/>
                </a:ext>
              </a:extLst>
            </p:cNvPr>
            <p:cNvSpPr/>
            <p:nvPr/>
          </p:nvSpPr>
          <p:spPr>
            <a:xfrm>
              <a:off x="31723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4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56">
              <a:extLst>
                <a:ext uri="{FF2B5EF4-FFF2-40B4-BE49-F238E27FC236}">
                  <a16:creationId xmlns:a16="http://schemas.microsoft.com/office/drawing/2014/main" id="{D5B798CA-1B73-41C1-8CC5-EDABACE4C5F2}"/>
                </a:ext>
              </a:extLst>
            </p:cNvPr>
            <p:cNvSpPr/>
            <p:nvPr/>
          </p:nvSpPr>
          <p:spPr>
            <a:xfrm>
              <a:off x="32113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56">
              <a:extLst>
                <a:ext uri="{FF2B5EF4-FFF2-40B4-BE49-F238E27FC236}">
                  <a16:creationId xmlns:a16="http://schemas.microsoft.com/office/drawing/2014/main" id="{16EF6321-6B8E-34CB-934E-0E1E37A90308}"/>
                </a:ext>
              </a:extLst>
            </p:cNvPr>
            <p:cNvSpPr/>
            <p:nvPr/>
          </p:nvSpPr>
          <p:spPr>
            <a:xfrm>
              <a:off x="32113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9" name="Google Shape;15309;p56">
              <a:extLst>
                <a:ext uri="{FF2B5EF4-FFF2-40B4-BE49-F238E27FC236}">
                  <a16:creationId xmlns:a16="http://schemas.microsoft.com/office/drawing/2014/main" id="{4A14FC3C-83AA-36C5-712A-A3B3D68E2480}"/>
                </a:ext>
              </a:extLst>
            </p:cNvPr>
            <p:cNvSpPr/>
            <p:nvPr/>
          </p:nvSpPr>
          <p:spPr>
            <a:xfrm>
              <a:off x="32113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0" name="Google Shape;15310;p56">
              <a:extLst>
                <a:ext uri="{FF2B5EF4-FFF2-40B4-BE49-F238E27FC236}">
                  <a16:creationId xmlns:a16="http://schemas.microsoft.com/office/drawing/2014/main" id="{39FA4BAA-6C36-557C-A3EC-10437D8C3EE4}"/>
                </a:ext>
              </a:extLst>
            </p:cNvPr>
            <p:cNvSpPr/>
            <p:nvPr/>
          </p:nvSpPr>
          <p:spPr>
            <a:xfrm>
              <a:off x="3133250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56">
              <a:extLst>
                <a:ext uri="{FF2B5EF4-FFF2-40B4-BE49-F238E27FC236}">
                  <a16:creationId xmlns:a16="http://schemas.microsoft.com/office/drawing/2014/main" id="{41B7447B-6260-3F6A-9692-AB9048D8B236}"/>
                </a:ext>
              </a:extLst>
            </p:cNvPr>
            <p:cNvSpPr/>
            <p:nvPr/>
          </p:nvSpPr>
          <p:spPr>
            <a:xfrm>
              <a:off x="309422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56">
              <a:extLst>
                <a:ext uri="{FF2B5EF4-FFF2-40B4-BE49-F238E27FC236}">
                  <a16:creationId xmlns:a16="http://schemas.microsoft.com/office/drawing/2014/main" id="{58FD973F-737F-0225-1067-9A35070B79DB}"/>
                </a:ext>
              </a:extLst>
            </p:cNvPr>
            <p:cNvSpPr/>
            <p:nvPr/>
          </p:nvSpPr>
          <p:spPr>
            <a:xfrm>
              <a:off x="309422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56">
              <a:extLst>
                <a:ext uri="{FF2B5EF4-FFF2-40B4-BE49-F238E27FC236}">
                  <a16:creationId xmlns:a16="http://schemas.microsoft.com/office/drawing/2014/main" id="{2E40D087-7283-C089-132B-A00C2870263E}"/>
                </a:ext>
              </a:extLst>
            </p:cNvPr>
            <p:cNvSpPr/>
            <p:nvPr/>
          </p:nvSpPr>
          <p:spPr>
            <a:xfrm>
              <a:off x="309422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56">
              <a:extLst>
                <a:ext uri="{FF2B5EF4-FFF2-40B4-BE49-F238E27FC236}">
                  <a16:creationId xmlns:a16="http://schemas.microsoft.com/office/drawing/2014/main" id="{1CAA5E9C-ECC3-6E1D-E8FE-37F64A3485C8}"/>
                </a:ext>
              </a:extLst>
            </p:cNvPr>
            <p:cNvSpPr/>
            <p:nvPr/>
          </p:nvSpPr>
          <p:spPr>
            <a:xfrm>
              <a:off x="309422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56">
              <a:extLst>
                <a:ext uri="{FF2B5EF4-FFF2-40B4-BE49-F238E27FC236}">
                  <a16:creationId xmlns:a16="http://schemas.microsoft.com/office/drawing/2014/main" id="{2E115EF0-A2A8-4094-BF7D-0EB267D7BCB4}"/>
                </a:ext>
              </a:extLst>
            </p:cNvPr>
            <p:cNvSpPr/>
            <p:nvPr/>
          </p:nvSpPr>
          <p:spPr>
            <a:xfrm>
              <a:off x="309422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56">
              <a:extLst>
                <a:ext uri="{FF2B5EF4-FFF2-40B4-BE49-F238E27FC236}">
                  <a16:creationId xmlns:a16="http://schemas.microsoft.com/office/drawing/2014/main" id="{416C1FCE-6993-9EE4-0877-DAF67AA90361}"/>
                </a:ext>
              </a:extLst>
            </p:cNvPr>
            <p:cNvSpPr/>
            <p:nvPr/>
          </p:nvSpPr>
          <p:spPr>
            <a:xfrm>
              <a:off x="309422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7" name="Google Shape;15317;p56">
              <a:extLst>
                <a:ext uri="{FF2B5EF4-FFF2-40B4-BE49-F238E27FC236}">
                  <a16:creationId xmlns:a16="http://schemas.microsoft.com/office/drawing/2014/main" id="{84E57249-AE31-021B-7146-1C3AEB005F34}"/>
                </a:ext>
              </a:extLst>
            </p:cNvPr>
            <p:cNvSpPr/>
            <p:nvPr/>
          </p:nvSpPr>
          <p:spPr>
            <a:xfrm>
              <a:off x="309422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8" name="Google Shape;15318;p56">
              <a:extLst>
                <a:ext uri="{FF2B5EF4-FFF2-40B4-BE49-F238E27FC236}">
                  <a16:creationId xmlns:a16="http://schemas.microsoft.com/office/drawing/2014/main" id="{2DE49152-93BF-705D-BF12-BF8153362567}"/>
                </a:ext>
              </a:extLst>
            </p:cNvPr>
            <p:cNvSpPr/>
            <p:nvPr/>
          </p:nvSpPr>
          <p:spPr>
            <a:xfrm>
              <a:off x="309422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56">
              <a:extLst>
                <a:ext uri="{FF2B5EF4-FFF2-40B4-BE49-F238E27FC236}">
                  <a16:creationId xmlns:a16="http://schemas.microsoft.com/office/drawing/2014/main" id="{5F2A6B2F-240C-A55B-3A71-A54B2DC9BA5E}"/>
                </a:ext>
              </a:extLst>
            </p:cNvPr>
            <p:cNvSpPr/>
            <p:nvPr/>
          </p:nvSpPr>
          <p:spPr>
            <a:xfrm>
              <a:off x="3133400" y="3952975"/>
              <a:ext cx="15125" cy="6550"/>
            </a:xfrm>
            <a:custGeom>
              <a:avLst/>
              <a:gdLst/>
              <a:ahLst/>
              <a:cxnLst/>
              <a:rect l="l" t="t" r="r" b="b"/>
              <a:pathLst>
                <a:path w="605" h="262" extrusionOk="0">
                  <a:moveTo>
                    <a:pt x="1" y="1"/>
                  </a:moveTo>
                  <a:lnTo>
                    <a:pt x="1" y="1"/>
                  </a:lnTo>
                  <a:cubicBezTo>
                    <a:pt x="29" y="151"/>
                    <a:pt x="159" y="261"/>
                    <a:pt x="316" y="261"/>
                  </a:cubicBezTo>
                  <a:cubicBezTo>
                    <a:pt x="445" y="261"/>
                    <a:pt x="557" y="184"/>
                    <a:pt x="605" y="73"/>
                  </a:cubicBezTo>
                  <a:cubicBezTo>
                    <a:pt x="406" y="46"/>
                    <a:pt x="204" y="20"/>
                    <a:pt x="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56">
              <a:extLst>
                <a:ext uri="{FF2B5EF4-FFF2-40B4-BE49-F238E27FC236}">
                  <a16:creationId xmlns:a16="http://schemas.microsoft.com/office/drawing/2014/main" id="{D8D85641-2B20-1D62-2E4C-CB5E1FB0A012}"/>
                </a:ext>
              </a:extLst>
            </p:cNvPr>
            <p:cNvSpPr/>
            <p:nvPr/>
          </p:nvSpPr>
          <p:spPr>
            <a:xfrm>
              <a:off x="3094125" y="411347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8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2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56">
              <a:extLst>
                <a:ext uri="{FF2B5EF4-FFF2-40B4-BE49-F238E27FC236}">
                  <a16:creationId xmlns:a16="http://schemas.microsoft.com/office/drawing/2014/main" id="{13EDD0C1-B484-53B1-3E9A-CEEA11DE668D}"/>
                </a:ext>
              </a:extLst>
            </p:cNvPr>
            <p:cNvSpPr/>
            <p:nvPr/>
          </p:nvSpPr>
          <p:spPr>
            <a:xfrm>
              <a:off x="3094125" y="4079500"/>
              <a:ext cx="16175" cy="16000"/>
            </a:xfrm>
            <a:custGeom>
              <a:avLst/>
              <a:gdLst/>
              <a:ahLst/>
              <a:cxnLst/>
              <a:rect l="l" t="t" r="r" b="b"/>
              <a:pathLst>
                <a:path w="647" h="640" extrusionOk="0">
                  <a:moveTo>
                    <a:pt x="326" y="1"/>
                  </a:moveTo>
                  <a:cubicBezTo>
                    <a:pt x="323" y="1"/>
                    <a:pt x="321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7" y="500"/>
                    <a:pt x="149" y="640"/>
                    <a:pt x="322" y="640"/>
                  </a:cubicBezTo>
                  <a:cubicBezTo>
                    <a:pt x="325" y="640"/>
                    <a:pt x="327" y="640"/>
                    <a:pt x="330" y="640"/>
                  </a:cubicBezTo>
                  <a:cubicBezTo>
                    <a:pt x="506" y="637"/>
                    <a:pt x="646" y="490"/>
                    <a:pt x="643" y="314"/>
                  </a:cubicBezTo>
                  <a:cubicBezTo>
                    <a:pt x="640" y="141"/>
                    <a:pt x="499" y="1"/>
                    <a:pt x="32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56">
              <a:extLst>
                <a:ext uri="{FF2B5EF4-FFF2-40B4-BE49-F238E27FC236}">
                  <a16:creationId xmlns:a16="http://schemas.microsoft.com/office/drawing/2014/main" id="{5476BD7E-873F-39A2-0540-29B9CDFB87C2}"/>
                </a:ext>
              </a:extLst>
            </p:cNvPr>
            <p:cNvSpPr/>
            <p:nvPr/>
          </p:nvSpPr>
          <p:spPr>
            <a:xfrm>
              <a:off x="309422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1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56">
              <a:extLst>
                <a:ext uri="{FF2B5EF4-FFF2-40B4-BE49-F238E27FC236}">
                  <a16:creationId xmlns:a16="http://schemas.microsoft.com/office/drawing/2014/main" id="{285234C8-AF2C-F373-444D-BF9F1A2DE0D2}"/>
                </a:ext>
              </a:extLst>
            </p:cNvPr>
            <p:cNvSpPr/>
            <p:nvPr/>
          </p:nvSpPr>
          <p:spPr>
            <a:xfrm>
              <a:off x="309422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4" name="Google Shape;15324;p56">
              <a:extLst>
                <a:ext uri="{FF2B5EF4-FFF2-40B4-BE49-F238E27FC236}">
                  <a16:creationId xmlns:a16="http://schemas.microsoft.com/office/drawing/2014/main" id="{991B4BA2-529E-87AD-864B-FD322A5E2B9E}"/>
                </a:ext>
              </a:extLst>
            </p:cNvPr>
            <p:cNvSpPr/>
            <p:nvPr/>
          </p:nvSpPr>
          <p:spPr>
            <a:xfrm>
              <a:off x="309422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1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1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5" name="Google Shape;15325;p56">
              <a:extLst>
                <a:ext uri="{FF2B5EF4-FFF2-40B4-BE49-F238E27FC236}">
                  <a16:creationId xmlns:a16="http://schemas.microsoft.com/office/drawing/2014/main" id="{B3E54E92-2075-2DC1-8F7B-CDAFBC7A1581}"/>
                </a:ext>
              </a:extLst>
            </p:cNvPr>
            <p:cNvSpPr/>
            <p:nvPr/>
          </p:nvSpPr>
          <p:spPr>
            <a:xfrm>
              <a:off x="313325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56">
              <a:extLst>
                <a:ext uri="{FF2B5EF4-FFF2-40B4-BE49-F238E27FC236}">
                  <a16:creationId xmlns:a16="http://schemas.microsoft.com/office/drawing/2014/main" id="{6756E4A9-FA1F-D49F-9946-139DF6E23B15}"/>
                </a:ext>
              </a:extLst>
            </p:cNvPr>
            <p:cNvSpPr/>
            <p:nvPr/>
          </p:nvSpPr>
          <p:spPr>
            <a:xfrm>
              <a:off x="309422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1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56">
              <a:extLst>
                <a:ext uri="{FF2B5EF4-FFF2-40B4-BE49-F238E27FC236}">
                  <a16:creationId xmlns:a16="http://schemas.microsoft.com/office/drawing/2014/main" id="{43062078-D804-4C8E-D8D2-A73C1681892A}"/>
                </a:ext>
              </a:extLst>
            </p:cNvPr>
            <p:cNvSpPr/>
            <p:nvPr/>
          </p:nvSpPr>
          <p:spPr>
            <a:xfrm>
              <a:off x="309422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1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1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56">
              <a:extLst>
                <a:ext uri="{FF2B5EF4-FFF2-40B4-BE49-F238E27FC236}">
                  <a16:creationId xmlns:a16="http://schemas.microsoft.com/office/drawing/2014/main" id="{9DE07595-061F-4DF3-F3BE-604F321B872D}"/>
                </a:ext>
              </a:extLst>
            </p:cNvPr>
            <p:cNvSpPr/>
            <p:nvPr/>
          </p:nvSpPr>
          <p:spPr>
            <a:xfrm>
              <a:off x="31332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56">
              <a:extLst>
                <a:ext uri="{FF2B5EF4-FFF2-40B4-BE49-F238E27FC236}">
                  <a16:creationId xmlns:a16="http://schemas.microsoft.com/office/drawing/2014/main" id="{2A7C3C74-A92B-FEA3-4C96-0A8516E1DD90}"/>
                </a:ext>
              </a:extLst>
            </p:cNvPr>
            <p:cNvSpPr/>
            <p:nvPr/>
          </p:nvSpPr>
          <p:spPr>
            <a:xfrm>
              <a:off x="31332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56">
              <a:extLst>
                <a:ext uri="{FF2B5EF4-FFF2-40B4-BE49-F238E27FC236}">
                  <a16:creationId xmlns:a16="http://schemas.microsoft.com/office/drawing/2014/main" id="{5C6586F7-62E2-90E6-BD18-3F0DFAD0F260}"/>
                </a:ext>
              </a:extLst>
            </p:cNvPr>
            <p:cNvSpPr/>
            <p:nvPr/>
          </p:nvSpPr>
          <p:spPr>
            <a:xfrm>
              <a:off x="31332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1" name="Google Shape;15331;p56">
              <a:extLst>
                <a:ext uri="{FF2B5EF4-FFF2-40B4-BE49-F238E27FC236}">
                  <a16:creationId xmlns:a16="http://schemas.microsoft.com/office/drawing/2014/main" id="{4BBC01F3-E58C-C2F0-E979-F197C6C4D458}"/>
                </a:ext>
              </a:extLst>
            </p:cNvPr>
            <p:cNvSpPr/>
            <p:nvPr/>
          </p:nvSpPr>
          <p:spPr>
            <a:xfrm>
              <a:off x="31332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2" name="Google Shape;15332;p56">
              <a:extLst>
                <a:ext uri="{FF2B5EF4-FFF2-40B4-BE49-F238E27FC236}">
                  <a16:creationId xmlns:a16="http://schemas.microsoft.com/office/drawing/2014/main" id="{7C04B223-C1D8-AEE6-E9C2-5BA695C98D35}"/>
                </a:ext>
              </a:extLst>
            </p:cNvPr>
            <p:cNvSpPr/>
            <p:nvPr/>
          </p:nvSpPr>
          <p:spPr>
            <a:xfrm>
              <a:off x="313325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56">
              <a:extLst>
                <a:ext uri="{FF2B5EF4-FFF2-40B4-BE49-F238E27FC236}">
                  <a16:creationId xmlns:a16="http://schemas.microsoft.com/office/drawing/2014/main" id="{B57F0E6E-3B42-428A-B7B6-EA21FC82B105}"/>
                </a:ext>
              </a:extLst>
            </p:cNvPr>
            <p:cNvSpPr/>
            <p:nvPr/>
          </p:nvSpPr>
          <p:spPr>
            <a:xfrm>
              <a:off x="31332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56">
              <a:extLst>
                <a:ext uri="{FF2B5EF4-FFF2-40B4-BE49-F238E27FC236}">
                  <a16:creationId xmlns:a16="http://schemas.microsoft.com/office/drawing/2014/main" id="{0540E720-05C8-2FCD-4949-00E59CB6AF45}"/>
                </a:ext>
              </a:extLst>
            </p:cNvPr>
            <p:cNvSpPr/>
            <p:nvPr/>
          </p:nvSpPr>
          <p:spPr>
            <a:xfrm>
              <a:off x="31332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5" name="Google Shape;15335;p56">
              <a:extLst>
                <a:ext uri="{FF2B5EF4-FFF2-40B4-BE49-F238E27FC236}">
                  <a16:creationId xmlns:a16="http://schemas.microsoft.com/office/drawing/2014/main" id="{4F09C2C4-2FB1-E089-DAEE-6C11C22F74C9}"/>
                </a:ext>
              </a:extLst>
            </p:cNvPr>
            <p:cNvSpPr/>
            <p:nvPr/>
          </p:nvSpPr>
          <p:spPr>
            <a:xfrm>
              <a:off x="3133250" y="404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6" name="Google Shape;15336;p56">
              <a:extLst>
                <a:ext uri="{FF2B5EF4-FFF2-40B4-BE49-F238E27FC236}">
                  <a16:creationId xmlns:a16="http://schemas.microsoft.com/office/drawing/2014/main" id="{80A54786-5C70-436D-076C-CA29552B66A8}"/>
                </a:ext>
              </a:extLst>
            </p:cNvPr>
            <p:cNvSpPr/>
            <p:nvPr/>
          </p:nvSpPr>
          <p:spPr>
            <a:xfrm>
              <a:off x="3133250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56">
              <a:extLst>
                <a:ext uri="{FF2B5EF4-FFF2-40B4-BE49-F238E27FC236}">
                  <a16:creationId xmlns:a16="http://schemas.microsoft.com/office/drawing/2014/main" id="{96A4D009-30F7-C56A-3BBC-89F88DE76183}"/>
                </a:ext>
              </a:extLst>
            </p:cNvPr>
            <p:cNvSpPr/>
            <p:nvPr/>
          </p:nvSpPr>
          <p:spPr>
            <a:xfrm>
              <a:off x="3133250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56">
              <a:extLst>
                <a:ext uri="{FF2B5EF4-FFF2-40B4-BE49-F238E27FC236}">
                  <a16:creationId xmlns:a16="http://schemas.microsoft.com/office/drawing/2014/main" id="{66BC817A-2C67-9CBE-F118-A82B52E12203}"/>
                </a:ext>
              </a:extLst>
            </p:cNvPr>
            <p:cNvSpPr/>
            <p:nvPr/>
          </p:nvSpPr>
          <p:spPr>
            <a:xfrm>
              <a:off x="32113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9" name="Google Shape;15339;p56">
              <a:extLst>
                <a:ext uri="{FF2B5EF4-FFF2-40B4-BE49-F238E27FC236}">
                  <a16:creationId xmlns:a16="http://schemas.microsoft.com/office/drawing/2014/main" id="{832AC70F-C871-CF42-BA5A-C5D16BE7D439}"/>
                </a:ext>
              </a:extLst>
            </p:cNvPr>
            <p:cNvSpPr/>
            <p:nvPr/>
          </p:nvSpPr>
          <p:spPr>
            <a:xfrm>
              <a:off x="31332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0" name="Google Shape;15340;p56">
              <a:extLst>
                <a:ext uri="{FF2B5EF4-FFF2-40B4-BE49-F238E27FC236}">
                  <a16:creationId xmlns:a16="http://schemas.microsoft.com/office/drawing/2014/main" id="{B3CFF512-4849-100E-63CB-E17FED1ADAEB}"/>
                </a:ext>
              </a:extLst>
            </p:cNvPr>
            <p:cNvSpPr/>
            <p:nvPr/>
          </p:nvSpPr>
          <p:spPr>
            <a:xfrm>
              <a:off x="31332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1" name="Google Shape;15341;p56">
              <a:extLst>
                <a:ext uri="{FF2B5EF4-FFF2-40B4-BE49-F238E27FC236}">
                  <a16:creationId xmlns:a16="http://schemas.microsoft.com/office/drawing/2014/main" id="{6428E55E-6FEA-6618-5270-25F8A91C3A98}"/>
                </a:ext>
              </a:extLst>
            </p:cNvPr>
            <p:cNvSpPr/>
            <p:nvPr/>
          </p:nvSpPr>
          <p:spPr>
            <a:xfrm>
              <a:off x="31332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2" name="Google Shape;15342;p56">
              <a:extLst>
                <a:ext uri="{FF2B5EF4-FFF2-40B4-BE49-F238E27FC236}">
                  <a16:creationId xmlns:a16="http://schemas.microsoft.com/office/drawing/2014/main" id="{FBBD863E-BFAC-3ADF-473A-4B009A10A94E}"/>
                </a:ext>
              </a:extLst>
            </p:cNvPr>
            <p:cNvSpPr/>
            <p:nvPr/>
          </p:nvSpPr>
          <p:spPr>
            <a:xfrm>
              <a:off x="31332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56">
              <a:extLst>
                <a:ext uri="{FF2B5EF4-FFF2-40B4-BE49-F238E27FC236}">
                  <a16:creationId xmlns:a16="http://schemas.microsoft.com/office/drawing/2014/main" id="{6BF7E894-F488-B8CE-0314-DDF10C93E06D}"/>
                </a:ext>
              </a:extLst>
            </p:cNvPr>
            <p:cNvSpPr/>
            <p:nvPr/>
          </p:nvSpPr>
          <p:spPr>
            <a:xfrm>
              <a:off x="33674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56">
              <a:extLst>
                <a:ext uri="{FF2B5EF4-FFF2-40B4-BE49-F238E27FC236}">
                  <a16:creationId xmlns:a16="http://schemas.microsoft.com/office/drawing/2014/main" id="{E1129533-E642-B2D1-7CCA-8703EE6B3474}"/>
                </a:ext>
              </a:extLst>
            </p:cNvPr>
            <p:cNvSpPr/>
            <p:nvPr/>
          </p:nvSpPr>
          <p:spPr>
            <a:xfrm>
              <a:off x="33283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56">
              <a:extLst>
                <a:ext uri="{FF2B5EF4-FFF2-40B4-BE49-F238E27FC236}">
                  <a16:creationId xmlns:a16="http://schemas.microsoft.com/office/drawing/2014/main" id="{BE243871-0AB0-32B8-C210-CCF178B35FF2}"/>
                </a:ext>
              </a:extLst>
            </p:cNvPr>
            <p:cNvSpPr/>
            <p:nvPr/>
          </p:nvSpPr>
          <p:spPr>
            <a:xfrm>
              <a:off x="33283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56">
              <a:extLst>
                <a:ext uri="{FF2B5EF4-FFF2-40B4-BE49-F238E27FC236}">
                  <a16:creationId xmlns:a16="http://schemas.microsoft.com/office/drawing/2014/main" id="{B88DD3EC-0E66-0612-1E27-C27C0303B9CE}"/>
                </a:ext>
              </a:extLst>
            </p:cNvPr>
            <p:cNvSpPr/>
            <p:nvPr/>
          </p:nvSpPr>
          <p:spPr>
            <a:xfrm>
              <a:off x="33283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56">
              <a:extLst>
                <a:ext uri="{FF2B5EF4-FFF2-40B4-BE49-F238E27FC236}">
                  <a16:creationId xmlns:a16="http://schemas.microsoft.com/office/drawing/2014/main" id="{97CF062C-1B04-4FBD-1093-F13618593F2E}"/>
                </a:ext>
              </a:extLst>
            </p:cNvPr>
            <p:cNvSpPr/>
            <p:nvPr/>
          </p:nvSpPr>
          <p:spPr>
            <a:xfrm>
              <a:off x="33283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8" name="Google Shape;15348;p56">
              <a:extLst>
                <a:ext uri="{FF2B5EF4-FFF2-40B4-BE49-F238E27FC236}">
                  <a16:creationId xmlns:a16="http://schemas.microsoft.com/office/drawing/2014/main" id="{741E789D-A4ED-3F04-826F-0871D88D883C}"/>
                </a:ext>
              </a:extLst>
            </p:cNvPr>
            <p:cNvSpPr/>
            <p:nvPr/>
          </p:nvSpPr>
          <p:spPr>
            <a:xfrm>
              <a:off x="33283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9" name="Google Shape;15349;p56">
              <a:extLst>
                <a:ext uri="{FF2B5EF4-FFF2-40B4-BE49-F238E27FC236}">
                  <a16:creationId xmlns:a16="http://schemas.microsoft.com/office/drawing/2014/main" id="{D9697ACC-7A7E-387D-92B7-26E1FA54173D}"/>
                </a:ext>
              </a:extLst>
            </p:cNvPr>
            <p:cNvSpPr/>
            <p:nvPr/>
          </p:nvSpPr>
          <p:spPr>
            <a:xfrm>
              <a:off x="33283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56">
              <a:extLst>
                <a:ext uri="{FF2B5EF4-FFF2-40B4-BE49-F238E27FC236}">
                  <a16:creationId xmlns:a16="http://schemas.microsoft.com/office/drawing/2014/main" id="{3A449933-3F4F-7C03-6542-8357257066C9}"/>
                </a:ext>
              </a:extLst>
            </p:cNvPr>
            <p:cNvSpPr/>
            <p:nvPr/>
          </p:nvSpPr>
          <p:spPr>
            <a:xfrm>
              <a:off x="33283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56">
              <a:extLst>
                <a:ext uri="{FF2B5EF4-FFF2-40B4-BE49-F238E27FC236}">
                  <a16:creationId xmlns:a16="http://schemas.microsoft.com/office/drawing/2014/main" id="{223DB06E-C903-8342-B9F5-CFBF42A07227}"/>
                </a:ext>
              </a:extLst>
            </p:cNvPr>
            <p:cNvSpPr/>
            <p:nvPr/>
          </p:nvSpPr>
          <p:spPr>
            <a:xfrm>
              <a:off x="33283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56">
              <a:extLst>
                <a:ext uri="{FF2B5EF4-FFF2-40B4-BE49-F238E27FC236}">
                  <a16:creationId xmlns:a16="http://schemas.microsoft.com/office/drawing/2014/main" id="{D18D34C9-F5EB-269F-464B-69F85D1BA7D7}"/>
                </a:ext>
              </a:extLst>
            </p:cNvPr>
            <p:cNvSpPr/>
            <p:nvPr/>
          </p:nvSpPr>
          <p:spPr>
            <a:xfrm>
              <a:off x="32893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56">
              <a:extLst>
                <a:ext uri="{FF2B5EF4-FFF2-40B4-BE49-F238E27FC236}">
                  <a16:creationId xmlns:a16="http://schemas.microsoft.com/office/drawing/2014/main" id="{280C291C-7E2F-394E-1FBB-BA623101BD8D}"/>
                </a:ext>
              </a:extLst>
            </p:cNvPr>
            <p:cNvSpPr/>
            <p:nvPr/>
          </p:nvSpPr>
          <p:spPr>
            <a:xfrm>
              <a:off x="32893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56">
              <a:extLst>
                <a:ext uri="{FF2B5EF4-FFF2-40B4-BE49-F238E27FC236}">
                  <a16:creationId xmlns:a16="http://schemas.microsoft.com/office/drawing/2014/main" id="{21444749-91D3-45F8-DB56-301D1FB5BC16}"/>
                </a:ext>
              </a:extLst>
            </p:cNvPr>
            <p:cNvSpPr/>
            <p:nvPr/>
          </p:nvSpPr>
          <p:spPr>
            <a:xfrm>
              <a:off x="32893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56">
              <a:extLst>
                <a:ext uri="{FF2B5EF4-FFF2-40B4-BE49-F238E27FC236}">
                  <a16:creationId xmlns:a16="http://schemas.microsoft.com/office/drawing/2014/main" id="{3D78900D-3C24-1B17-6BE3-9FC3A860BC5B}"/>
                </a:ext>
              </a:extLst>
            </p:cNvPr>
            <p:cNvSpPr/>
            <p:nvPr/>
          </p:nvSpPr>
          <p:spPr>
            <a:xfrm>
              <a:off x="32893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56">
              <a:extLst>
                <a:ext uri="{FF2B5EF4-FFF2-40B4-BE49-F238E27FC236}">
                  <a16:creationId xmlns:a16="http://schemas.microsoft.com/office/drawing/2014/main" id="{FBAD357F-920F-9FD1-C444-F51F68903385}"/>
                </a:ext>
              </a:extLst>
            </p:cNvPr>
            <p:cNvSpPr/>
            <p:nvPr/>
          </p:nvSpPr>
          <p:spPr>
            <a:xfrm>
              <a:off x="32893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56">
              <a:extLst>
                <a:ext uri="{FF2B5EF4-FFF2-40B4-BE49-F238E27FC236}">
                  <a16:creationId xmlns:a16="http://schemas.microsoft.com/office/drawing/2014/main" id="{65F212D0-87F6-4620-C631-F189C4A3C882}"/>
                </a:ext>
              </a:extLst>
            </p:cNvPr>
            <p:cNvSpPr/>
            <p:nvPr/>
          </p:nvSpPr>
          <p:spPr>
            <a:xfrm>
              <a:off x="33283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56">
              <a:extLst>
                <a:ext uri="{FF2B5EF4-FFF2-40B4-BE49-F238E27FC236}">
                  <a16:creationId xmlns:a16="http://schemas.microsoft.com/office/drawing/2014/main" id="{7B64B23E-27E3-7B2D-75E2-D86AACF7E0E6}"/>
                </a:ext>
              </a:extLst>
            </p:cNvPr>
            <p:cNvSpPr/>
            <p:nvPr/>
          </p:nvSpPr>
          <p:spPr>
            <a:xfrm>
              <a:off x="33283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9" name="Google Shape;15359;p56">
              <a:extLst>
                <a:ext uri="{FF2B5EF4-FFF2-40B4-BE49-F238E27FC236}">
                  <a16:creationId xmlns:a16="http://schemas.microsoft.com/office/drawing/2014/main" id="{E0D3C44A-0629-21CC-482D-6C572E292913}"/>
                </a:ext>
              </a:extLst>
            </p:cNvPr>
            <p:cNvSpPr/>
            <p:nvPr/>
          </p:nvSpPr>
          <p:spPr>
            <a:xfrm>
              <a:off x="3328375" y="4047150"/>
              <a:ext cx="14125" cy="14425"/>
            </a:xfrm>
            <a:custGeom>
              <a:avLst/>
              <a:gdLst/>
              <a:ahLst/>
              <a:cxnLst/>
              <a:rect l="l" t="t" r="r" b="b"/>
              <a:pathLst>
                <a:path w="565" h="577" extrusionOk="0">
                  <a:moveTo>
                    <a:pt x="129" y="0"/>
                  </a:moveTo>
                  <a:cubicBezTo>
                    <a:pt x="52" y="58"/>
                    <a:pt x="1" y="151"/>
                    <a:pt x="1" y="257"/>
                  </a:cubicBezTo>
                  <a:cubicBezTo>
                    <a:pt x="1" y="433"/>
                    <a:pt x="144" y="576"/>
                    <a:pt x="322" y="576"/>
                  </a:cubicBezTo>
                  <a:cubicBezTo>
                    <a:pt x="420" y="576"/>
                    <a:pt x="506" y="531"/>
                    <a:pt x="564" y="462"/>
                  </a:cubicBezTo>
                  <a:cubicBezTo>
                    <a:pt x="423" y="305"/>
                    <a:pt x="278" y="151"/>
                    <a:pt x="12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0" name="Google Shape;15360;p56">
              <a:extLst>
                <a:ext uri="{FF2B5EF4-FFF2-40B4-BE49-F238E27FC236}">
                  <a16:creationId xmlns:a16="http://schemas.microsoft.com/office/drawing/2014/main" id="{9A5248A4-D6E3-EEC7-080E-7824CC295F8D}"/>
                </a:ext>
              </a:extLst>
            </p:cNvPr>
            <p:cNvSpPr/>
            <p:nvPr/>
          </p:nvSpPr>
          <p:spPr>
            <a:xfrm>
              <a:off x="33283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56">
              <a:extLst>
                <a:ext uri="{FF2B5EF4-FFF2-40B4-BE49-F238E27FC236}">
                  <a16:creationId xmlns:a16="http://schemas.microsoft.com/office/drawing/2014/main" id="{D7F340AE-4AAA-0300-8ED4-EA2D1FDFDAA5}"/>
                </a:ext>
              </a:extLst>
            </p:cNvPr>
            <p:cNvSpPr/>
            <p:nvPr/>
          </p:nvSpPr>
          <p:spPr>
            <a:xfrm>
              <a:off x="33674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56">
              <a:extLst>
                <a:ext uri="{FF2B5EF4-FFF2-40B4-BE49-F238E27FC236}">
                  <a16:creationId xmlns:a16="http://schemas.microsoft.com/office/drawing/2014/main" id="{B6548335-1080-C279-14CC-F09B0C50D26D}"/>
                </a:ext>
              </a:extLst>
            </p:cNvPr>
            <p:cNvSpPr/>
            <p:nvPr/>
          </p:nvSpPr>
          <p:spPr>
            <a:xfrm>
              <a:off x="3406475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213" y="0"/>
                  </a:moveTo>
                  <a:cubicBezTo>
                    <a:pt x="89" y="44"/>
                    <a:pt x="0" y="160"/>
                    <a:pt x="0" y="300"/>
                  </a:cubicBezTo>
                  <a:cubicBezTo>
                    <a:pt x="0" y="476"/>
                    <a:pt x="143" y="620"/>
                    <a:pt x="320" y="620"/>
                  </a:cubicBezTo>
                  <a:cubicBezTo>
                    <a:pt x="341" y="620"/>
                    <a:pt x="360" y="618"/>
                    <a:pt x="380" y="614"/>
                  </a:cubicBezTo>
                  <a:cubicBezTo>
                    <a:pt x="330" y="407"/>
                    <a:pt x="275" y="202"/>
                    <a:pt x="21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56">
              <a:extLst>
                <a:ext uri="{FF2B5EF4-FFF2-40B4-BE49-F238E27FC236}">
                  <a16:creationId xmlns:a16="http://schemas.microsoft.com/office/drawing/2014/main" id="{355848A4-2AB1-6325-A559-3A948FCA7C6F}"/>
                </a:ext>
              </a:extLst>
            </p:cNvPr>
            <p:cNvSpPr/>
            <p:nvPr/>
          </p:nvSpPr>
          <p:spPr>
            <a:xfrm>
              <a:off x="33674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56">
              <a:extLst>
                <a:ext uri="{FF2B5EF4-FFF2-40B4-BE49-F238E27FC236}">
                  <a16:creationId xmlns:a16="http://schemas.microsoft.com/office/drawing/2014/main" id="{BCE7CB62-815C-F1EE-69B8-DD45424C119D}"/>
                </a:ext>
              </a:extLst>
            </p:cNvPr>
            <p:cNvSpPr/>
            <p:nvPr/>
          </p:nvSpPr>
          <p:spPr>
            <a:xfrm>
              <a:off x="3094125" y="4045500"/>
              <a:ext cx="16175" cy="16025"/>
            </a:xfrm>
            <a:custGeom>
              <a:avLst/>
              <a:gdLst/>
              <a:ahLst/>
              <a:cxnLst/>
              <a:rect l="l" t="t" r="r" b="b"/>
              <a:pathLst>
                <a:path w="647" h="641" extrusionOk="0">
                  <a:moveTo>
                    <a:pt x="324" y="0"/>
                  </a:moveTo>
                  <a:cubicBezTo>
                    <a:pt x="322" y="0"/>
                    <a:pt x="320" y="0"/>
                    <a:pt x="318" y="0"/>
                  </a:cubicBezTo>
                  <a:cubicBezTo>
                    <a:pt x="140" y="3"/>
                    <a:pt x="0" y="149"/>
                    <a:pt x="3" y="327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8"/>
                    <a:pt x="646" y="491"/>
                    <a:pt x="643" y="314"/>
                  </a:cubicBezTo>
                  <a:cubicBezTo>
                    <a:pt x="640" y="139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56">
              <a:extLst>
                <a:ext uri="{FF2B5EF4-FFF2-40B4-BE49-F238E27FC236}">
                  <a16:creationId xmlns:a16="http://schemas.microsoft.com/office/drawing/2014/main" id="{D20E6366-8120-4272-95B6-FA40BD4B2485}"/>
                </a:ext>
              </a:extLst>
            </p:cNvPr>
            <p:cNvSpPr/>
            <p:nvPr/>
          </p:nvSpPr>
          <p:spPr>
            <a:xfrm>
              <a:off x="3406475" y="4215525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51" y="641"/>
                    <a:pt x="561" y="563"/>
                    <a:pt x="611" y="453"/>
                  </a:cubicBezTo>
                  <a:cubicBezTo>
                    <a:pt x="594" y="335"/>
                    <a:pt x="574" y="219"/>
                    <a:pt x="553" y="103"/>
                  </a:cubicBezTo>
                  <a:cubicBezTo>
                    <a:pt x="496" y="40"/>
                    <a:pt x="413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56">
              <a:extLst>
                <a:ext uri="{FF2B5EF4-FFF2-40B4-BE49-F238E27FC236}">
                  <a16:creationId xmlns:a16="http://schemas.microsoft.com/office/drawing/2014/main" id="{F1F43982-750B-D199-AD16-14283A1CDEA3}"/>
                </a:ext>
              </a:extLst>
            </p:cNvPr>
            <p:cNvSpPr/>
            <p:nvPr/>
          </p:nvSpPr>
          <p:spPr>
            <a:xfrm>
              <a:off x="34064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56">
              <a:extLst>
                <a:ext uri="{FF2B5EF4-FFF2-40B4-BE49-F238E27FC236}">
                  <a16:creationId xmlns:a16="http://schemas.microsoft.com/office/drawing/2014/main" id="{3E87F5FB-1571-4983-76FA-2002531E88E9}"/>
                </a:ext>
              </a:extLst>
            </p:cNvPr>
            <p:cNvSpPr/>
            <p:nvPr/>
          </p:nvSpPr>
          <p:spPr>
            <a:xfrm>
              <a:off x="34064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56">
              <a:extLst>
                <a:ext uri="{FF2B5EF4-FFF2-40B4-BE49-F238E27FC236}">
                  <a16:creationId xmlns:a16="http://schemas.microsoft.com/office/drawing/2014/main" id="{3AC06FE6-F1F4-3017-F4E7-98AE6876200B}"/>
                </a:ext>
              </a:extLst>
            </p:cNvPr>
            <p:cNvSpPr/>
            <p:nvPr/>
          </p:nvSpPr>
          <p:spPr>
            <a:xfrm>
              <a:off x="33674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56">
              <a:extLst>
                <a:ext uri="{FF2B5EF4-FFF2-40B4-BE49-F238E27FC236}">
                  <a16:creationId xmlns:a16="http://schemas.microsoft.com/office/drawing/2014/main" id="{E06409A7-65F3-3B8A-61B0-67189A668132}"/>
                </a:ext>
              </a:extLst>
            </p:cNvPr>
            <p:cNvSpPr/>
            <p:nvPr/>
          </p:nvSpPr>
          <p:spPr>
            <a:xfrm>
              <a:off x="33674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56">
              <a:extLst>
                <a:ext uri="{FF2B5EF4-FFF2-40B4-BE49-F238E27FC236}">
                  <a16:creationId xmlns:a16="http://schemas.microsoft.com/office/drawing/2014/main" id="{CFB81272-57BC-0029-53BA-1F8922C904CE}"/>
                </a:ext>
              </a:extLst>
            </p:cNvPr>
            <p:cNvSpPr/>
            <p:nvPr/>
          </p:nvSpPr>
          <p:spPr>
            <a:xfrm>
              <a:off x="33283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1" name="Google Shape;15371;p56">
              <a:extLst>
                <a:ext uri="{FF2B5EF4-FFF2-40B4-BE49-F238E27FC236}">
                  <a16:creationId xmlns:a16="http://schemas.microsoft.com/office/drawing/2014/main" id="{8680CD7E-64B0-A98C-C646-5BE783F60B93}"/>
                </a:ext>
              </a:extLst>
            </p:cNvPr>
            <p:cNvSpPr/>
            <p:nvPr/>
          </p:nvSpPr>
          <p:spPr>
            <a:xfrm>
              <a:off x="33674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2" name="Google Shape;15372;p56">
              <a:extLst>
                <a:ext uri="{FF2B5EF4-FFF2-40B4-BE49-F238E27FC236}">
                  <a16:creationId xmlns:a16="http://schemas.microsoft.com/office/drawing/2014/main" id="{568E243C-0F0B-3FE8-6EA3-B144499DDFFC}"/>
                </a:ext>
              </a:extLst>
            </p:cNvPr>
            <p:cNvSpPr/>
            <p:nvPr/>
          </p:nvSpPr>
          <p:spPr>
            <a:xfrm>
              <a:off x="33674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56">
              <a:extLst>
                <a:ext uri="{FF2B5EF4-FFF2-40B4-BE49-F238E27FC236}">
                  <a16:creationId xmlns:a16="http://schemas.microsoft.com/office/drawing/2014/main" id="{00038577-7890-3449-050F-1A4D22A4FD2C}"/>
                </a:ext>
              </a:extLst>
            </p:cNvPr>
            <p:cNvSpPr/>
            <p:nvPr/>
          </p:nvSpPr>
          <p:spPr>
            <a:xfrm>
              <a:off x="33674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56">
              <a:extLst>
                <a:ext uri="{FF2B5EF4-FFF2-40B4-BE49-F238E27FC236}">
                  <a16:creationId xmlns:a16="http://schemas.microsoft.com/office/drawing/2014/main" id="{5F4DC98A-8E9A-913B-0789-8C082079F052}"/>
                </a:ext>
              </a:extLst>
            </p:cNvPr>
            <p:cNvSpPr/>
            <p:nvPr/>
          </p:nvSpPr>
          <p:spPr>
            <a:xfrm>
              <a:off x="33674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56">
              <a:extLst>
                <a:ext uri="{FF2B5EF4-FFF2-40B4-BE49-F238E27FC236}">
                  <a16:creationId xmlns:a16="http://schemas.microsoft.com/office/drawing/2014/main" id="{B9BDD609-A421-5E42-6D87-70BA12A04C88}"/>
                </a:ext>
              </a:extLst>
            </p:cNvPr>
            <p:cNvSpPr/>
            <p:nvPr/>
          </p:nvSpPr>
          <p:spPr>
            <a:xfrm>
              <a:off x="33674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56">
              <a:extLst>
                <a:ext uri="{FF2B5EF4-FFF2-40B4-BE49-F238E27FC236}">
                  <a16:creationId xmlns:a16="http://schemas.microsoft.com/office/drawing/2014/main" id="{3667629D-EA73-BEBF-AC5F-8BAEF9E3C16E}"/>
                </a:ext>
              </a:extLst>
            </p:cNvPr>
            <p:cNvSpPr/>
            <p:nvPr/>
          </p:nvSpPr>
          <p:spPr>
            <a:xfrm>
              <a:off x="32893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7" name="Google Shape;15377;p56">
              <a:extLst>
                <a:ext uri="{FF2B5EF4-FFF2-40B4-BE49-F238E27FC236}">
                  <a16:creationId xmlns:a16="http://schemas.microsoft.com/office/drawing/2014/main" id="{4A1842B7-2943-B9BB-2BAD-2FC6233516E9}"/>
                </a:ext>
              </a:extLst>
            </p:cNvPr>
            <p:cNvSpPr/>
            <p:nvPr/>
          </p:nvSpPr>
          <p:spPr>
            <a:xfrm>
              <a:off x="325032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8" name="Google Shape;15378;p56">
              <a:extLst>
                <a:ext uri="{FF2B5EF4-FFF2-40B4-BE49-F238E27FC236}">
                  <a16:creationId xmlns:a16="http://schemas.microsoft.com/office/drawing/2014/main" id="{9008E3BA-9CDF-F514-43DA-A8BBBE6D95DE}"/>
                </a:ext>
              </a:extLst>
            </p:cNvPr>
            <p:cNvSpPr/>
            <p:nvPr/>
          </p:nvSpPr>
          <p:spPr>
            <a:xfrm>
              <a:off x="325032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56">
              <a:extLst>
                <a:ext uri="{FF2B5EF4-FFF2-40B4-BE49-F238E27FC236}">
                  <a16:creationId xmlns:a16="http://schemas.microsoft.com/office/drawing/2014/main" id="{D0A69F29-9BDE-2D44-CF44-014B3C433586}"/>
                </a:ext>
              </a:extLst>
            </p:cNvPr>
            <p:cNvSpPr/>
            <p:nvPr/>
          </p:nvSpPr>
          <p:spPr>
            <a:xfrm>
              <a:off x="325032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56">
              <a:extLst>
                <a:ext uri="{FF2B5EF4-FFF2-40B4-BE49-F238E27FC236}">
                  <a16:creationId xmlns:a16="http://schemas.microsoft.com/office/drawing/2014/main" id="{E00BDFF1-CA06-8C37-2AE3-270E9D7CB4DE}"/>
                </a:ext>
              </a:extLst>
            </p:cNvPr>
            <p:cNvSpPr/>
            <p:nvPr/>
          </p:nvSpPr>
          <p:spPr>
            <a:xfrm>
              <a:off x="325032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56">
              <a:extLst>
                <a:ext uri="{FF2B5EF4-FFF2-40B4-BE49-F238E27FC236}">
                  <a16:creationId xmlns:a16="http://schemas.microsoft.com/office/drawing/2014/main" id="{6B62920A-2CE5-7980-1061-7DD3065E7457}"/>
                </a:ext>
              </a:extLst>
            </p:cNvPr>
            <p:cNvSpPr/>
            <p:nvPr/>
          </p:nvSpPr>
          <p:spPr>
            <a:xfrm>
              <a:off x="325032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56">
              <a:extLst>
                <a:ext uri="{FF2B5EF4-FFF2-40B4-BE49-F238E27FC236}">
                  <a16:creationId xmlns:a16="http://schemas.microsoft.com/office/drawing/2014/main" id="{A9DA120A-FB38-5705-A5F4-7635CF36C0BC}"/>
                </a:ext>
              </a:extLst>
            </p:cNvPr>
            <p:cNvSpPr/>
            <p:nvPr/>
          </p:nvSpPr>
          <p:spPr>
            <a:xfrm>
              <a:off x="325032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56">
              <a:extLst>
                <a:ext uri="{FF2B5EF4-FFF2-40B4-BE49-F238E27FC236}">
                  <a16:creationId xmlns:a16="http://schemas.microsoft.com/office/drawing/2014/main" id="{0CDA2EBA-7CDE-0AE3-9DB2-98FF8FC52A92}"/>
                </a:ext>
              </a:extLst>
            </p:cNvPr>
            <p:cNvSpPr/>
            <p:nvPr/>
          </p:nvSpPr>
          <p:spPr>
            <a:xfrm>
              <a:off x="325032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56">
              <a:extLst>
                <a:ext uri="{FF2B5EF4-FFF2-40B4-BE49-F238E27FC236}">
                  <a16:creationId xmlns:a16="http://schemas.microsoft.com/office/drawing/2014/main" id="{14AC7E88-281A-752C-424A-988EEE713A43}"/>
                </a:ext>
              </a:extLst>
            </p:cNvPr>
            <p:cNvSpPr/>
            <p:nvPr/>
          </p:nvSpPr>
          <p:spPr>
            <a:xfrm>
              <a:off x="325032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56">
              <a:extLst>
                <a:ext uri="{FF2B5EF4-FFF2-40B4-BE49-F238E27FC236}">
                  <a16:creationId xmlns:a16="http://schemas.microsoft.com/office/drawing/2014/main" id="{373DB2C9-8463-D564-8A90-29F4FC88AA1A}"/>
                </a:ext>
              </a:extLst>
            </p:cNvPr>
            <p:cNvSpPr/>
            <p:nvPr/>
          </p:nvSpPr>
          <p:spPr>
            <a:xfrm>
              <a:off x="32113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6" name="Google Shape;15386;p56">
              <a:extLst>
                <a:ext uri="{FF2B5EF4-FFF2-40B4-BE49-F238E27FC236}">
                  <a16:creationId xmlns:a16="http://schemas.microsoft.com/office/drawing/2014/main" id="{CCC1C29D-8C3B-93C0-9370-3B7A0BBDD7FD}"/>
                </a:ext>
              </a:extLst>
            </p:cNvPr>
            <p:cNvSpPr/>
            <p:nvPr/>
          </p:nvSpPr>
          <p:spPr>
            <a:xfrm>
              <a:off x="32113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7" name="Google Shape;15387;p56">
              <a:extLst>
                <a:ext uri="{FF2B5EF4-FFF2-40B4-BE49-F238E27FC236}">
                  <a16:creationId xmlns:a16="http://schemas.microsoft.com/office/drawing/2014/main" id="{8803D53D-9E0F-D576-8893-853380EE4807}"/>
                </a:ext>
              </a:extLst>
            </p:cNvPr>
            <p:cNvSpPr/>
            <p:nvPr/>
          </p:nvSpPr>
          <p:spPr>
            <a:xfrm>
              <a:off x="32113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56">
              <a:extLst>
                <a:ext uri="{FF2B5EF4-FFF2-40B4-BE49-F238E27FC236}">
                  <a16:creationId xmlns:a16="http://schemas.microsoft.com/office/drawing/2014/main" id="{AB91273A-A745-8A9E-81A3-E4C287D16981}"/>
                </a:ext>
              </a:extLst>
            </p:cNvPr>
            <p:cNvSpPr/>
            <p:nvPr/>
          </p:nvSpPr>
          <p:spPr>
            <a:xfrm>
              <a:off x="32113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56">
              <a:extLst>
                <a:ext uri="{FF2B5EF4-FFF2-40B4-BE49-F238E27FC236}">
                  <a16:creationId xmlns:a16="http://schemas.microsoft.com/office/drawing/2014/main" id="{854B52D8-3AE2-297F-291E-4C3CCA44C70D}"/>
                </a:ext>
              </a:extLst>
            </p:cNvPr>
            <p:cNvSpPr/>
            <p:nvPr/>
          </p:nvSpPr>
          <p:spPr>
            <a:xfrm>
              <a:off x="325032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0" name="Google Shape;15390;p56">
              <a:extLst>
                <a:ext uri="{FF2B5EF4-FFF2-40B4-BE49-F238E27FC236}">
                  <a16:creationId xmlns:a16="http://schemas.microsoft.com/office/drawing/2014/main" id="{02358869-BC72-1B67-8F54-CB1CFD866208}"/>
                </a:ext>
              </a:extLst>
            </p:cNvPr>
            <p:cNvSpPr/>
            <p:nvPr/>
          </p:nvSpPr>
          <p:spPr>
            <a:xfrm>
              <a:off x="325032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1" name="Google Shape;15391;p56">
              <a:extLst>
                <a:ext uri="{FF2B5EF4-FFF2-40B4-BE49-F238E27FC236}">
                  <a16:creationId xmlns:a16="http://schemas.microsoft.com/office/drawing/2014/main" id="{C464B1BA-F3F1-57F0-93AC-F31AD9E77866}"/>
                </a:ext>
              </a:extLst>
            </p:cNvPr>
            <p:cNvSpPr/>
            <p:nvPr/>
          </p:nvSpPr>
          <p:spPr>
            <a:xfrm>
              <a:off x="32893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56">
              <a:extLst>
                <a:ext uri="{FF2B5EF4-FFF2-40B4-BE49-F238E27FC236}">
                  <a16:creationId xmlns:a16="http://schemas.microsoft.com/office/drawing/2014/main" id="{B7CBD282-04A9-B5B9-9873-9310C1D4402D}"/>
                </a:ext>
              </a:extLst>
            </p:cNvPr>
            <p:cNvSpPr/>
            <p:nvPr/>
          </p:nvSpPr>
          <p:spPr>
            <a:xfrm>
              <a:off x="32893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56">
              <a:extLst>
                <a:ext uri="{FF2B5EF4-FFF2-40B4-BE49-F238E27FC236}">
                  <a16:creationId xmlns:a16="http://schemas.microsoft.com/office/drawing/2014/main" id="{2B781857-4F95-9B0D-D2D5-D511DB303AA6}"/>
                </a:ext>
              </a:extLst>
            </p:cNvPr>
            <p:cNvSpPr/>
            <p:nvPr/>
          </p:nvSpPr>
          <p:spPr>
            <a:xfrm>
              <a:off x="32893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4" name="Google Shape;15394;p56">
              <a:extLst>
                <a:ext uri="{FF2B5EF4-FFF2-40B4-BE49-F238E27FC236}">
                  <a16:creationId xmlns:a16="http://schemas.microsoft.com/office/drawing/2014/main" id="{5DD8CED1-96D4-76A4-36D4-512197150424}"/>
                </a:ext>
              </a:extLst>
            </p:cNvPr>
            <p:cNvSpPr/>
            <p:nvPr/>
          </p:nvSpPr>
          <p:spPr>
            <a:xfrm>
              <a:off x="32893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5" name="Google Shape;15395;p56">
              <a:extLst>
                <a:ext uri="{FF2B5EF4-FFF2-40B4-BE49-F238E27FC236}">
                  <a16:creationId xmlns:a16="http://schemas.microsoft.com/office/drawing/2014/main" id="{126D3504-0AB1-4663-98E7-1D3936153695}"/>
                </a:ext>
              </a:extLst>
            </p:cNvPr>
            <p:cNvSpPr/>
            <p:nvPr/>
          </p:nvSpPr>
          <p:spPr>
            <a:xfrm>
              <a:off x="32113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56">
              <a:extLst>
                <a:ext uri="{FF2B5EF4-FFF2-40B4-BE49-F238E27FC236}">
                  <a16:creationId xmlns:a16="http://schemas.microsoft.com/office/drawing/2014/main" id="{B70B38BE-5F21-67BC-B3E6-17B4CC41050F}"/>
                </a:ext>
              </a:extLst>
            </p:cNvPr>
            <p:cNvSpPr/>
            <p:nvPr/>
          </p:nvSpPr>
          <p:spPr>
            <a:xfrm>
              <a:off x="325032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56">
              <a:extLst>
                <a:ext uri="{FF2B5EF4-FFF2-40B4-BE49-F238E27FC236}">
                  <a16:creationId xmlns:a16="http://schemas.microsoft.com/office/drawing/2014/main" id="{761D6208-ACE6-1D06-04AD-5726FCF49152}"/>
                </a:ext>
              </a:extLst>
            </p:cNvPr>
            <p:cNvSpPr/>
            <p:nvPr/>
          </p:nvSpPr>
          <p:spPr>
            <a:xfrm>
              <a:off x="32893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56">
              <a:extLst>
                <a:ext uri="{FF2B5EF4-FFF2-40B4-BE49-F238E27FC236}">
                  <a16:creationId xmlns:a16="http://schemas.microsoft.com/office/drawing/2014/main" id="{E41829F7-43C0-E887-6E4B-1A645636EBAB}"/>
                </a:ext>
              </a:extLst>
            </p:cNvPr>
            <p:cNvSpPr/>
            <p:nvPr/>
          </p:nvSpPr>
          <p:spPr>
            <a:xfrm>
              <a:off x="32893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56">
              <a:extLst>
                <a:ext uri="{FF2B5EF4-FFF2-40B4-BE49-F238E27FC236}">
                  <a16:creationId xmlns:a16="http://schemas.microsoft.com/office/drawing/2014/main" id="{5F61811D-4E86-D9E3-193D-8A89C3A36768}"/>
                </a:ext>
              </a:extLst>
            </p:cNvPr>
            <p:cNvSpPr/>
            <p:nvPr/>
          </p:nvSpPr>
          <p:spPr>
            <a:xfrm>
              <a:off x="32893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56">
              <a:extLst>
                <a:ext uri="{FF2B5EF4-FFF2-40B4-BE49-F238E27FC236}">
                  <a16:creationId xmlns:a16="http://schemas.microsoft.com/office/drawing/2014/main" id="{A62B4E85-B2DB-9CD5-8D37-4AF5E7453AB9}"/>
                </a:ext>
              </a:extLst>
            </p:cNvPr>
            <p:cNvSpPr/>
            <p:nvPr/>
          </p:nvSpPr>
          <p:spPr>
            <a:xfrm>
              <a:off x="325032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1" name="Google Shape;15401;p56">
              <a:extLst>
                <a:ext uri="{FF2B5EF4-FFF2-40B4-BE49-F238E27FC236}">
                  <a16:creationId xmlns:a16="http://schemas.microsoft.com/office/drawing/2014/main" id="{13491867-B82E-E66B-36F2-84F0EB1178E4}"/>
                </a:ext>
              </a:extLst>
            </p:cNvPr>
            <p:cNvSpPr/>
            <p:nvPr/>
          </p:nvSpPr>
          <p:spPr>
            <a:xfrm>
              <a:off x="325032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2" name="Google Shape;15402;p56">
              <a:extLst>
                <a:ext uri="{FF2B5EF4-FFF2-40B4-BE49-F238E27FC236}">
                  <a16:creationId xmlns:a16="http://schemas.microsoft.com/office/drawing/2014/main" id="{ABC2BD48-4239-7E05-FEA7-A4ED14D6C28D}"/>
                </a:ext>
              </a:extLst>
            </p:cNvPr>
            <p:cNvSpPr/>
            <p:nvPr/>
          </p:nvSpPr>
          <p:spPr>
            <a:xfrm>
              <a:off x="325032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56">
              <a:extLst>
                <a:ext uri="{FF2B5EF4-FFF2-40B4-BE49-F238E27FC236}">
                  <a16:creationId xmlns:a16="http://schemas.microsoft.com/office/drawing/2014/main" id="{D160E8AF-F1DD-8043-1D96-2AAFE103422A}"/>
                </a:ext>
              </a:extLst>
            </p:cNvPr>
            <p:cNvSpPr/>
            <p:nvPr/>
          </p:nvSpPr>
          <p:spPr>
            <a:xfrm>
              <a:off x="3289350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118" y="0"/>
                  </a:moveTo>
                  <a:cubicBezTo>
                    <a:pt x="47" y="61"/>
                    <a:pt x="1" y="150"/>
                    <a:pt x="1" y="247"/>
                  </a:cubicBezTo>
                  <a:cubicBezTo>
                    <a:pt x="1" y="424"/>
                    <a:pt x="144" y="567"/>
                    <a:pt x="322" y="567"/>
                  </a:cubicBezTo>
                  <a:cubicBezTo>
                    <a:pt x="451" y="567"/>
                    <a:pt x="563" y="490"/>
                    <a:pt x="611" y="379"/>
                  </a:cubicBezTo>
                  <a:cubicBezTo>
                    <a:pt x="448" y="249"/>
                    <a:pt x="285" y="122"/>
                    <a:pt x="11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4" name="Google Shape;15404;p56">
              <a:extLst>
                <a:ext uri="{FF2B5EF4-FFF2-40B4-BE49-F238E27FC236}">
                  <a16:creationId xmlns:a16="http://schemas.microsoft.com/office/drawing/2014/main" id="{1AFB0CB6-E8B9-F3B3-6304-225E593DB638}"/>
                </a:ext>
              </a:extLst>
            </p:cNvPr>
            <p:cNvSpPr/>
            <p:nvPr/>
          </p:nvSpPr>
          <p:spPr>
            <a:xfrm>
              <a:off x="32893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5" name="Google Shape;15405;p56">
              <a:extLst>
                <a:ext uri="{FF2B5EF4-FFF2-40B4-BE49-F238E27FC236}">
                  <a16:creationId xmlns:a16="http://schemas.microsoft.com/office/drawing/2014/main" id="{18946655-24A8-20E2-4412-67BFB56BD26F}"/>
                </a:ext>
              </a:extLst>
            </p:cNvPr>
            <p:cNvSpPr/>
            <p:nvPr/>
          </p:nvSpPr>
          <p:spPr>
            <a:xfrm>
              <a:off x="325032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56">
              <a:extLst>
                <a:ext uri="{FF2B5EF4-FFF2-40B4-BE49-F238E27FC236}">
                  <a16:creationId xmlns:a16="http://schemas.microsoft.com/office/drawing/2014/main" id="{53F61437-8C4F-7E08-246F-AAA77837EA2C}"/>
                </a:ext>
              </a:extLst>
            </p:cNvPr>
            <p:cNvSpPr/>
            <p:nvPr/>
          </p:nvSpPr>
          <p:spPr>
            <a:xfrm>
              <a:off x="325032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56">
              <a:extLst>
                <a:ext uri="{FF2B5EF4-FFF2-40B4-BE49-F238E27FC236}">
                  <a16:creationId xmlns:a16="http://schemas.microsoft.com/office/drawing/2014/main" id="{BC22FFC8-7F0E-933B-9B6B-C47C0E26E2EE}"/>
                </a:ext>
              </a:extLst>
            </p:cNvPr>
            <p:cNvSpPr/>
            <p:nvPr/>
          </p:nvSpPr>
          <p:spPr>
            <a:xfrm>
              <a:off x="289905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8" name="Google Shape;15408;p56">
              <a:extLst>
                <a:ext uri="{FF2B5EF4-FFF2-40B4-BE49-F238E27FC236}">
                  <a16:creationId xmlns:a16="http://schemas.microsoft.com/office/drawing/2014/main" id="{6A566A20-5FD8-0795-CF40-87314FDF79BB}"/>
                </a:ext>
              </a:extLst>
            </p:cNvPr>
            <p:cNvSpPr/>
            <p:nvPr/>
          </p:nvSpPr>
          <p:spPr>
            <a:xfrm>
              <a:off x="289905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9" name="Google Shape;15409;p56">
              <a:extLst>
                <a:ext uri="{FF2B5EF4-FFF2-40B4-BE49-F238E27FC236}">
                  <a16:creationId xmlns:a16="http://schemas.microsoft.com/office/drawing/2014/main" id="{DA446AD5-BAB9-16B2-E7F6-EF8C8290A33E}"/>
                </a:ext>
              </a:extLst>
            </p:cNvPr>
            <p:cNvSpPr/>
            <p:nvPr/>
          </p:nvSpPr>
          <p:spPr>
            <a:xfrm>
              <a:off x="2862000" y="4047150"/>
              <a:ext cx="14100" cy="14425"/>
            </a:xfrm>
            <a:custGeom>
              <a:avLst/>
              <a:gdLst/>
              <a:ahLst/>
              <a:cxnLst/>
              <a:rect l="l" t="t" r="r" b="b"/>
              <a:pathLst>
                <a:path w="564" h="577" extrusionOk="0">
                  <a:moveTo>
                    <a:pt x="436" y="0"/>
                  </a:moveTo>
                  <a:cubicBezTo>
                    <a:pt x="287" y="151"/>
                    <a:pt x="142" y="303"/>
                    <a:pt x="0" y="462"/>
                  </a:cubicBezTo>
                  <a:cubicBezTo>
                    <a:pt x="57" y="531"/>
                    <a:pt x="143" y="576"/>
                    <a:pt x="243" y="576"/>
                  </a:cubicBezTo>
                  <a:cubicBezTo>
                    <a:pt x="421" y="576"/>
                    <a:pt x="564" y="433"/>
                    <a:pt x="564" y="257"/>
                  </a:cubicBezTo>
                  <a:cubicBezTo>
                    <a:pt x="564" y="151"/>
                    <a:pt x="513" y="58"/>
                    <a:pt x="43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56">
              <a:extLst>
                <a:ext uri="{FF2B5EF4-FFF2-40B4-BE49-F238E27FC236}">
                  <a16:creationId xmlns:a16="http://schemas.microsoft.com/office/drawing/2014/main" id="{65A4634B-4C8F-E636-F237-FAADC6B4C47D}"/>
                </a:ext>
              </a:extLst>
            </p:cNvPr>
            <p:cNvSpPr/>
            <p:nvPr/>
          </p:nvSpPr>
          <p:spPr>
            <a:xfrm>
              <a:off x="2899050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56">
              <a:extLst>
                <a:ext uri="{FF2B5EF4-FFF2-40B4-BE49-F238E27FC236}">
                  <a16:creationId xmlns:a16="http://schemas.microsoft.com/office/drawing/2014/main" id="{00EAF967-22EE-05B8-F17C-926D056EF8E5}"/>
                </a:ext>
              </a:extLst>
            </p:cNvPr>
            <p:cNvSpPr/>
            <p:nvPr/>
          </p:nvSpPr>
          <p:spPr>
            <a:xfrm>
              <a:off x="289905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56">
              <a:extLst>
                <a:ext uri="{FF2B5EF4-FFF2-40B4-BE49-F238E27FC236}">
                  <a16:creationId xmlns:a16="http://schemas.microsoft.com/office/drawing/2014/main" id="{F8C4B5AC-1214-0F4F-3035-AB77971BEBBB}"/>
                </a:ext>
              </a:extLst>
            </p:cNvPr>
            <p:cNvSpPr/>
            <p:nvPr/>
          </p:nvSpPr>
          <p:spPr>
            <a:xfrm>
              <a:off x="289905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3" name="Google Shape;15413;p56">
              <a:extLst>
                <a:ext uri="{FF2B5EF4-FFF2-40B4-BE49-F238E27FC236}">
                  <a16:creationId xmlns:a16="http://schemas.microsoft.com/office/drawing/2014/main" id="{F6668D7C-FC88-3AE4-48C0-8C06FC7C93B9}"/>
                </a:ext>
              </a:extLst>
            </p:cNvPr>
            <p:cNvSpPr/>
            <p:nvPr/>
          </p:nvSpPr>
          <p:spPr>
            <a:xfrm>
              <a:off x="289905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4" name="Google Shape;15414;p56">
              <a:extLst>
                <a:ext uri="{FF2B5EF4-FFF2-40B4-BE49-F238E27FC236}">
                  <a16:creationId xmlns:a16="http://schemas.microsoft.com/office/drawing/2014/main" id="{80F5E06D-2C1E-6EBC-CDBE-BDFD89D33932}"/>
                </a:ext>
              </a:extLst>
            </p:cNvPr>
            <p:cNvSpPr/>
            <p:nvPr/>
          </p:nvSpPr>
          <p:spPr>
            <a:xfrm>
              <a:off x="289905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56">
              <a:extLst>
                <a:ext uri="{FF2B5EF4-FFF2-40B4-BE49-F238E27FC236}">
                  <a16:creationId xmlns:a16="http://schemas.microsoft.com/office/drawing/2014/main" id="{97B56E10-F9A5-CCA6-D6FE-A3EFCA01C958}"/>
                </a:ext>
              </a:extLst>
            </p:cNvPr>
            <p:cNvSpPr/>
            <p:nvPr/>
          </p:nvSpPr>
          <p:spPr>
            <a:xfrm>
              <a:off x="289905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56">
              <a:extLst>
                <a:ext uri="{FF2B5EF4-FFF2-40B4-BE49-F238E27FC236}">
                  <a16:creationId xmlns:a16="http://schemas.microsoft.com/office/drawing/2014/main" id="{30140C01-21E9-47CD-F62A-A2DAF95E6693}"/>
                </a:ext>
              </a:extLst>
            </p:cNvPr>
            <p:cNvSpPr/>
            <p:nvPr/>
          </p:nvSpPr>
          <p:spPr>
            <a:xfrm>
              <a:off x="28600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7" name="Google Shape;15417;p56">
              <a:extLst>
                <a:ext uri="{FF2B5EF4-FFF2-40B4-BE49-F238E27FC236}">
                  <a16:creationId xmlns:a16="http://schemas.microsoft.com/office/drawing/2014/main" id="{694B500A-948A-994C-353C-6BDFBA9EA9B1}"/>
                </a:ext>
              </a:extLst>
            </p:cNvPr>
            <p:cNvSpPr/>
            <p:nvPr/>
          </p:nvSpPr>
          <p:spPr>
            <a:xfrm>
              <a:off x="28600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8" name="Google Shape;15418;p56">
              <a:extLst>
                <a:ext uri="{FF2B5EF4-FFF2-40B4-BE49-F238E27FC236}">
                  <a16:creationId xmlns:a16="http://schemas.microsoft.com/office/drawing/2014/main" id="{98A87B03-E7B7-9B4A-6C6C-6750363EEAD7}"/>
                </a:ext>
              </a:extLst>
            </p:cNvPr>
            <p:cNvSpPr/>
            <p:nvPr/>
          </p:nvSpPr>
          <p:spPr>
            <a:xfrm>
              <a:off x="28600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9" name="Google Shape;15419;p56">
              <a:extLst>
                <a:ext uri="{FF2B5EF4-FFF2-40B4-BE49-F238E27FC236}">
                  <a16:creationId xmlns:a16="http://schemas.microsoft.com/office/drawing/2014/main" id="{E934A856-13BB-39A7-EAB5-D077B7B62967}"/>
                </a:ext>
              </a:extLst>
            </p:cNvPr>
            <p:cNvSpPr/>
            <p:nvPr/>
          </p:nvSpPr>
          <p:spPr>
            <a:xfrm>
              <a:off x="28600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56">
              <a:extLst>
                <a:ext uri="{FF2B5EF4-FFF2-40B4-BE49-F238E27FC236}">
                  <a16:creationId xmlns:a16="http://schemas.microsoft.com/office/drawing/2014/main" id="{C9A405CE-23BE-77EC-119A-66E00C240DF0}"/>
                </a:ext>
              </a:extLst>
            </p:cNvPr>
            <p:cNvSpPr/>
            <p:nvPr/>
          </p:nvSpPr>
          <p:spPr>
            <a:xfrm>
              <a:off x="289905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56">
              <a:extLst>
                <a:ext uri="{FF2B5EF4-FFF2-40B4-BE49-F238E27FC236}">
                  <a16:creationId xmlns:a16="http://schemas.microsoft.com/office/drawing/2014/main" id="{50A236BD-C683-6602-A6E3-E674428C9AC6}"/>
                </a:ext>
              </a:extLst>
            </p:cNvPr>
            <p:cNvSpPr/>
            <p:nvPr/>
          </p:nvSpPr>
          <p:spPr>
            <a:xfrm>
              <a:off x="28600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2" name="Google Shape;15422;p56">
              <a:extLst>
                <a:ext uri="{FF2B5EF4-FFF2-40B4-BE49-F238E27FC236}">
                  <a16:creationId xmlns:a16="http://schemas.microsoft.com/office/drawing/2014/main" id="{AFEB091E-83F2-B160-521A-FF11E9B21018}"/>
                </a:ext>
              </a:extLst>
            </p:cNvPr>
            <p:cNvSpPr/>
            <p:nvPr/>
          </p:nvSpPr>
          <p:spPr>
            <a:xfrm>
              <a:off x="28600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3" name="Google Shape;15423;p56">
              <a:extLst>
                <a:ext uri="{FF2B5EF4-FFF2-40B4-BE49-F238E27FC236}">
                  <a16:creationId xmlns:a16="http://schemas.microsoft.com/office/drawing/2014/main" id="{82956897-FBD5-4EA8-791C-2248ACC1B4AC}"/>
                </a:ext>
              </a:extLst>
            </p:cNvPr>
            <p:cNvSpPr/>
            <p:nvPr/>
          </p:nvSpPr>
          <p:spPr>
            <a:xfrm>
              <a:off x="28600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56">
              <a:extLst>
                <a:ext uri="{FF2B5EF4-FFF2-40B4-BE49-F238E27FC236}">
                  <a16:creationId xmlns:a16="http://schemas.microsoft.com/office/drawing/2014/main" id="{22E52A02-CD23-4924-2C93-7ECA59367B0B}"/>
                </a:ext>
              </a:extLst>
            </p:cNvPr>
            <p:cNvSpPr/>
            <p:nvPr/>
          </p:nvSpPr>
          <p:spPr>
            <a:xfrm>
              <a:off x="2938075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56">
              <a:extLst>
                <a:ext uri="{FF2B5EF4-FFF2-40B4-BE49-F238E27FC236}">
                  <a16:creationId xmlns:a16="http://schemas.microsoft.com/office/drawing/2014/main" id="{A217C609-FFFB-9155-33EC-36247E29BA5D}"/>
                </a:ext>
              </a:extLst>
            </p:cNvPr>
            <p:cNvSpPr/>
            <p:nvPr/>
          </p:nvSpPr>
          <p:spPr>
            <a:xfrm>
              <a:off x="2938075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56">
              <a:extLst>
                <a:ext uri="{FF2B5EF4-FFF2-40B4-BE49-F238E27FC236}">
                  <a16:creationId xmlns:a16="http://schemas.microsoft.com/office/drawing/2014/main" id="{99E9947E-D0FA-9D15-C9A3-45E1EBD066CD}"/>
                </a:ext>
              </a:extLst>
            </p:cNvPr>
            <p:cNvSpPr/>
            <p:nvPr/>
          </p:nvSpPr>
          <p:spPr>
            <a:xfrm>
              <a:off x="2938075" y="404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56">
              <a:extLst>
                <a:ext uri="{FF2B5EF4-FFF2-40B4-BE49-F238E27FC236}">
                  <a16:creationId xmlns:a16="http://schemas.microsoft.com/office/drawing/2014/main" id="{E70BA3C9-2309-B930-5BF9-B712DBBCF50B}"/>
                </a:ext>
              </a:extLst>
            </p:cNvPr>
            <p:cNvSpPr/>
            <p:nvPr/>
          </p:nvSpPr>
          <p:spPr>
            <a:xfrm>
              <a:off x="2938075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56">
              <a:extLst>
                <a:ext uri="{FF2B5EF4-FFF2-40B4-BE49-F238E27FC236}">
                  <a16:creationId xmlns:a16="http://schemas.microsoft.com/office/drawing/2014/main" id="{01F325B4-9FA8-9293-2264-C0897BDD13F6}"/>
                </a:ext>
              </a:extLst>
            </p:cNvPr>
            <p:cNvSpPr/>
            <p:nvPr/>
          </p:nvSpPr>
          <p:spPr>
            <a:xfrm>
              <a:off x="29380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9" name="Google Shape;15429;p56">
              <a:extLst>
                <a:ext uri="{FF2B5EF4-FFF2-40B4-BE49-F238E27FC236}">
                  <a16:creationId xmlns:a16="http://schemas.microsoft.com/office/drawing/2014/main" id="{1E375176-4F94-CBDA-490C-0F61A39FA9FA}"/>
                </a:ext>
              </a:extLst>
            </p:cNvPr>
            <p:cNvSpPr/>
            <p:nvPr/>
          </p:nvSpPr>
          <p:spPr>
            <a:xfrm>
              <a:off x="2938075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0" name="Google Shape;15430;p56">
              <a:extLst>
                <a:ext uri="{FF2B5EF4-FFF2-40B4-BE49-F238E27FC236}">
                  <a16:creationId xmlns:a16="http://schemas.microsoft.com/office/drawing/2014/main" id="{64A9245A-30E6-3AD3-8FCF-10223E9BCD01}"/>
                </a:ext>
              </a:extLst>
            </p:cNvPr>
            <p:cNvSpPr/>
            <p:nvPr/>
          </p:nvSpPr>
          <p:spPr>
            <a:xfrm>
              <a:off x="2938075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1" name="Google Shape;15431;p56">
              <a:extLst>
                <a:ext uri="{FF2B5EF4-FFF2-40B4-BE49-F238E27FC236}">
                  <a16:creationId xmlns:a16="http://schemas.microsoft.com/office/drawing/2014/main" id="{E8ACAFE6-9F96-75EF-D38C-44B082D37232}"/>
                </a:ext>
              </a:extLst>
            </p:cNvPr>
            <p:cNvSpPr/>
            <p:nvPr/>
          </p:nvSpPr>
          <p:spPr>
            <a:xfrm>
              <a:off x="289905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56">
              <a:extLst>
                <a:ext uri="{FF2B5EF4-FFF2-40B4-BE49-F238E27FC236}">
                  <a16:creationId xmlns:a16="http://schemas.microsoft.com/office/drawing/2014/main" id="{D70BDFC6-AB3B-E244-8922-A4EC694F2849}"/>
                </a:ext>
              </a:extLst>
            </p:cNvPr>
            <p:cNvSpPr/>
            <p:nvPr/>
          </p:nvSpPr>
          <p:spPr>
            <a:xfrm>
              <a:off x="289905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56">
              <a:extLst>
                <a:ext uri="{FF2B5EF4-FFF2-40B4-BE49-F238E27FC236}">
                  <a16:creationId xmlns:a16="http://schemas.microsoft.com/office/drawing/2014/main" id="{650ACD87-752A-28AB-FD8A-0750CB1F90F5}"/>
                </a:ext>
              </a:extLst>
            </p:cNvPr>
            <p:cNvSpPr/>
            <p:nvPr/>
          </p:nvSpPr>
          <p:spPr>
            <a:xfrm>
              <a:off x="289905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56">
              <a:extLst>
                <a:ext uri="{FF2B5EF4-FFF2-40B4-BE49-F238E27FC236}">
                  <a16:creationId xmlns:a16="http://schemas.microsoft.com/office/drawing/2014/main" id="{5C67D3B7-C213-7DD1-73B9-41FA3A859CEE}"/>
                </a:ext>
              </a:extLst>
            </p:cNvPr>
            <p:cNvSpPr/>
            <p:nvPr/>
          </p:nvSpPr>
          <p:spPr>
            <a:xfrm>
              <a:off x="2938075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56">
              <a:extLst>
                <a:ext uri="{FF2B5EF4-FFF2-40B4-BE49-F238E27FC236}">
                  <a16:creationId xmlns:a16="http://schemas.microsoft.com/office/drawing/2014/main" id="{E4772275-6E96-1F03-39C4-716353559113}"/>
                </a:ext>
              </a:extLst>
            </p:cNvPr>
            <p:cNvSpPr/>
            <p:nvPr/>
          </p:nvSpPr>
          <p:spPr>
            <a:xfrm>
              <a:off x="289905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6" name="Google Shape;15436;p56">
              <a:extLst>
                <a:ext uri="{FF2B5EF4-FFF2-40B4-BE49-F238E27FC236}">
                  <a16:creationId xmlns:a16="http://schemas.microsoft.com/office/drawing/2014/main" id="{50985E9A-029A-08EE-41E4-9C6E3B344DC8}"/>
                </a:ext>
              </a:extLst>
            </p:cNvPr>
            <p:cNvSpPr/>
            <p:nvPr/>
          </p:nvSpPr>
          <p:spPr>
            <a:xfrm>
              <a:off x="289905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7" name="Google Shape;15437;p56">
              <a:extLst>
                <a:ext uri="{FF2B5EF4-FFF2-40B4-BE49-F238E27FC236}">
                  <a16:creationId xmlns:a16="http://schemas.microsoft.com/office/drawing/2014/main" id="{43B2EF71-A860-2EEF-EEE1-7B2C0D1E3140}"/>
                </a:ext>
              </a:extLst>
            </p:cNvPr>
            <p:cNvSpPr/>
            <p:nvPr/>
          </p:nvSpPr>
          <p:spPr>
            <a:xfrm>
              <a:off x="28600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6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8" name="Google Shape;15438;p56">
              <a:extLst>
                <a:ext uri="{FF2B5EF4-FFF2-40B4-BE49-F238E27FC236}">
                  <a16:creationId xmlns:a16="http://schemas.microsoft.com/office/drawing/2014/main" id="{EDD83EB3-E991-E575-674D-27C5AF91D38A}"/>
                </a:ext>
              </a:extLst>
            </p:cNvPr>
            <p:cNvSpPr/>
            <p:nvPr/>
          </p:nvSpPr>
          <p:spPr>
            <a:xfrm>
              <a:off x="2899825" y="4013325"/>
              <a:ext cx="15275" cy="14175"/>
            </a:xfrm>
            <a:custGeom>
              <a:avLst/>
              <a:gdLst/>
              <a:ahLst/>
              <a:cxnLst/>
              <a:rect l="l" t="t" r="r" b="b"/>
              <a:pathLst>
                <a:path w="611" h="567" extrusionOk="0">
                  <a:moveTo>
                    <a:pt x="493" y="0"/>
                  </a:moveTo>
                  <a:cubicBezTo>
                    <a:pt x="325" y="122"/>
                    <a:pt x="161" y="249"/>
                    <a:pt x="0" y="379"/>
                  </a:cubicBezTo>
                  <a:cubicBezTo>
                    <a:pt x="51" y="490"/>
                    <a:pt x="161" y="567"/>
                    <a:pt x="289" y="567"/>
                  </a:cubicBezTo>
                  <a:cubicBezTo>
                    <a:pt x="467" y="567"/>
                    <a:pt x="610" y="424"/>
                    <a:pt x="610" y="247"/>
                  </a:cubicBezTo>
                  <a:cubicBezTo>
                    <a:pt x="610" y="148"/>
                    <a:pt x="564" y="59"/>
                    <a:pt x="49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56">
              <a:extLst>
                <a:ext uri="{FF2B5EF4-FFF2-40B4-BE49-F238E27FC236}">
                  <a16:creationId xmlns:a16="http://schemas.microsoft.com/office/drawing/2014/main" id="{D81F08F7-4F1D-BB79-F4DA-5339418648A4}"/>
                </a:ext>
              </a:extLst>
            </p:cNvPr>
            <p:cNvSpPr/>
            <p:nvPr/>
          </p:nvSpPr>
          <p:spPr>
            <a:xfrm>
              <a:off x="2782725" y="4317500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162" y="1"/>
                    <a:pt x="51" y="77"/>
                    <a:pt x="1" y="189"/>
                  </a:cubicBezTo>
                  <a:cubicBezTo>
                    <a:pt x="19" y="307"/>
                    <a:pt x="37" y="423"/>
                    <a:pt x="58" y="537"/>
                  </a:cubicBezTo>
                  <a:cubicBezTo>
                    <a:pt x="114" y="602"/>
                    <a:pt x="197" y="641"/>
                    <a:pt x="292" y="641"/>
                  </a:cubicBezTo>
                  <a:cubicBezTo>
                    <a:pt x="468" y="641"/>
                    <a:pt x="611" y="498"/>
                    <a:pt x="611" y="322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0" name="Google Shape;15440;p56">
              <a:extLst>
                <a:ext uri="{FF2B5EF4-FFF2-40B4-BE49-F238E27FC236}">
                  <a16:creationId xmlns:a16="http://schemas.microsoft.com/office/drawing/2014/main" id="{B058FDAA-477D-A925-5861-0739DF05226C}"/>
                </a:ext>
              </a:extLst>
            </p:cNvPr>
            <p:cNvSpPr/>
            <p:nvPr/>
          </p:nvSpPr>
          <p:spPr>
            <a:xfrm>
              <a:off x="2899825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289" y="0"/>
                  </a:moveTo>
                  <a:cubicBezTo>
                    <a:pt x="160" y="0"/>
                    <a:pt x="48" y="79"/>
                    <a:pt x="0" y="189"/>
                  </a:cubicBezTo>
                  <a:cubicBezTo>
                    <a:pt x="161" y="318"/>
                    <a:pt x="325" y="445"/>
                    <a:pt x="493" y="568"/>
                  </a:cubicBezTo>
                  <a:cubicBezTo>
                    <a:pt x="565" y="507"/>
                    <a:pt x="610" y="421"/>
                    <a:pt x="610" y="321"/>
                  </a:cubicBezTo>
                  <a:cubicBezTo>
                    <a:pt x="610" y="144"/>
                    <a:pt x="467" y="0"/>
                    <a:pt x="2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1" name="Google Shape;15441;p56">
              <a:extLst>
                <a:ext uri="{FF2B5EF4-FFF2-40B4-BE49-F238E27FC236}">
                  <a16:creationId xmlns:a16="http://schemas.microsoft.com/office/drawing/2014/main" id="{5105CECA-3DF0-BBED-7D9C-1F10530E9824}"/>
                </a:ext>
              </a:extLst>
            </p:cNvPr>
            <p:cNvSpPr/>
            <p:nvPr/>
          </p:nvSpPr>
          <p:spPr>
            <a:xfrm>
              <a:off x="2862000" y="4487550"/>
              <a:ext cx="14100" cy="14400"/>
            </a:xfrm>
            <a:custGeom>
              <a:avLst/>
              <a:gdLst/>
              <a:ahLst/>
              <a:cxnLst/>
              <a:rect l="l" t="t" r="r" b="b"/>
              <a:pathLst>
                <a:path w="564" h="576" extrusionOk="0">
                  <a:moveTo>
                    <a:pt x="243" y="0"/>
                  </a:moveTo>
                  <a:cubicBezTo>
                    <a:pt x="145" y="0"/>
                    <a:pt x="59" y="45"/>
                    <a:pt x="0" y="115"/>
                  </a:cubicBezTo>
                  <a:cubicBezTo>
                    <a:pt x="142" y="271"/>
                    <a:pt x="287" y="425"/>
                    <a:pt x="436" y="576"/>
                  </a:cubicBezTo>
                  <a:cubicBezTo>
                    <a:pt x="511" y="516"/>
                    <a:pt x="564" y="424"/>
                    <a:pt x="564" y="320"/>
                  </a:cubicBezTo>
                  <a:cubicBezTo>
                    <a:pt x="564" y="143"/>
                    <a:pt x="421" y="0"/>
                    <a:pt x="2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56">
              <a:extLst>
                <a:ext uri="{FF2B5EF4-FFF2-40B4-BE49-F238E27FC236}">
                  <a16:creationId xmlns:a16="http://schemas.microsoft.com/office/drawing/2014/main" id="{8D74BDE9-FC8B-C7B2-422D-0BAE6DD4BD33}"/>
                </a:ext>
              </a:extLst>
            </p:cNvPr>
            <p:cNvSpPr/>
            <p:nvPr/>
          </p:nvSpPr>
          <p:spPr>
            <a:xfrm>
              <a:off x="29380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3" name="Google Shape;15443;p56">
              <a:extLst>
                <a:ext uri="{FF2B5EF4-FFF2-40B4-BE49-F238E27FC236}">
                  <a16:creationId xmlns:a16="http://schemas.microsoft.com/office/drawing/2014/main" id="{F936A766-5C16-8088-1678-D4899E7F0A24}"/>
                </a:ext>
              </a:extLst>
            </p:cNvPr>
            <p:cNvSpPr/>
            <p:nvPr/>
          </p:nvSpPr>
          <p:spPr>
            <a:xfrm>
              <a:off x="2788500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61" y="1"/>
                  </a:moveTo>
                  <a:cubicBezTo>
                    <a:pt x="40" y="1"/>
                    <a:pt x="22" y="4"/>
                    <a:pt x="0" y="7"/>
                  </a:cubicBezTo>
                  <a:cubicBezTo>
                    <a:pt x="52" y="215"/>
                    <a:pt x="106" y="420"/>
                    <a:pt x="168" y="622"/>
                  </a:cubicBezTo>
                  <a:cubicBezTo>
                    <a:pt x="293" y="578"/>
                    <a:pt x="380" y="462"/>
                    <a:pt x="380" y="322"/>
                  </a:cubicBezTo>
                  <a:cubicBezTo>
                    <a:pt x="380" y="145"/>
                    <a:pt x="237" y="1"/>
                    <a:pt x="6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4" name="Google Shape;15444;p56">
              <a:extLst>
                <a:ext uri="{FF2B5EF4-FFF2-40B4-BE49-F238E27FC236}">
                  <a16:creationId xmlns:a16="http://schemas.microsoft.com/office/drawing/2014/main" id="{C2C46F6E-DC98-C0B4-6488-A7B60292C279}"/>
                </a:ext>
              </a:extLst>
            </p:cNvPr>
            <p:cNvSpPr/>
            <p:nvPr/>
          </p:nvSpPr>
          <p:spPr>
            <a:xfrm>
              <a:off x="2781975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56">
              <a:extLst>
                <a:ext uri="{FF2B5EF4-FFF2-40B4-BE49-F238E27FC236}">
                  <a16:creationId xmlns:a16="http://schemas.microsoft.com/office/drawing/2014/main" id="{1C6C9F97-832A-E3AE-BA4B-010D65F64289}"/>
                </a:ext>
              </a:extLst>
            </p:cNvPr>
            <p:cNvSpPr/>
            <p:nvPr/>
          </p:nvSpPr>
          <p:spPr>
            <a:xfrm>
              <a:off x="2781975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56">
              <a:extLst>
                <a:ext uri="{FF2B5EF4-FFF2-40B4-BE49-F238E27FC236}">
                  <a16:creationId xmlns:a16="http://schemas.microsoft.com/office/drawing/2014/main" id="{47719822-13D3-5548-4B50-B8A1F6D7379C}"/>
                </a:ext>
              </a:extLst>
            </p:cNvPr>
            <p:cNvSpPr/>
            <p:nvPr/>
          </p:nvSpPr>
          <p:spPr>
            <a:xfrm>
              <a:off x="3055950" y="4589525"/>
              <a:ext cx="15125" cy="6575"/>
            </a:xfrm>
            <a:custGeom>
              <a:avLst/>
              <a:gdLst/>
              <a:ahLst/>
              <a:cxnLst/>
              <a:rect l="l" t="t" r="r" b="b"/>
              <a:pathLst>
                <a:path w="605" h="263" extrusionOk="0">
                  <a:moveTo>
                    <a:pt x="290" y="0"/>
                  </a:moveTo>
                  <a:cubicBezTo>
                    <a:pt x="160" y="0"/>
                    <a:pt x="49" y="78"/>
                    <a:pt x="1" y="188"/>
                  </a:cubicBezTo>
                  <a:cubicBezTo>
                    <a:pt x="200" y="217"/>
                    <a:pt x="401" y="241"/>
                    <a:pt x="605" y="262"/>
                  </a:cubicBezTo>
                  <a:cubicBezTo>
                    <a:pt x="576" y="113"/>
                    <a:pt x="447" y="0"/>
                    <a:pt x="29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56">
              <a:extLst>
                <a:ext uri="{FF2B5EF4-FFF2-40B4-BE49-F238E27FC236}">
                  <a16:creationId xmlns:a16="http://schemas.microsoft.com/office/drawing/2014/main" id="{FD19E129-6216-5A59-C679-4208F2490986}"/>
                </a:ext>
              </a:extLst>
            </p:cNvPr>
            <p:cNvSpPr/>
            <p:nvPr/>
          </p:nvSpPr>
          <p:spPr>
            <a:xfrm>
              <a:off x="3094225" y="4589525"/>
              <a:ext cx="16025" cy="8050"/>
            </a:xfrm>
            <a:custGeom>
              <a:avLst/>
              <a:gdLst/>
              <a:ahLst/>
              <a:cxnLst/>
              <a:rect l="l" t="t" r="r" b="b"/>
              <a:pathLst>
                <a:path w="641" h="322" extrusionOk="0">
                  <a:moveTo>
                    <a:pt x="321" y="0"/>
                  </a:moveTo>
                  <a:cubicBezTo>
                    <a:pt x="145" y="0"/>
                    <a:pt x="2" y="142"/>
                    <a:pt x="1" y="317"/>
                  </a:cubicBezTo>
                  <a:cubicBezTo>
                    <a:pt x="106" y="320"/>
                    <a:pt x="213" y="321"/>
                    <a:pt x="321" y="321"/>
                  </a:cubicBezTo>
                  <a:cubicBezTo>
                    <a:pt x="428" y="321"/>
                    <a:pt x="534" y="320"/>
                    <a:pt x="641" y="317"/>
                  </a:cubicBezTo>
                  <a:cubicBezTo>
                    <a:pt x="639" y="142"/>
                    <a:pt x="496" y="0"/>
                    <a:pt x="321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56">
              <a:extLst>
                <a:ext uri="{FF2B5EF4-FFF2-40B4-BE49-F238E27FC236}">
                  <a16:creationId xmlns:a16="http://schemas.microsoft.com/office/drawing/2014/main" id="{AE4EE880-80C0-3FFB-8486-C5E646F979E7}"/>
                </a:ext>
              </a:extLst>
            </p:cNvPr>
            <p:cNvSpPr/>
            <p:nvPr/>
          </p:nvSpPr>
          <p:spPr>
            <a:xfrm>
              <a:off x="3406475" y="4317500"/>
              <a:ext cx="15275" cy="16050"/>
            </a:xfrm>
            <a:custGeom>
              <a:avLst/>
              <a:gdLst/>
              <a:ahLst/>
              <a:cxnLst/>
              <a:rect l="l" t="t" r="r" b="b"/>
              <a:pathLst>
                <a:path w="61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13" y="641"/>
                    <a:pt x="496" y="602"/>
                    <a:pt x="553" y="537"/>
                  </a:cubicBezTo>
                  <a:cubicBezTo>
                    <a:pt x="574" y="421"/>
                    <a:pt x="594" y="307"/>
                    <a:pt x="611" y="189"/>
                  </a:cubicBezTo>
                  <a:cubicBezTo>
                    <a:pt x="559" y="77"/>
                    <a:pt x="45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56">
              <a:extLst>
                <a:ext uri="{FF2B5EF4-FFF2-40B4-BE49-F238E27FC236}">
                  <a16:creationId xmlns:a16="http://schemas.microsoft.com/office/drawing/2014/main" id="{ED387CE8-CD17-83B0-7C16-EEC6820C33CB}"/>
                </a:ext>
              </a:extLst>
            </p:cNvPr>
            <p:cNvSpPr/>
            <p:nvPr/>
          </p:nvSpPr>
          <p:spPr>
            <a:xfrm>
              <a:off x="3328375" y="4487550"/>
              <a:ext cx="14125" cy="14400"/>
            </a:xfrm>
            <a:custGeom>
              <a:avLst/>
              <a:gdLst/>
              <a:ahLst/>
              <a:cxnLst/>
              <a:rect l="l" t="t" r="r" b="b"/>
              <a:pathLst>
                <a:path w="565" h="576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25"/>
                    <a:pt x="52" y="519"/>
                    <a:pt x="129" y="576"/>
                  </a:cubicBezTo>
                  <a:cubicBezTo>
                    <a:pt x="278" y="425"/>
                    <a:pt x="423" y="273"/>
                    <a:pt x="564" y="115"/>
                  </a:cubicBezTo>
                  <a:cubicBezTo>
                    <a:pt x="506" y="45"/>
                    <a:pt x="420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56">
              <a:extLst>
                <a:ext uri="{FF2B5EF4-FFF2-40B4-BE49-F238E27FC236}">
                  <a16:creationId xmlns:a16="http://schemas.microsoft.com/office/drawing/2014/main" id="{DC09985D-E52D-C380-07CC-52F0AD4093CE}"/>
                </a:ext>
              </a:extLst>
            </p:cNvPr>
            <p:cNvSpPr/>
            <p:nvPr/>
          </p:nvSpPr>
          <p:spPr>
            <a:xfrm>
              <a:off x="3406475" y="4351475"/>
              <a:ext cx="9525" cy="15550"/>
            </a:xfrm>
            <a:custGeom>
              <a:avLst/>
              <a:gdLst/>
              <a:ahLst/>
              <a:cxnLst/>
              <a:rect l="l" t="t" r="r" b="b"/>
              <a:pathLst>
                <a:path w="381" h="622" extrusionOk="0">
                  <a:moveTo>
                    <a:pt x="320" y="1"/>
                  </a:moveTo>
                  <a:cubicBezTo>
                    <a:pt x="143" y="1"/>
                    <a:pt x="0" y="147"/>
                    <a:pt x="0" y="322"/>
                  </a:cubicBezTo>
                  <a:cubicBezTo>
                    <a:pt x="0" y="460"/>
                    <a:pt x="89" y="578"/>
                    <a:pt x="213" y="622"/>
                  </a:cubicBezTo>
                  <a:cubicBezTo>
                    <a:pt x="273" y="418"/>
                    <a:pt x="330" y="212"/>
                    <a:pt x="380" y="7"/>
                  </a:cubicBezTo>
                  <a:cubicBezTo>
                    <a:pt x="362" y="4"/>
                    <a:pt x="341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56">
              <a:extLst>
                <a:ext uri="{FF2B5EF4-FFF2-40B4-BE49-F238E27FC236}">
                  <a16:creationId xmlns:a16="http://schemas.microsoft.com/office/drawing/2014/main" id="{3796D15B-187B-B092-B646-639C4EC2630B}"/>
                </a:ext>
              </a:extLst>
            </p:cNvPr>
            <p:cNvSpPr/>
            <p:nvPr/>
          </p:nvSpPr>
          <p:spPr>
            <a:xfrm>
              <a:off x="3133400" y="4589525"/>
              <a:ext cx="15125" cy="6525"/>
            </a:xfrm>
            <a:custGeom>
              <a:avLst/>
              <a:gdLst/>
              <a:ahLst/>
              <a:cxnLst/>
              <a:rect l="l" t="t" r="r" b="b"/>
              <a:pathLst>
                <a:path w="605" h="261" extrusionOk="0">
                  <a:moveTo>
                    <a:pt x="316" y="0"/>
                  </a:moveTo>
                  <a:cubicBezTo>
                    <a:pt x="159" y="0"/>
                    <a:pt x="29" y="112"/>
                    <a:pt x="1" y="261"/>
                  </a:cubicBezTo>
                  <a:cubicBezTo>
                    <a:pt x="204" y="241"/>
                    <a:pt x="406" y="217"/>
                    <a:pt x="605" y="187"/>
                  </a:cubicBezTo>
                  <a:cubicBezTo>
                    <a:pt x="555" y="78"/>
                    <a:pt x="444" y="0"/>
                    <a:pt x="316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56">
              <a:extLst>
                <a:ext uri="{FF2B5EF4-FFF2-40B4-BE49-F238E27FC236}">
                  <a16:creationId xmlns:a16="http://schemas.microsoft.com/office/drawing/2014/main" id="{153FC327-A104-5F1F-5730-E6D6EC16D480}"/>
                </a:ext>
              </a:extLst>
            </p:cNvPr>
            <p:cNvSpPr/>
            <p:nvPr/>
          </p:nvSpPr>
          <p:spPr>
            <a:xfrm>
              <a:off x="28600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3" name="Google Shape;15453;p56">
              <a:extLst>
                <a:ext uri="{FF2B5EF4-FFF2-40B4-BE49-F238E27FC236}">
                  <a16:creationId xmlns:a16="http://schemas.microsoft.com/office/drawing/2014/main" id="{C86CB5E1-DADD-FC85-7111-BD16015D590A}"/>
                </a:ext>
              </a:extLst>
            </p:cNvPr>
            <p:cNvSpPr/>
            <p:nvPr/>
          </p:nvSpPr>
          <p:spPr>
            <a:xfrm>
              <a:off x="3289350" y="4521525"/>
              <a:ext cx="15275" cy="14225"/>
            </a:xfrm>
            <a:custGeom>
              <a:avLst/>
              <a:gdLst/>
              <a:ahLst/>
              <a:cxnLst/>
              <a:rect l="l" t="t" r="r" b="b"/>
              <a:pathLst>
                <a:path w="611" h="569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21"/>
                    <a:pt x="47" y="507"/>
                    <a:pt x="118" y="568"/>
                  </a:cubicBezTo>
                  <a:cubicBezTo>
                    <a:pt x="285" y="445"/>
                    <a:pt x="450" y="318"/>
                    <a:pt x="611" y="189"/>
                  </a:cubicBezTo>
                  <a:cubicBezTo>
                    <a:pt x="563" y="79"/>
                    <a:pt x="451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4" name="Google Shape;15454;p56">
              <a:extLst>
                <a:ext uri="{FF2B5EF4-FFF2-40B4-BE49-F238E27FC236}">
                  <a16:creationId xmlns:a16="http://schemas.microsoft.com/office/drawing/2014/main" id="{B34F3619-315A-065C-5088-29A5AB605C40}"/>
                </a:ext>
              </a:extLst>
            </p:cNvPr>
            <p:cNvSpPr/>
            <p:nvPr/>
          </p:nvSpPr>
          <p:spPr>
            <a:xfrm>
              <a:off x="282105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56">
              <a:extLst>
                <a:ext uri="{FF2B5EF4-FFF2-40B4-BE49-F238E27FC236}">
                  <a16:creationId xmlns:a16="http://schemas.microsoft.com/office/drawing/2014/main" id="{80ECE8C1-0A1E-2704-E767-507F16065A9D}"/>
                </a:ext>
              </a:extLst>
            </p:cNvPr>
            <p:cNvSpPr/>
            <p:nvPr/>
          </p:nvSpPr>
          <p:spPr>
            <a:xfrm>
              <a:off x="282105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5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56">
              <a:extLst>
                <a:ext uri="{FF2B5EF4-FFF2-40B4-BE49-F238E27FC236}">
                  <a16:creationId xmlns:a16="http://schemas.microsoft.com/office/drawing/2014/main" id="{BC178A8B-1AA4-4286-F400-DAD37CA81D7B}"/>
                </a:ext>
              </a:extLst>
            </p:cNvPr>
            <p:cNvSpPr/>
            <p:nvPr/>
          </p:nvSpPr>
          <p:spPr>
            <a:xfrm>
              <a:off x="282105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56">
              <a:extLst>
                <a:ext uri="{FF2B5EF4-FFF2-40B4-BE49-F238E27FC236}">
                  <a16:creationId xmlns:a16="http://schemas.microsoft.com/office/drawing/2014/main" id="{38788EDF-4D33-54E2-4228-40BAB8471823}"/>
                </a:ext>
              </a:extLst>
            </p:cNvPr>
            <p:cNvSpPr/>
            <p:nvPr/>
          </p:nvSpPr>
          <p:spPr>
            <a:xfrm>
              <a:off x="28600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56">
              <a:extLst>
                <a:ext uri="{FF2B5EF4-FFF2-40B4-BE49-F238E27FC236}">
                  <a16:creationId xmlns:a16="http://schemas.microsoft.com/office/drawing/2014/main" id="{771AD3A9-C904-05AC-7DB7-450E070A5EC3}"/>
                </a:ext>
              </a:extLst>
            </p:cNvPr>
            <p:cNvSpPr/>
            <p:nvPr/>
          </p:nvSpPr>
          <p:spPr>
            <a:xfrm>
              <a:off x="28600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56">
              <a:extLst>
                <a:ext uri="{FF2B5EF4-FFF2-40B4-BE49-F238E27FC236}">
                  <a16:creationId xmlns:a16="http://schemas.microsoft.com/office/drawing/2014/main" id="{1262D493-6215-373F-39B5-8E1DC27891E6}"/>
                </a:ext>
              </a:extLst>
            </p:cNvPr>
            <p:cNvSpPr/>
            <p:nvPr/>
          </p:nvSpPr>
          <p:spPr>
            <a:xfrm>
              <a:off x="28600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6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56">
              <a:extLst>
                <a:ext uri="{FF2B5EF4-FFF2-40B4-BE49-F238E27FC236}">
                  <a16:creationId xmlns:a16="http://schemas.microsoft.com/office/drawing/2014/main" id="{FBD2DCE9-6A16-0BD8-257C-14CA4C57289A}"/>
                </a:ext>
              </a:extLst>
            </p:cNvPr>
            <p:cNvSpPr/>
            <p:nvPr/>
          </p:nvSpPr>
          <p:spPr>
            <a:xfrm>
              <a:off x="282105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56">
              <a:extLst>
                <a:ext uri="{FF2B5EF4-FFF2-40B4-BE49-F238E27FC236}">
                  <a16:creationId xmlns:a16="http://schemas.microsoft.com/office/drawing/2014/main" id="{57B56D2B-2E9A-9A8A-B8CD-FCDB5E6DF97F}"/>
                </a:ext>
              </a:extLst>
            </p:cNvPr>
            <p:cNvSpPr/>
            <p:nvPr/>
          </p:nvSpPr>
          <p:spPr>
            <a:xfrm>
              <a:off x="282105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7"/>
                    <a:pt x="143" y="641"/>
                    <a:pt x="320" y="641"/>
                  </a:cubicBezTo>
                  <a:cubicBezTo>
                    <a:pt x="496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56">
              <a:extLst>
                <a:ext uri="{FF2B5EF4-FFF2-40B4-BE49-F238E27FC236}">
                  <a16:creationId xmlns:a16="http://schemas.microsoft.com/office/drawing/2014/main" id="{36194900-B487-06D8-D6FD-6A27151EB1D1}"/>
                </a:ext>
              </a:extLst>
            </p:cNvPr>
            <p:cNvSpPr/>
            <p:nvPr/>
          </p:nvSpPr>
          <p:spPr>
            <a:xfrm>
              <a:off x="2821050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4"/>
                    <a:pt x="0" y="321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3" name="Google Shape;15463;p56">
              <a:extLst>
                <a:ext uri="{FF2B5EF4-FFF2-40B4-BE49-F238E27FC236}">
                  <a16:creationId xmlns:a16="http://schemas.microsoft.com/office/drawing/2014/main" id="{46F28145-3F12-2427-E90A-5B11947B750D}"/>
                </a:ext>
              </a:extLst>
            </p:cNvPr>
            <p:cNvSpPr/>
            <p:nvPr/>
          </p:nvSpPr>
          <p:spPr>
            <a:xfrm>
              <a:off x="282105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3" y="0"/>
                    <a:pt x="0" y="143"/>
                    <a:pt x="0" y="319"/>
                  </a:cubicBezTo>
                  <a:cubicBezTo>
                    <a:pt x="0" y="497"/>
                    <a:pt x="143" y="640"/>
                    <a:pt x="320" y="640"/>
                  </a:cubicBezTo>
                  <a:cubicBezTo>
                    <a:pt x="496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4" name="Google Shape;15464;p56">
              <a:extLst>
                <a:ext uri="{FF2B5EF4-FFF2-40B4-BE49-F238E27FC236}">
                  <a16:creationId xmlns:a16="http://schemas.microsoft.com/office/drawing/2014/main" id="{DD010E1A-EA93-2578-68F2-C04C486FEAE1}"/>
                </a:ext>
              </a:extLst>
            </p:cNvPr>
            <p:cNvSpPr/>
            <p:nvPr/>
          </p:nvSpPr>
          <p:spPr>
            <a:xfrm>
              <a:off x="2788500" y="4182050"/>
              <a:ext cx="9525" cy="15500"/>
            </a:xfrm>
            <a:custGeom>
              <a:avLst/>
              <a:gdLst/>
              <a:ahLst/>
              <a:cxnLst/>
              <a:rect l="l" t="t" r="r" b="b"/>
              <a:pathLst>
                <a:path w="381" h="620" extrusionOk="0">
                  <a:moveTo>
                    <a:pt x="168" y="0"/>
                  </a:moveTo>
                  <a:cubicBezTo>
                    <a:pt x="107" y="204"/>
                    <a:pt x="52" y="407"/>
                    <a:pt x="0" y="614"/>
                  </a:cubicBezTo>
                  <a:cubicBezTo>
                    <a:pt x="19" y="618"/>
                    <a:pt x="40" y="620"/>
                    <a:pt x="61" y="620"/>
                  </a:cubicBezTo>
                  <a:cubicBezTo>
                    <a:pt x="237" y="620"/>
                    <a:pt x="380" y="476"/>
                    <a:pt x="380" y="300"/>
                  </a:cubicBezTo>
                  <a:cubicBezTo>
                    <a:pt x="380" y="160"/>
                    <a:pt x="293" y="44"/>
                    <a:pt x="16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56">
              <a:extLst>
                <a:ext uri="{FF2B5EF4-FFF2-40B4-BE49-F238E27FC236}">
                  <a16:creationId xmlns:a16="http://schemas.microsoft.com/office/drawing/2014/main" id="{24678B6D-BCE9-E753-4B28-759556D358E4}"/>
                </a:ext>
              </a:extLst>
            </p:cNvPr>
            <p:cNvSpPr/>
            <p:nvPr/>
          </p:nvSpPr>
          <p:spPr>
            <a:xfrm>
              <a:off x="282105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6"/>
                    <a:pt x="143" y="641"/>
                    <a:pt x="320" y="641"/>
                  </a:cubicBezTo>
                  <a:cubicBezTo>
                    <a:pt x="496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56">
              <a:extLst>
                <a:ext uri="{FF2B5EF4-FFF2-40B4-BE49-F238E27FC236}">
                  <a16:creationId xmlns:a16="http://schemas.microsoft.com/office/drawing/2014/main" id="{1372E4AD-80D9-9060-00DF-DFDDE40C44B8}"/>
                </a:ext>
              </a:extLst>
            </p:cNvPr>
            <p:cNvSpPr/>
            <p:nvPr/>
          </p:nvSpPr>
          <p:spPr>
            <a:xfrm>
              <a:off x="2782725" y="4215525"/>
              <a:ext cx="15300" cy="16050"/>
            </a:xfrm>
            <a:custGeom>
              <a:avLst/>
              <a:gdLst/>
              <a:ahLst/>
              <a:cxnLst/>
              <a:rect l="l" t="t" r="r" b="b"/>
              <a:pathLst>
                <a:path w="612" h="642" extrusionOk="0">
                  <a:moveTo>
                    <a:pt x="292" y="1"/>
                  </a:moveTo>
                  <a:cubicBezTo>
                    <a:pt x="200" y="1"/>
                    <a:pt x="117" y="40"/>
                    <a:pt x="58" y="103"/>
                  </a:cubicBezTo>
                  <a:cubicBezTo>
                    <a:pt x="37" y="221"/>
                    <a:pt x="19" y="335"/>
                    <a:pt x="1" y="453"/>
                  </a:cubicBezTo>
                  <a:cubicBezTo>
                    <a:pt x="51" y="563"/>
                    <a:pt x="162" y="641"/>
                    <a:pt x="292" y="641"/>
                  </a:cubicBezTo>
                  <a:cubicBezTo>
                    <a:pt x="468" y="641"/>
                    <a:pt x="611" y="498"/>
                    <a:pt x="611" y="320"/>
                  </a:cubicBezTo>
                  <a:cubicBezTo>
                    <a:pt x="611" y="144"/>
                    <a:pt x="468" y="1"/>
                    <a:pt x="29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56">
              <a:extLst>
                <a:ext uri="{FF2B5EF4-FFF2-40B4-BE49-F238E27FC236}">
                  <a16:creationId xmlns:a16="http://schemas.microsoft.com/office/drawing/2014/main" id="{0EA4A6F4-1D00-B4EF-C5FA-459E2422A7C9}"/>
                </a:ext>
              </a:extLst>
            </p:cNvPr>
            <p:cNvSpPr/>
            <p:nvPr/>
          </p:nvSpPr>
          <p:spPr>
            <a:xfrm>
              <a:off x="282105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2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56">
              <a:extLst>
                <a:ext uri="{FF2B5EF4-FFF2-40B4-BE49-F238E27FC236}">
                  <a16:creationId xmlns:a16="http://schemas.microsoft.com/office/drawing/2014/main" id="{87217975-CB98-1A8A-9C15-0497281FD290}"/>
                </a:ext>
              </a:extLst>
            </p:cNvPr>
            <p:cNvSpPr/>
            <p:nvPr/>
          </p:nvSpPr>
          <p:spPr>
            <a:xfrm>
              <a:off x="282105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3" y="1"/>
                    <a:pt x="0" y="144"/>
                    <a:pt x="0" y="320"/>
                  </a:cubicBezTo>
                  <a:cubicBezTo>
                    <a:pt x="0" y="498"/>
                    <a:pt x="143" y="641"/>
                    <a:pt x="320" y="641"/>
                  </a:cubicBezTo>
                  <a:cubicBezTo>
                    <a:pt x="496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56">
              <a:extLst>
                <a:ext uri="{FF2B5EF4-FFF2-40B4-BE49-F238E27FC236}">
                  <a16:creationId xmlns:a16="http://schemas.microsoft.com/office/drawing/2014/main" id="{BD355FC3-90D4-9D38-AE8C-BF7A63C9C211}"/>
                </a:ext>
              </a:extLst>
            </p:cNvPr>
            <p:cNvSpPr/>
            <p:nvPr/>
          </p:nvSpPr>
          <p:spPr>
            <a:xfrm>
              <a:off x="3016175" y="40114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56">
              <a:extLst>
                <a:ext uri="{FF2B5EF4-FFF2-40B4-BE49-F238E27FC236}">
                  <a16:creationId xmlns:a16="http://schemas.microsoft.com/office/drawing/2014/main" id="{D6EC1CFB-3CA8-4149-5783-71168F1E5FD4}"/>
                </a:ext>
              </a:extLst>
            </p:cNvPr>
            <p:cNvSpPr/>
            <p:nvPr/>
          </p:nvSpPr>
          <p:spPr>
            <a:xfrm>
              <a:off x="3055950" y="3953025"/>
              <a:ext cx="15125" cy="6500"/>
            </a:xfrm>
            <a:custGeom>
              <a:avLst/>
              <a:gdLst/>
              <a:ahLst/>
              <a:cxnLst/>
              <a:rect l="l" t="t" r="r" b="b"/>
              <a:pathLst>
                <a:path w="605" h="260" extrusionOk="0">
                  <a:moveTo>
                    <a:pt x="605" y="0"/>
                  </a:moveTo>
                  <a:lnTo>
                    <a:pt x="605" y="0"/>
                  </a:lnTo>
                  <a:cubicBezTo>
                    <a:pt x="401" y="18"/>
                    <a:pt x="200" y="44"/>
                    <a:pt x="1" y="74"/>
                  </a:cubicBezTo>
                  <a:cubicBezTo>
                    <a:pt x="49" y="182"/>
                    <a:pt x="160" y="259"/>
                    <a:pt x="290" y="259"/>
                  </a:cubicBezTo>
                  <a:cubicBezTo>
                    <a:pt x="447" y="259"/>
                    <a:pt x="576" y="149"/>
                    <a:pt x="60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1" name="Google Shape;15471;p56">
              <a:extLst>
                <a:ext uri="{FF2B5EF4-FFF2-40B4-BE49-F238E27FC236}">
                  <a16:creationId xmlns:a16="http://schemas.microsoft.com/office/drawing/2014/main" id="{DC1634DA-05A5-80CD-B035-6504C883379C}"/>
                </a:ext>
              </a:extLst>
            </p:cNvPr>
            <p:cNvSpPr/>
            <p:nvPr/>
          </p:nvSpPr>
          <p:spPr>
            <a:xfrm>
              <a:off x="3054925" y="3977350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5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2" name="Google Shape;15472;p56">
              <a:extLst>
                <a:ext uri="{FF2B5EF4-FFF2-40B4-BE49-F238E27FC236}">
                  <a16:creationId xmlns:a16="http://schemas.microsoft.com/office/drawing/2014/main" id="{298F1239-E262-0889-6CFA-79900629E2DF}"/>
                </a:ext>
              </a:extLst>
            </p:cNvPr>
            <p:cNvSpPr/>
            <p:nvPr/>
          </p:nvSpPr>
          <p:spPr>
            <a:xfrm>
              <a:off x="3016175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56">
              <a:extLst>
                <a:ext uri="{FF2B5EF4-FFF2-40B4-BE49-F238E27FC236}">
                  <a16:creationId xmlns:a16="http://schemas.microsoft.com/office/drawing/2014/main" id="{80E054FA-1F8F-F31E-0C1B-086371A58AC6}"/>
                </a:ext>
              </a:extLst>
            </p:cNvPr>
            <p:cNvSpPr/>
            <p:nvPr/>
          </p:nvSpPr>
          <p:spPr>
            <a:xfrm>
              <a:off x="3054925" y="4113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0"/>
                    <a:pt x="316" y="0"/>
                  </a:cubicBezTo>
                  <a:cubicBezTo>
                    <a:pt x="138" y="6"/>
                    <a:pt x="1" y="154"/>
                    <a:pt x="5" y="330"/>
                  </a:cubicBezTo>
                  <a:cubicBezTo>
                    <a:pt x="11" y="503"/>
                    <a:pt x="154" y="639"/>
                    <a:pt x="326" y="639"/>
                  </a:cubicBezTo>
                  <a:cubicBezTo>
                    <a:pt x="330" y="639"/>
                    <a:pt x="333" y="639"/>
                    <a:pt x="337" y="639"/>
                  </a:cubicBezTo>
                  <a:cubicBezTo>
                    <a:pt x="513" y="633"/>
                    <a:pt x="652" y="486"/>
                    <a:pt x="646" y="309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56">
              <a:extLst>
                <a:ext uri="{FF2B5EF4-FFF2-40B4-BE49-F238E27FC236}">
                  <a16:creationId xmlns:a16="http://schemas.microsoft.com/office/drawing/2014/main" id="{D04046BD-B43A-C87E-1694-7525E6248053}"/>
                </a:ext>
              </a:extLst>
            </p:cNvPr>
            <p:cNvSpPr/>
            <p:nvPr/>
          </p:nvSpPr>
          <p:spPr>
            <a:xfrm>
              <a:off x="3054925" y="4079350"/>
              <a:ext cx="16300" cy="16050"/>
            </a:xfrm>
            <a:custGeom>
              <a:avLst/>
              <a:gdLst/>
              <a:ahLst/>
              <a:cxnLst/>
              <a:rect l="l" t="t" r="r" b="b"/>
              <a:pathLst>
                <a:path w="652" h="642" extrusionOk="0">
                  <a:moveTo>
                    <a:pt x="327" y="1"/>
                  </a:moveTo>
                  <a:cubicBezTo>
                    <a:pt x="323" y="1"/>
                    <a:pt x="320" y="1"/>
                    <a:pt x="316" y="1"/>
                  </a:cubicBezTo>
                  <a:cubicBezTo>
                    <a:pt x="138" y="7"/>
                    <a:pt x="1" y="154"/>
                    <a:pt x="5" y="332"/>
                  </a:cubicBezTo>
                  <a:cubicBezTo>
                    <a:pt x="11" y="505"/>
                    <a:pt x="154" y="641"/>
                    <a:pt x="326" y="641"/>
                  </a:cubicBezTo>
                  <a:cubicBezTo>
                    <a:pt x="330" y="641"/>
                    <a:pt x="333" y="641"/>
                    <a:pt x="337" y="641"/>
                  </a:cubicBezTo>
                  <a:cubicBezTo>
                    <a:pt x="513" y="635"/>
                    <a:pt x="652" y="487"/>
                    <a:pt x="646" y="311"/>
                  </a:cubicBezTo>
                  <a:cubicBezTo>
                    <a:pt x="640" y="137"/>
                    <a:pt x="498" y="1"/>
                    <a:pt x="3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56">
              <a:extLst>
                <a:ext uri="{FF2B5EF4-FFF2-40B4-BE49-F238E27FC236}">
                  <a16:creationId xmlns:a16="http://schemas.microsoft.com/office/drawing/2014/main" id="{59FF7EAB-937F-36A7-EAC3-2292754D77CD}"/>
                </a:ext>
              </a:extLst>
            </p:cNvPr>
            <p:cNvSpPr/>
            <p:nvPr/>
          </p:nvSpPr>
          <p:spPr>
            <a:xfrm>
              <a:off x="3054900" y="4011325"/>
              <a:ext cx="16325" cy="16050"/>
            </a:xfrm>
            <a:custGeom>
              <a:avLst/>
              <a:gdLst/>
              <a:ahLst/>
              <a:cxnLst/>
              <a:rect l="l" t="t" r="r" b="b"/>
              <a:pathLst>
                <a:path w="653" h="642" extrusionOk="0">
                  <a:moveTo>
                    <a:pt x="328" y="0"/>
                  </a:moveTo>
                  <a:cubicBezTo>
                    <a:pt x="324" y="0"/>
                    <a:pt x="321" y="0"/>
                    <a:pt x="317" y="1"/>
                  </a:cubicBezTo>
                  <a:cubicBezTo>
                    <a:pt x="139" y="7"/>
                    <a:pt x="0" y="154"/>
                    <a:pt x="6" y="331"/>
                  </a:cubicBezTo>
                  <a:cubicBezTo>
                    <a:pt x="12" y="505"/>
                    <a:pt x="155" y="641"/>
                    <a:pt x="327" y="641"/>
                  </a:cubicBezTo>
                  <a:cubicBezTo>
                    <a:pt x="331" y="641"/>
                    <a:pt x="334" y="641"/>
                    <a:pt x="338" y="641"/>
                  </a:cubicBezTo>
                  <a:cubicBezTo>
                    <a:pt x="514" y="635"/>
                    <a:pt x="653" y="487"/>
                    <a:pt x="647" y="309"/>
                  </a:cubicBezTo>
                  <a:cubicBezTo>
                    <a:pt x="641" y="137"/>
                    <a:pt x="499" y="0"/>
                    <a:pt x="328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56">
              <a:extLst>
                <a:ext uri="{FF2B5EF4-FFF2-40B4-BE49-F238E27FC236}">
                  <a16:creationId xmlns:a16="http://schemas.microsoft.com/office/drawing/2014/main" id="{B4057B91-23EB-2CAC-3ED8-0D51D8B74CF1}"/>
                </a:ext>
              </a:extLst>
            </p:cNvPr>
            <p:cNvSpPr/>
            <p:nvPr/>
          </p:nvSpPr>
          <p:spPr>
            <a:xfrm>
              <a:off x="2938075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56">
              <a:extLst>
                <a:ext uri="{FF2B5EF4-FFF2-40B4-BE49-F238E27FC236}">
                  <a16:creationId xmlns:a16="http://schemas.microsoft.com/office/drawing/2014/main" id="{4EBAB939-6FB0-B28D-618E-090281C4C381}"/>
                </a:ext>
              </a:extLst>
            </p:cNvPr>
            <p:cNvSpPr/>
            <p:nvPr/>
          </p:nvSpPr>
          <p:spPr>
            <a:xfrm>
              <a:off x="3054925" y="4045375"/>
              <a:ext cx="16300" cy="16000"/>
            </a:xfrm>
            <a:custGeom>
              <a:avLst/>
              <a:gdLst/>
              <a:ahLst/>
              <a:cxnLst/>
              <a:rect l="l" t="t" r="r" b="b"/>
              <a:pathLst>
                <a:path w="652" h="640" extrusionOk="0">
                  <a:moveTo>
                    <a:pt x="327" y="0"/>
                  </a:moveTo>
                  <a:cubicBezTo>
                    <a:pt x="323" y="0"/>
                    <a:pt x="320" y="1"/>
                    <a:pt x="316" y="1"/>
                  </a:cubicBezTo>
                  <a:cubicBezTo>
                    <a:pt x="138" y="7"/>
                    <a:pt x="1" y="154"/>
                    <a:pt x="5" y="331"/>
                  </a:cubicBezTo>
                  <a:cubicBezTo>
                    <a:pt x="11" y="503"/>
                    <a:pt x="154" y="640"/>
                    <a:pt x="326" y="640"/>
                  </a:cubicBezTo>
                  <a:cubicBezTo>
                    <a:pt x="330" y="640"/>
                    <a:pt x="333" y="640"/>
                    <a:pt x="337" y="640"/>
                  </a:cubicBezTo>
                  <a:cubicBezTo>
                    <a:pt x="513" y="635"/>
                    <a:pt x="652" y="486"/>
                    <a:pt x="646" y="310"/>
                  </a:cubicBezTo>
                  <a:cubicBezTo>
                    <a:pt x="640" y="137"/>
                    <a:pt x="498" y="0"/>
                    <a:pt x="3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8" name="Google Shape;15478;p56">
              <a:extLst>
                <a:ext uri="{FF2B5EF4-FFF2-40B4-BE49-F238E27FC236}">
                  <a16:creationId xmlns:a16="http://schemas.microsoft.com/office/drawing/2014/main" id="{5E6ED0B3-F54C-18E4-2BC1-9ABC941905C9}"/>
                </a:ext>
              </a:extLst>
            </p:cNvPr>
            <p:cNvSpPr/>
            <p:nvPr/>
          </p:nvSpPr>
          <p:spPr>
            <a:xfrm>
              <a:off x="3016175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9" name="Google Shape;15479;p56">
              <a:extLst>
                <a:ext uri="{FF2B5EF4-FFF2-40B4-BE49-F238E27FC236}">
                  <a16:creationId xmlns:a16="http://schemas.microsoft.com/office/drawing/2014/main" id="{6A062F5E-F6E9-06CF-7BB7-0115D64969CE}"/>
                </a:ext>
              </a:extLst>
            </p:cNvPr>
            <p:cNvSpPr/>
            <p:nvPr/>
          </p:nvSpPr>
          <p:spPr>
            <a:xfrm>
              <a:off x="3016175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56">
              <a:extLst>
                <a:ext uri="{FF2B5EF4-FFF2-40B4-BE49-F238E27FC236}">
                  <a16:creationId xmlns:a16="http://schemas.microsoft.com/office/drawing/2014/main" id="{3FCD7ECA-F09E-8E1C-0AA5-5AD7ABC56748}"/>
                </a:ext>
              </a:extLst>
            </p:cNvPr>
            <p:cNvSpPr/>
            <p:nvPr/>
          </p:nvSpPr>
          <p:spPr>
            <a:xfrm>
              <a:off x="3016175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56">
              <a:extLst>
                <a:ext uri="{FF2B5EF4-FFF2-40B4-BE49-F238E27FC236}">
                  <a16:creationId xmlns:a16="http://schemas.microsoft.com/office/drawing/2014/main" id="{D9A2E0D7-1667-B255-61CE-8702405A9FCB}"/>
                </a:ext>
              </a:extLst>
            </p:cNvPr>
            <p:cNvSpPr/>
            <p:nvPr/>
          </p:nvSpPr>
          <p:spPr>
            <a:xfrm>
              <a:off x="3016175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56">
              <a:extLst>
                <a:ext uri="{FF2B5EF4-FFF2-40B4-BE49-F238E27FC236}">
                  <a16:creationId xmlns:a16="http://schemas.microsoft.com/office/drawing/2014/main" id="{B72C738F-B098-F4EE-415B-4B47657EF19B}"/>
                </a:ext>
              </a:extLst>
            </p:cNvPr>
            <p:cNvSpPr/>
            <p:nvPr/>
          </p:nvSpPr>
          <p:spPr>
            <a:xfrm>
              <a:off x="3016175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5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3" name="Google Shape;15483;p56">
              <a:extLst>
                <a:ext uri="{FF2B5EF4-FFF2-40B4-BE49-F238E27FC236}">
                  <a16:creationId xmlns:a16="http://schemas.microsoft.com/office/drawing/2014/main" id="{4EF9CE43-99B8-91B1-F8AD-4AFEFFC8898B}"/>
                </a:ext>
              </a:extLst>
            </p:cNvPr>
            <p:cNvSpPr/>
            <p:nvPr/>
          </p:nvSpPr>
          <p:spPr>
            <a:xfrm>
              <a:off x="3016175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4" name="Google Shape;15484;p56">
              <a:extLst>
                <a:ext uri="{FF2B5EF4-FFF2-40B4-BE49-F238E27FC236}">
                  <a16:creationId xmlns:a16="http://schemas.microsoft.com/office/drawing/2014/main" id="{F69B5563-92D1-85FB-BAA1-7B79843D3B15}"/>
                </a:ext>
              </a:extLst>
            </p:cNvPr>
            <p:cNvSpPr/>
            <p:nvPr/>
          </p:nvSpPr>
          <p:spPr>
            <a:xfrm>
              <a:off x="3016175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5" name="Google Shape;15485;p56">
              <a:extLst>
                <a:ext uri="{FF2B5EF4-FFF2-40B4-BE49-F238E27FC236}">
                  <a16:creationId xmlns:a16="http://schemas.microsoft.com/office/drawing/2014/main" id="{07F39DB6-064F-C529-3673-83AF0A6B2117}"/>
                </a:ext>
              </a:extLst>
            </p:cNvPr>
            <p:cNvSpPr/>
            <p:nvPr/>
          </p:nvSpPr>
          <p:spPr>
            <a:xfrm>
              <a:off x="3016175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0" y="144"/>
                    <a:pt x="0" y="322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56">
              <a:extLst>
                <a:ext uri="{FF2B5EF4-FFF2-40B4-BE49-F238E27FC236}">
                  <a16:creationId xmlns:a16="http://schemas.microsoft.com/office/drawing/2014/main" id="{C8414B87-601F-9CD1-388F-C53AB23465C4}"/>
                </a:ext>
              </a:extLst>
            </p:cNvPr>
            <p:cNvSpPr/>
            <p:nvPr/>
          </p:nvSpPr>
          <p:spPr>
            <a:xfrm>
              <a:off x="3016175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56">
              <a:extLst>
                <a:ext uri="{FF2B5EF4-FFF2-40B4-BE49-F238E27FC236}">
                  <a16:creationId xmlns:a16="http://schemas.microsoft.com/office/drawing/2014/main" id="{AFE036F4-ABED-FF50-2AE9-0BA4272B6D0F}"/>
                </a:ext>
              </a:extLst>
            </p:cNvPr>
            <p:cNvSpPr/>
            <p:nvPr/>
          </p:nvSpPr>
          <p:spPr>
            <a:xfrm>
              <a:off x="3055200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56">
              <a:extLst>
                <a:ext uri="{FF2B5EF4-FFF2-40B4-BE49-F238E27FC236}">
                  <a16:creationId xmlns:a16="http://schemas.microsoft.com/office/drawing/2014/main" id="{8666BA47-B543-8E6F-53D7-9550795BC0BF}"/>
                </a:ext>
              </a:extLst>
            </p:cNvPr>
            <p:cNvSpPr/>
            <p:nvPr/>
          </p:nvSpPr>
          <p:spPr>
            <a:xfrm>
              <a:off x="3055200" y="441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56">
              <a:extLst>
                <a:ext uri="{FF2B5EF4-FFF2-40B4-BE49-F238E27FC236}">
                  <a16:creationId xmlns:a16="http://schemas.microsoft.com/office/drawing/2014/main" id="{A07A0A82-0D24-8C7C-A64A-138FF5E5E19B}"/>
                </a:ext>
              </a:extLst>
            </p:cNvPr>
            <p:cNvSpPr/>
            <p:nvPr/>
          </p:nvSpPr>
          <p:spPr>
            <a:xfrm>
              <a:off x="3055200" y="4555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56">
              <a:extLst>
                <a:ext uri="{FF2B5EF4-FFF2-40B4-BE49-F238E27FC236}">
                  <a16:creationId xmlns:a16="http://schemas.microsoft.com/office/drawing/2014/main" id="{CD420E37-ACD6-CE17-6BF5-8A86C30923DA}"/>
                </a:ext>
              </a:extLst>
            </p:cNvPr>
            <p:cNvSpPr/>
            <p:nvPr/>
          </p:nvSpPr>
          <p:spPr>
            <a:xfrm>
              <a:off x="3055200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1" name="Google Shape;15491;p56">
              <a:extLst>
                <a:ext uri="{FF2B5EF4-FFF2-40B4-BE49-F238E27FC236}">
                  <a16:creationId xmlns:a16="http://schemas.microsoft.com/office/drawing/2014/main" id="{D3E64549-3963-5CA5-7291-B1ACE2A0C4A2}"/>
                </a:ext>
              </a:extLst>
            </p:cNvPr>
            <p:cNvSpPr/>
            <p:nvPr/>
          </p:nvSpPr>
          <p:spPr>
            <a:xfrm>
              <a:off x="3094125" y="3977450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4"/>
                    <a:pt x="0" y="150"/>
                    <a:pt x="3" y="326"/>
                  </a:cubicBezTo>
                  <a:cubicBezTo>
                    <a:pt x="8" y="502"/>
                    <a:pt x="151" y="641"/>
                    <a:pt x="324" y="641"/>
                  </a:cubicBezTo>
                  <a:cubicBezTo>
                    <a:pt x="326" y="641"/>
                    <a:pt x="328" y="641"/>
                    <a:pt x="330" y="641"/>
                  </a:cubicBezTo>
                  <a:cubicBezTo>
                    <a:pt x="506" y="637"/>
                    <a:pt x="646" y="491"/>
                    <a:pt x="643" y="314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2" name="Google Shape;15492;p56">
              <a:extLst>
                <a:ext uri="{FF2B5EF4-FFF2-40B4-BE49-F238E27FC236}">
                  <a16:creationId xmlns:a16="http://schemas.microsoft.com/office/drawing/2014/main" id="{FDDB3584-1ACE-99E4-54E6-79BC47B7C6EF}"/>
                </a:ext>
              </a:extLst>
            </p:cNvPr>
            <p:cNvSpPr/>
            <p:nvPr/>
          </p:nvSpPr>
          <p:spPr>
            <a:xfrm>
              <a:off x="3094225" y="3951500"/>
              <a:ext cx="16025" cy="8025"/>
            </a:xfrm>
            <a:custGeom>
              <a:avLst/>
              <a:gdLst/>
              <a:ahLst/>
              <a:cxnLst/>
              <a:rect l="l" t="t" r="r" b="b"/>
              <a:pathLst>
                <a:path w="641" h="321" extrusionOk="0">
                  <a:moveTo>
                    <a:pt x="321" y="1"/>
                  </a:moveTo>
                  <a:cubicBezTo>
                    <a:pt x="213" y="1"/>
                    <a:pt x="106" y="2"/>
                    <a:pt x="1" y="4"/>
                  </a:cubicBezTo>
                  <a:cubicBezTo>
                    <a:pt x="2" y="180"/>
                    <a:pt x="145" y="320"/>
                    <a:pt x="321" y="320"/>
                  </a:cubicBezTo>
                  <a:cubicBezTo>
                    <a:pt x="496" y="320"/>
                    <a:pt x="639" y="180"/>
                    <a:pt x="641" y="4"/>
                  </a:cubicBezTo>
                  <a:cubicBezTo>
                    <a:pt x="535" y="2"/>
                    <a:pt x="428" y="1"/>
                    <a:pt x="3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56">
              <a:extLst>
                <a:ext uri="{FF2B5EF4-FFF2-40B4-BE49-F238E27FC236}">
                  <a16:creationId xmlns:a16="http://schemas.microsoft.com/office/drawing/2014/main" id="{4373722D-3CDC-FF2B-56F5-6FFE878C472F}"/>
                </a:ext>
              </a:extLst>
            </p:cNvPr>
            <p:cNvSpPr/>
            <p:nvPr/>
          </p:nvSpPr>
          <p:spPr>
            <a:xfrm>
              <a:off x="3055200" y="452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4" name="Google Shape;15494;p56">
              <a:extLst>
                <a:ext uri="{FF2B5EF4-FFF2-40B4-BE49-F238E27FC236}">
                  <a16:creationId xmlns:a16="http://schemas.microsoft.com/office/drawing/2014/main" id="{83AEFC58-3DC1-41F3-0561-CEF5728A62B9}"/>
                </a:ext>
              </a:extLst>
            </p:cNvPr>
            <p:cNvSpPr/>
            <p:nvPr/>
          </p:nvSpPr>
          <p:spPr>
            <a:xfrm>
              <a:off x="3055200" y="4453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5" name="Google Shape;15495;p56">
              <a:extLst>
                <a:ext uri="{FF2B5EF4-FFF2-40B4-BE49-F238E27FC236}">
                  <a16:creationId xmlns:a16="http://schemas.microsoft.com/office/drawing/2014/main" id="{3231F3D3-0BD8-71FA-A9CD-668AD49AABFE}"/>
                </a:ext>
              </a:extLst>
            </p:cNvPr>
            <p:cNvSpPr/>
            <p:nvPr/>
          </p:nvSpPr>
          <p:spPr>
            <a:xfrm>
              <a:off x="3055200" y="438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56">
              <a:extLst>
                <a:ext uri="{FF2B5EF4-FFF2-40B4-BE49-F238E27FC236}">
                  <a16:creationId xmlns:a16="http://schemas.microsoft.com/office/drawing/2014/main" id="{7A69856E-09A1-EAB6-5820-F5C3BC2CD000}"/>
                </a:ext>
              </a:extLst>
            </p:cNvPr>
            <p:cNvSpPr/>
            <p:nvPr/>
          </p:nvSpPr>
          <p:spPr>
            <a:xfrm>
              <a:off x="3055200" y="421552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56">
              <a:extLst>
                <a:ext uri="{FF2B5EF4-FFF2-40B4-BE49-F238E27FC236}">
                  <a16:creationId xmlns:a16="http://schemas.microsoft.com/office/drawing/2014/main" id="{429EBFCF-5597-23BE-FCCA-D437462A2C7C}"/>
                </a:ext>
              </a:extLst>
            </p:cNvPr>
            <p:cNvSpPr/>
            <p:nvPr/>
          </p:nvSpPr>
          <p:spPr>
            <a:xfrm>
              <a:off x="3055200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56">
              <a:extLst>
                <a:ext uri="{FF2B5EF4-FFF2-40B4-BE49-F238E27FC236}">
                  <a16:creationId xmlns:a16="http://schemas.microsoft.com/office/drawing/2014/main" id="{54898E99-6E28-8897-30AC-D1B3D33E8F19}"/>
                </a:ext>
              </a:extLst>
            </p:cNvPr>
            <p:cNvSpPr/>
            <p:nvPr/>
          </p:nvSpPr>
          <p:spPr>
            <a:xfrm>
              <a:off x="3055200" y="4249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56">
              <a:extLst>
                <a:ext uri="{FF2B5EF4-FFF2-40B4-BE49-F238E27FC236}">
                  <a16:creationId xmlns:a16="http://schemas.microsoft.com/office/drawing/2014/main" id="{0AC11B3A-77DA-023F-1F4D-9DEFC60504D6}"/>
                </a:ext>
              </a:extLst>
            </p:cNvPr>
            <p:cNvSpPr/>
            <p:nvPr/>
          </p:nvSpPr>
          <p:spPr>
            <a:xfrm>
              <a:off x="3055200" y="428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0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56">
              <a:extLst>
                <a:ext uri="{FF2B5EF4-FFF2-40B4-BE49-F238E27FC236}">
                  <a16:creationId xmlns:a16="http://schemas.microsoft.com/office/drawing/2014/main" id="{2316505E-6208-8C3A-2CC3-B5788B648F50}"/>
                </a:ext>
              </a:extLst>
            </p:cNvPr>
            <p:cNvSpPr/>
            <p:nvPr/>
          </p:nvSpPr>
          <p:spPr>
            <a:xfrm>
              <a:off x="3055200" y="4351475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1" name="Google Shape;15501;p56">
              <a:extLst>
                <a:ext uri="{FF2B5EF4-FFF2-40B4-BE49-F238E27FC236}">
                  <a16:creationId xmlns:a16="http://schemas.microsoft.com/office/drawing/2014/main" id="{DE56780C-101C-D1B1-4EE3-6A9C9C7B760E}"/>
                </a:ext>
              </a:extLst>
            </p:cNvPr>
            <p:cNvSpPr/>
            <p:nvPr/>
          </p:nvSpPr>
          <p:spPr>
            <a:xfrm>
              <a:off x="3055200" y="4317500"/>
              <a:ext cx="16025" cy="16050"/>
            </a:xfrm>
            <a:custGeom>
              <a:avLst/>
              <a:gdLst/>
              <a:ahLst/>
              <a:cxnLst/>
              <a:rect l="l" t="t" r="r" b="b"/>
              <a:pathLst>
                <a:path w="641" h="642" extrusionOk="0">
                  <a:moveTo>
                    <a:pt x="320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2" name="Google Shape;15502;p56">
              <a:extLst>
                <a:ext uri="{FF2B5EF4-FFF2-40B4-BE49-F238E27FC236}">
                  <a16:creationId xmlns:a16="http://schemas.microsoft.com/office/drawing/2014/main" id="{634156E5-B753-0E02-2912-A47B3E23265D}"/>
                </a:ext>
              </a:extLst>
            </p:cNvPr>
            <p:cNvSpPr/>
            <p:nvPr/>
          </p:nvSpPr>
          <p:spPr>
            <a:xfrm>
              <a:off x="3016175" y="448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56">
              <a:extLst>
                <a:ext uri="{FF2B5EF4-FFF2-40B4-BE49-F238E27FC236}">
                  <a16:creationId xmlns:a16="http://schemas.microsoft.com/office/drawing/2014/main" id="{03182558-7C56-0F68-C7F4-82ECCDA5CBA1}"/>
                </a:ext>
              </a:extLst>
            </p:cNvPr>
            <p:cNvSpPr/>
            <p:nvPr/>
          </p:nvSpPr>
          <p:spPr>
            <a:xfrm>
              <a:off x="2977100" y="407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56">
              <a:extLst>
                <a:ext uri="{FF2B5EF4-FFF2-40B4-BE49-F238E27FC236}">
                  <a16:creationId xmlns:a16="http://schemas.microsoft.com/office/drawing/2014/main" id="{B9BAAA01-AA42-0890-1138-7F7660EC963F}"/>
                </a:ext>
              </a:extLst>
            </p:cNvPr>
            <p:cNvSpPr/>
            <p:nvPr/>
          </p:nvSpPr>
          <p:spPr>
            <a:xfrm>
              <a:off x="2977100" y="401147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5" name="Google Shape;15505;p56">
              <a:extLst>
                <a:ext uri="{FF2B5EF4-FFF2-40B4-BE49-F238E27FC236}">
                  <a16:creationId xmlns:a16="http://schemas.microsoft.com/office/drawing/2014/main" id="{5ADE0556-F0DC-75A4-36A5-D5AD34BF4C04}"/>
                </a:ext>
              </a:extLst>
            </p:cNvPr>
            <p:cNvSpPr/>
            <p:nvPr/>
          </p:nvSpPr>
          <p:spPr>
            <a:xfrm>
              <a:off x="2977100" y="404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6" name="Google Shape;15506;p56">
              <a:extLst>
                <a:ext uri="{FF2B5EF4-FFF2-40B4-BE49-F238E27FC236}">
                  <a16:creationId xmlns:a16="http://schemas.microsoft.com/office/drawing/2014/main" id="{30F9F025-166A-82B0-5BE8-74EA9FC0033E}"/>
                </a:ext>
              </a:extLst>
            </p:cNvPr>
            <p:cNvSpPr/>
            <p:nvPr/>
          </p:nvSpPr>
          <p:spPr>
            <a:xfrm>
              <a:off x="2977100" y="411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56">
              <a:extLst>
                <a:ext uri="{FF2B5EF4-FFF2-40B4-BE49-F238E27FC236}">
                  <a16:creationId xmlns:a16="http://schemas.microsoft.com/office/drawing/2014/main" id="{DE1CB551-7CAB-D41C-541F-ABEE024FEB67}"/>
                </a:ext>
              </a:extLst>
            </p:cNvPr>
            <p:cNvSpPr/>
            <p:nvPr/>
          </p:nvSpPr>
          <p:spPr>
            <a:xfrm>
              <a:off x="2977100" y="414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8" name="Google Shape;15508;p56">
              <a:extLst>
                <a:ext uri="{FF2B5EF4-FFF2-40B4-BE49-F238E27FC236}">
                  <a16:creationId xmlns:a16="http://schemas.microsoft.com/office/drawing/2014/main" id="{7210D482-1672-A9A4-D7E7-769463DBCF95}"/>
                </a:ext>
              </a:extLst>
            </p:cNvPr>
            <p:cNvSpPr/>
            <p:nvPr/>
          </p:nvSpPr>
          <p:spPr>
            <a:xfrm>
              <a:off x="2977100" y="4249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9" name="Google Shape;15509;p56">
              <a:extLst>
                <a:ext uri="{FF2B5EF4-FFF2-40B4-BE49-F238E27FC236}">
                  <a16:creationId xmlns:a16="http://schemas.microsoft.com/office/drawing/2014/main" id="{B3C3F78B-34A4-80B4-1F37-6E71FCAD4137}"/>
                </a:ext>
              </a:extLst>
            </p:cNvPr>
            <p:cNvSpPr/>
            <p:nvPr/>
          </p:nvSpPr>
          <p:spPr>
            <a:xfrm>
              <a:off x="2977100" y="418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1"/>
                  </a:cubicBezTo>
                  <a:cubicBezTo>
                    <a:pt x="1" y="497"/>
                    <a:pt x="144" y="641"/>
                    <a:pt x="322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0" name="Google Shape;15510;p56">
              <a:extLst>
                <a:ext uri="{FF2B5EF4-FFF2-40B4-BE49-F238E27FC236}">
                  <a16:creationId xmlns:a16="http://schemas.microsoft.com/office/drawing/2014/main" id="{820810D9-BD1E-C32C-0287-5D74423748DA}"/>
                </a:ext>
              </a:extLst>
            </p:cNvPr>
            <p:cNvSpPr/>
            <p:nvPr/>
          </p:nvSpPr>
          <p:spPr>
            <a:xfrm>
              <a:off x="2977100" y="4215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1" name="Google Shape;15511;p56">
              <a:extLst>
                <a:ext uri="{FF2B5EF4-FFF2-40B4-BE49-F238E27FC236}">
                  <a16:creationId xmlns:a16="http://schemas.microsoft.com/office/drawing/2014/main" id="{88B96108-C98B-C420-F7E6-D87BAD821A6A}"/>
                </a:ext>
              </a:extLst>
            </p:cNvPr>
            <p:cNvSpPr/>
            <p:nvPr/>
          </p:nvSpPr>
          <p:spPr>
            <a:xfrm>
              <a:off x="2938075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2" name="Google Shape;15512;p56">
              <a:extLst>
                <a:ext uri="{FF2B5EF4-FFF2-40B4-BE49-F238E27FC236}">
                  <a16:creationId xmlns:a16="http://schemas.microsoft.com/office/drawing/2014/main" id="{FA9755AA-40B4-AE43-D3EE-84C8D1569691}"/>
                </a:ext>
              </a:extLst>
            </p:cNvPr>
            <p:cNvSpPr/>
            <p:nvPr/>
          </p:nvSpPr>
          <p:spPr>
            <a:xfrm>
              <a:off x="2938075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3" name="Google Shape;15513;p56">
              <a:extLst>
                <a:ext uri="{FF2B5EF4-FFF2-40B4-BE49-F238E27FC236}">
                  <a16:creationId xmlns:a16="http://schemas.microsoft.com/office/drawing/2014/main" id="{15A401E6-1C07-8AC5-AF39-37991A15B7BB}"/>
                </a:ext>
              </a:extLst>
            </p:cNvPr>
            <p:cNvSpPr/>
            <p:nvPr/>
          </p:nvSpPr>
          <p:spPr>
            <a:xfrm>
              <a:off x="2977100" y="3977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4" name="Google Shape;15514;p56">
              <a:extLst>
                <a:ext uri="{FF2B5EF4-FFF2-40B4-BE49-F238E27FC236}">
                  <a16:creationId xmlns:a16="http://schemas.microsoft.com/office/drawing/2014/main" id="{D0413B34-501E-61FB-0201-CB1119685857}"/>
                </a:ext>
              </a:extLst>
            </p:cNvPr>
            <p:cNvSpPr/>
            <p:nvPr/>
          </p:nvSpPr>
          <p:spPr>
            <a:xfrm>
              <a:off x="2938075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5" name="Google Shape;15515;p56">
              <a:extLst>
                <a:ext uri="{FF2B5EF4-FFF2-40B4-BE49-F238E27FC236}">
                  <a16:creationId xmlns:a16="http://schemas.microsoft.com/office/drawing/2014/main" id="{01B121A8-1A08-F899-6FFC-70485C1220BB}"/>
                </a:ext>
              </a:extLst>
            </p:cNvPr>
            <p:cNvSpPr/>
            <p:nvPr/>
          </p:nvSpPr>
          <p:spPr>
            <a:xfrm>
              <a:off x="2938075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6" name="Google Shape;15516;p56">
              <a:extLst>
                <a:ext uri="{FF2B5EF4-FFF2-40B4-BE49-F238E27FC236}">
                  <a16:creationId xmlns:a16="http://schemas.microsoft.com/office/drawing/2014/main" id="{6B8DDF8C-AB94-61EB-7B90-91387D1ECA05}"/>
                </a:ext>
              </a:extLst>
            </p:cNvPr>
            <p:cNvSpPr/>
            <p:nvPr/>
          </p:nvSpPr>
          <p:spPr>
            <a:xfrm>
              <a:off x="2938075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56">
              <a:extLst>
                <a:ext uri="{FF2B5EF4-FFF2-40B4-BE49-F238E27FC236}">
                  <a16:creationId xmlns:a16="http://schemas.microsoft.com/office/drawing/2014/main" id="{5E458EE1-D294-50A5-C23E-687F2CA96CDC}"/>
                </a:ext>
              </a:extLst>
            </p:cNvPr>
            <p:cNvSpPr/>
            <p:nvPr/>
          </p:nvSpPr>
          <p:spPr>
            <a:xfrm>
              <a:off x="2938075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56">
              <a:extLst>
                <a:ext uri="{FF2B5EF4-FFF2-40B4-BE49-F238E27FC236}">
                  <a16:creationId xmlns:a16="http://schemas.microsoft.com/office/drawing/2014/main" id="{B8CE7B6C-B15A-5DBD-3CED-60741C490317}"/>
                </a:ext>
              </a:extLst>
            </p:cNvPr>
            <p:cNvSpPr/>
            <p:nvPr/>
          </p:nvSpPr>
          <p:spPr>
            <a:xfrm>
              <a:off x="2977100" y="4419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56">
              <a:extLst>
                <a:ext uri="{FF2B5EF4-FFF2-40B4-BE49-F238E27FC236}">
                  <a16:creationId xmlns:a16="http://schemas.microsoft.com/office/drawing/2014/main" id="{B4D066C8-B58E-E0C2-6B03-D46DDA5611E1}"/>
                </a:ext>
              </a:extLst>
            </p:cNvPr>
            <p:cNvSpPr/>
            <p:nvPr/>
          </p:nvSpPr>
          <p:spPr>
            <a:xfrm>
              <a:off x="3094125" y="4011425"/>
              <a:ext cx="16175" cy="16050"/>
            </a:xfrm>
            <a:custGeom>
              <a:avLst/>
              <a:gdLst/>
              <a:ahLst/>
              <a:cxnLst/>
              <a:rect l="l" t="t" r="r" b="b"/>
              <a:pathLst>
                <a:path w="647" h="642" extrusionOk="0">
                  <a:moveTo>
                    <a:pt x="324" y="1"/>
                  </a:moveTo>
                  <a:cubicBezTo>
                    <a:pt x="322" y="1"/>
                    <a:pt x="320" y="1"/>
                    <a:pt x="318" y="1"/>
                  </a:cubicBezTo>
                  <a:cubicBezTo>
                    <a:pt x="140" y="6"/>
                    <a:pt x="0" y="152"/>
                    <a:pt x="3" y="328"/>
                  </a:cubicBezTo>
                  <a:cubicBezTo>
                    <a:pt x="7" y="502"/>
                    <a:pt x="148" y="642"/>
                    <a:pt x="322" y="642"/>
                  </a:cubicBezTo>
                  <a:cubicBezTo>
                    <a:pt x="324" y="642"/>
                    <a:pt x="327" y="641"/>
                    <a:pt x="330" y="641"/>
                  </a:cubicBezTo>
                  <a:cubicBezTo>
                    <a:pt x="506" y="638"/>
                    <a:pt x="646" y="492"/>
                    <a:pt x="643" y="316"/>
                  </a:cubicBezTo>
                  <a:cubicBezTo>
                    <a:pt x="640" y="140"/>
                    <a:pt x="497" y="1"/>
                    <a:pt x="324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56">
              <a:extLst>
                <a:ext uri="{FF2B5EF4-FFF2-40B4-BE49-F238E27FC236}">
                  <a16:creationId xmlns:a16="http://schemas.microsoft.com/office/drawing/2014/main" id="{4FE69471-172A-C7CB-6006-3CE21AC7131D}"/>
                </a:ext>
              </a:extLst>
            </p:cNvPr>
            <p:cNvSpPr/>
            <p:nvPr/>
          </p:nvSpPr>
          <p:spPr>
            <a:xfrm>
              <a:off x="3016175" y="3977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56">
              <a:extLst>
                <a:ext uri="{FF2B5EF4-FFF2-40B4-BE49-F238E27FC236}">
                  <a16:creationId xmlns:a16="http://schemas.microsoft.com/office/drawing/2014/main" id="{4C72B31B-5C62-5B4D-7DA0-4E87A3C85A0C}"/>
                </a:ext>
              </a:extLst>
            </p:cNvPr>
            <p:cNvSpPr/>
            <p:nvPr/>
          </p:nvSpPr>
          <p:spPr>
            <a:xfrm>
              <a:off x="2977100" y="4283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1"/>
                  </a:moveTo>
                  <a:cubicBezTo>
                    <a:pt x="144" y="1"/>
                    <a:pt x="1" y="144"/>
                    <a:pt x="1" y="320"/>
                  </a:cubicBezTo>
                  <a:cubicBezTo>
                    <a:pt x="1" y="496"/>
                    <a:pt x="144" y="641"/>
                    <a:pt x="322" y="641"/>
                  </a:cubicBezTo>
                  <a:cubicBezTo>
                    <a:pt x="498" y="641"/>
                    <a:pt x="641" y="496"/>
                    <a:pt x="641" y="320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56">
              <a:extLst>
                <a:ext uri="{FF2B5EF4-FFF2-40B4-BE49-F238E27FC236}">
                  <a16:creationId xmlns:a16="http://schemas.microsoft.com/office/drawing/2014/main" id="{A0E0C3B8-075B-3D24-030B-8F15C9CA129F}"/>
                </a:ext>
              </a:extLst>
            </p:cNvPr>
            <p:cNvSpPr/>
            <p:nvPr/>
          </p:nvSpPr>
          <p:spPr>
            <a:xfrm>
              <a:off x="3016175" y="4113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4"/>
                    <a:pt x="0" y="321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56">
              <a:extLst>
                <a:ext uri="{FF2B5EF4-FFF2-40B4-BE49-F238E27FC236}">
                  <a16:creationId xmlns:a16="http://schemas.microsoft.com/office/drawing/2014/main" id="{6E841A46-9DE4-00BD-0AAB-636F5CC44457}"/>
                </a:ext>
              </a:extLst>
            </p:cNvPr>
            <p:cNvSpPr/>
            <p:nvPr/>
          </p:nvSpPr>
          <p:spPr>
            <a:xfrm>
              <a:off x="3016175" y="4147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19"/>
                  </a:cubicBezTo>
                  <a:cubicBezTo>
                    <a:pt x="0" y="497"/>
                    <a:pt x="144" y="640"/>
                    <a:pt x="320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56">
              <a:extLst>
                <a:ext uri="{FF2B5EF4-FFF2-40B4-BE49-F238E27FC236}">
                  <a16:creationId xmlns:a16="http://schemas.microsoft.com/office/drawing/2014/main" id="{627E2A76-8C87-5FFD-C700-28B337B5BA8B}"/>
                </a:ext>
              </a:extLst>
            </p:cNvPr>
            <p:cNvSpPr/>
            <p:nvPr/>
          </p:nvSpPr>
          <p:spPr>
            <a:xfrm>
              <a:off x="2977100" y="4521525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5" name="Google Shape;15525;p56">
              <a:extLst>
                <a:ext uri="{FF2B5EF4-FFF2-40B4-BE49-F238E27FC236}">
                  <a16:creationId xmlns:a16="http://schemas.microsoft.com/office/drawing/2014/main" id="{7A371574-80EF-9D90-4B84-ADD7953B7196}"/>
                </a:ext>
              </a:extLst>
            </p:cNvPr>
            <p:cNvSpPr/>
            <p:nvPr/>
          </p:nvSpPr>
          <p:spPr>
            <a:xfrm>
              <a:off x="3016175" y="40795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8"/>
                    <a:pt x="144" y="641"/>
                    <a:pt x="320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6" name="Google Shape;15526;p56">
              <a:extLst>
                <a:ext uri="{FF2B5EF4-FFF2-40B4-BE49-F238E27FC236}">
                  <a16:creationId xmlns:a16="http://schemas.microsoft.com/office/drawing/2014/main" id="{0DA86F2F-A16B-D602-24EB-7582DBE7C6A0}"/>
                </a:ext>
              </a:extLst>
            </p:cNvPr>
            <p:cNvSpPr/>
            <p:nvPr/>
          </p:nvSpPr>
          <p:spPr>
            <a:xfrm>
              <a:off x="3016175" y="404550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0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0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56">
              <a:extLst>
                <a:ext uri="{FF2B5EF4-FFF2-40B4-BE49-F238E27FC236}">
                  <a16:creationId xmlns:a16="http://schemas.microsoft.com/office/drawing/2014/main" id="{8CD74798-67D9-5F61-9593-03003CA46529}"/>
                </a:ext>
              </a:extLst>
            </p:cNvPr>
            <p:cNvSpPr/>
            <p:nvPr/>
          </p:nvSpPr>
          <p:spPr>
            <a:xfrm>
              <a:off x="2977100" y="4555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19"/>
                  </a:cubicBezTo>
                  <a:cubicBezTo>
                    <a:pt x="1" y="497"/>
                    <a:pt x="144" y="640"/>
                    <a:pt x="322" y="640"/>
                  </a:cubicBezTo>
                  <a:cubicBezTo>
                    <a:pt x="498" y="640"/>
                    <a:pt x="641" y="497"/>
                    <a:pt x="641" y="319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56">
              <a:extLst>
                <a:ext uri="{FF2B5EF4-FFF2-40B4-BE49-F238E27FC236}">
                  <a16:creationId xmlns:a16="http://schemas.microsoft.com/office/drawing/2014/main" id="{AC5965D9-3DDC-F4CB-64D5-375D82F17AE9}"/>
                </a:ext>
              </a:extLst>
            </p:cNvPr>
            <p:cNvSpPr/>
            <p:nvPr/>
          </p:nvSpPr>
          <p:spPr>
            <a:xfrm>
              <a:off x="2977100" y="438550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4"/>
                    <a:pt x="1" y="321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1"/>
                  </a:cubicBezTo>
                  <a:cubicBezTo>
                    <a:pt x="641" y="144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56">
              <a:extLst>
                <a:ext uri="{FF2B5EF4-FFF2-40B4-BE49-F238E27FC236}">
                  <a16:creationId xmlns:a16="http://schemas.microsoft.com/office/drawing/2014/main" id="{43557315-5F70-B16F-9CEA-73362C9F9638}"/>
                </a:ext>
              </a:extLst>
            </p:cNvPr>
            <p:cNvSpPr/>
            <p:nvPr/>
          </p:nvSpPr>
          <p:spPr>
            <a:xfrm>
              <a:off x="2977100" y="4317500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56">
              <a:extLst>
                <a:ext uri="{FF2B5EF4-FFF2-40B4-BE49-F238E27FC236}">
                  <a16:creationId xmlns:a16="http://schemas.microsoft.com/office/drawing/2014/main" id="{6FFEC561-1B09-2F92-B7A3-E2B97777F746}"/>
                </a:ext>
              </a:extLst>
            </p:cNvPr>
            <p:cNvSpPr/>
            <p:nvPr/>
          </p:nvSpPr>
          <p:spPr>
            <a:xfrm>
              <a:off x="2977100" y="435147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5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7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56">
              <a:extLst>
                <a:ext uri="{FF2B5EF4-FFF2-40B4-BE49-F238E27FC236}">
                  <a16:creationId xmlns:a16="http://schemas.microsoft.com/office/drawing/2014/main" id="{16631D24-1041-859F-9837-AEE916C24F5D}"/>
                </a:ext>
              </a:extLst>
            </p:cNvPr>
            <p:cNvSpPr/>
            <p:nvPr/>
          </p:nvSpPr>
          <p:spPr>
            <a:xfrm>
              <a:off x="2977100" y="4487550"/>
              <a:ext cx="16050" cy="16025"/>
            </a:xfrm>
            <a:custGeom>
              <a:avLst/>
              <a:gdLst/>
              <a:ahLst/>
              <a:cxnLst/>
              <a:rect l="l" t="t" r="r" b="b"/>
              <a:pathLst>
                <a:path w="642" h="641" extrusionOk="0">
                  <a:moveTo>
                    <a:pt x="322" y="0"/>
                  </a:moveTo>
                  <a:cubicBezTo>
                    <a:pt x="144" y="0"/>
                    <a:pt x="1" y="143"/>
                    <a:pt x="1" y="320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0"/>
                  </a:cubicBezTo>
                  <a:cubicBezTo>
                    <a:pt x="641" y="143"/>
                    <a:pt x="498" y="0"/>
                    <a:pt x="322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2" name="Google Shape;15532;p56">
              <a:extLst>
                <a:ext uri="{FF2B5EF4-FFF2-40B4-BE49-F238E27FC236}">
                  <a16:creationId xmlns:a16="http://schemas.microsoft.com/office/drawing/2014/main" id="{B22EEB7D-85B4-0922-3EF4-C66BFA16082C}"/>
                </a:ext>
              </a:extLst>
            </p:cNvPr>
            <p:cNvSpPr/>
            <p:nvPr/>
          </p:nvSpPr>
          <p:spPr>
            <a:xfrm>
              <a:off x="3016175" y="418152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0" y="0"/>
                  </a:moveTo>
                  <a:cubicBezTo>
                    <a:pt x="144" y="0"/>
                    <a:pt x="0" y="143"/>
                    <a:pt x="0" y="321"/>
                  </a:cubicBezTo>
                  <a:cubicBezTo>
                    <a:pt x="0" y="497"/>
                    <a:pt x="144" y="641"/>
                    <a:pt x="320" y="641"/>
                  </a:cubicBezTo>
                  <a:cubicBezTo>
                    <a:pt x="498" y="641"/>
                    <a:pt x="641" y="497"/>
                    <a:pt x="641" y="321"/>
                  </a:cubicBezTo>
                  <a:cubicBezTo>
                    <a:pt x="641" y="143"/>
                    <a:pt x="498" y="0"/>
                    <a:pt x="32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3" name="Google Shape;15533;p56">
              <a:extLst>
                <a:ext uri="{FF2B5EF4-FFF2-40B4-BE49-F238E27FC236}">
                  <a16:creationId xmlns:a16="http://schemas.microsoft.com/office/drawing/2014/main" id="{9BD394A4-2D28-9688-9474-DF746A024B76}"/>
                </a:ext>
              </a:extLst>
            </p:cNvPr>
            <p:cNvSpPr/>
            <p:nvPr/>
          </p:nvSpPr>
          <p:spPr>
            <a:xfrm>
              <a:off x="2977100" y="4453525"/>
              <a:ext cx="16050" cy="16050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2" y="1"/>
                  </a:moveTo>
                  <a:cubicBezTo>
                    <a:pt x="144" y="1"/>
                    <a:pt x="1" y="144"/>
                    <a:pt x="1" y="322"/>
                  </a:cubicBezTo>
                  <a:cubicBezTo>
                    <a:pt x="1" y="498"/>
                    <a:pt x="144" y="641"/>
                    <a:pt x="322" y="641"/>
                  </a:cubicBezTo>
                  <a:cubicBezTo>
                    <a:pt x="498" y="641"/>
                    <a:pt x="641" y="498"/>
                    <a:pt x="641" y="322"/>
                  </a:cubicBezTo>
                  <a:cubicBezTo>
                    <a:pt x="641" y="144"/>
                    <a:pt x="498" y="1"/>
                    <a:pt x="32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34" name="Google Shape;15534;p56">
            <a:extLst>
              <a:ext uri="{FF2B5EF4-FFF2-40B4-BE49-F238E27FC236}">
                <a16:creationId xmlns:a16="http://schemas.microsoft.com/office/drawing/2014/main" id="{D218A45A-24AD-F227-9B98-2A89BE752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8757" y="3175949"/>
            <a:ext cx="4567093" cy="906193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Once the elements are bonded, they lose the properties, and the compound has a new properties.</a:t>
            </a:r>
            <a:endParaRPr dirty="0"/>
          </a:p>
        </p:txBody>
      </p:sp>
      <p:sp>
        <p:nvSpPr>
          <p:cNvPr id="15535" name="Google Shape;15535;p56">
            <a:extLst>
              <a:ext uri="{FF2B5EF4-FFF2-40B4-BE49-F238E27FC236}">
                <a16:creationId xmlns:a16="http://schemas.microsoft.com/office/drawing/2014/main" id="{5AA67832-F137-19AE-98F5-4566B31568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740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chemical term for two atoms joining together is bonding.</a:t>
            </a:r>
            <a:endParaRPr dirty="0"/>
          </a:p>
        </p:txBody>
      </p:sp>
      <p:grpSp>
        <p:nvGrpSpPr>
          <p:cNvPr id="15536" name="Google Shape;15536;p56">
            <a:extLst>
              <a:ext uri="{FF2B5EF4-FFF2-40B4-BE49-F238E27FC236}">
                <a16:creationId xmlns:a16="http://schemas.microsoft.com/office/drawing/2014/main" id="{6B6995CA-A435-9CCA-701D-706D73651285}"/>
              </a:ext>
            </a:extLst>
          </p:cNvPr>
          <p:cNvGrpSpPr/>
          <p:nvPr/>
        </p:nvGrpSpPr>
        <p:grpSpPr>
          <a:xfrm rot="10800000">
            <a:off x="827372" y="953908"/>
            <a:ext cx="1348335" cy="1071087"/>
            <a:chOff x="343445" y="291733"/>
            <a:chExt cx="1348335" cy="1071087"/>
          </a:xfrm>
        </p:grpSpPr>
        <p:cxnSp>
          <p:nvCxnSpPr>
            <p:cNvPr id="15537" name="Google Shape;15537;p56">
              <a:extLst>
                <a:ext uri="{FF2B5EF4-FFF2-40B4-BE49-F238E27FC236}">
                  <a16:creationId xmlns:a16="http://schemas.microsoft.com/office/drawing/2014/main" id="{001A32C2-9F6D-B14C-00FF-92CFF08CCB14}"/>
                </a:ext>
              </a:extLst>
            </p:cNvPr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38" name="Google Shape;15538;p56">
              <a:extLst>
                <a:ext uri="{FF2B5EF4-FFF2-40B4-BE49-F238E27FC236}">
                  <a16:creationId xmlns:a16="http://schemas.microsoft.com/office/drawing/2014/main" id="{926A9767-24B6-BB59-BD2A-1EE095922F03}"/>
                </a:ext>
              </a:extLst>
            </p:cNvPr>
            <p:cNvCxnSpPr>
              <a:stCxn id="15539" idx="6"/>
            </p:cNvCxnSpPr>
            <p:nvPr/>
          </p:nvCxnSpPr>
          <p:spPr>
            <a:xfrm flipH="1">
              <a:off x="439918" y="1041721"/>
              <a:ext cx="52200" cy="174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40" name="Google Shape;15540;p56">
              <a:extLst>
                <a:ext uri="{FF2B5EF4-FFF2-40B4-BE49-F238E27FC236}">
                  <a16:creationId xmlns:a16="http://schemas.microsoft.com/office/drawing/2014/main" id="{9F1B66D6-403E-72F5-20F8-085982AF4277}"/>
                </a:ext>
              </a:extLst>
            </p:cNvPr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5541" name="Google Shape;15541;p56">
                <a:extLst>
                  <a:ext uri="{FF2B5EF4-FFF2-40B4-BE49-F238E27FC236}">
                    <a16:creationId xmlns:a16="http://schemas.microsoft.com/office/drawing/2014/main" id="{3E86FF8F-A3FE-61F6-9225-C5D0F3369427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2" name="Google Shape;15542;p56">
                <a:extLst>
                  <a:ext uri="{FF2B5EF4-FFF2-40B4-BE49-F238E27FC236}">
                    <a16:creationId xmlns:a16="http://schemas.microsoft.com/office/drawing/2014/main" id="{21C5698C-72D0-A3A1-CF0E-847B1696BEFA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3" name="Google Shape;15543;p56">
              <a:extLst>
                <a:ext uri="{FF2B5EF4-FFF2-40B4-BE49-F238E27FC236}">
                  <a16:creationId xmlns:a16="http://schemas.microsoft.com/office/drawing/2014/main" id="{889767EC-9EDA-9C2D-9D8B-FC59B621852F}"/>
                </a:ext>
              </a:extLst>
            </p:cNvPr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5544" name="Google Shape;15544;p56">
                <a:extLst>
                  <a:ext uri="{FF2B5EF4-FFF2-40B4-BE49-F238E27FC236}">
                    <a16:creationId xmlns:a16="http://schemas.microsoft.com/office/drawing/2014/main" id="{F5844291-9277-30A8-03D1-C8D9EFCC5334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5" name="Google Shape;15545;p56">
                <a:extLst>
                  <a:ext uri="{FF2B5EF4-FFF2-40B4-BE49-F238E27FC236}">
                    <a16:creationId xmlns:a16="http://schemas.microsoft.com/office/drawing/2014/main" id="{30FFC0B6-31E2-62D2-B236-D7DAEE79A276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6" name="Google Shape;15546;p56">
              <a:extLst>
                <a:ext uri="{FF2B5EF4-FFF2-40B4-BE49-F238E27FC236}">
                  <a16:creationId xmlns:a16="http://schemas.microsoft.com/office/drawing/2014/main" id="{F8999A1A-B19B-19E1-8D54-C2E16E478BBE}"/>
                </a:ext>
              </a:extLst>
            </p:cNvPr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5539" name="Google Shape;15539;p56">
                <a:extLst>
                  <a:ext uri="{FF2B5EF4-FFF2-40B4-BE49-F238E27FC236}">
                    <a16:creationId xmlns:a16="http://schemas.microsoft.com/office/drawing/2014/main" id="{C9ACB45B-70B0-4A92-43F0-C0C460C92B39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7" name="Google Shape;15547;p56">
                <a:extLst>
                  <a:ext uri="{FF2B5EF4-FFF2-40B4-BE49-F238E27FC236}">
                    <a16:creationId xmlns:a16="http://schemas.microsoft.com/office/drawing/2014/main" id="{C69CA00D-0EA0-6691-739F-69CBE099D7DE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48" name="Google Shape;15548;p56">
              <a:extLst>
                <a:ext uri="{FF2B5EF4-FFF2-40B4-BE49-F238E27FC236}">
                  <a16:creationId xmlns:a16="http://schemas.microsoft.com/office/drawing/2014/main" id="{3F24E9C3-D304-88DF-A610-99E5897952C0}"/>
                </a:ext>
              </a:extLst>
            </p:cNvPr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5549" name="Google Shape;15549;p56">
                <a:extLst>
                  <a:ext uri="{FF2B5EF4-FFF2-40B4-BE49-F238E27FC236}">
                    <a16:creationId xmlns:a16="http://schemas.microsoft.com/office/drawing/2014/main" id="{089C2272-CED9-A662-6DA2-84D6A8009E85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0" name="Google Shape;15550;p56">
                <a:extLst>
                  <a:ext uri="{FF2B5EF4-FFF2-40B4-BE49-F238E27FC236}">
                    <a16:creationId xmlns:a16="http://schemas.microsoft.com/office/drawing/2014/main" id="{F5236830-3ED8-5335-4C3D-2162E09B7217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51" name="Google Shape;15551;p56">
              <a:extLst>
                <a:ext uri="{FF2B5EF4-FFF2-40B4-BE49-F238E27FC236}">
                  <a16:creationId xmlns:a16="http://schemas.microsoft.com/office/drawing/2014/main" id="{9260B653-E508-B69B-BC77-C6E6A7BDBC60}"/>
                </a:ext>
              </a:extLst>
            </p:cNvPr>
            <p:cNvCxnSpPr>
              <a:stCxn id="15541" idx="0"/>
              <a:endCxn id="15549" idx="4"/>
            </p:cNvCxnSpPr>
            <p:nvPr/>
          </p:nvCxnSpPr>
          <p:spPr>
            <a:xfrm>
              <a:off x="1204569" y="983974"/>
              <a:ext cx="175500" cy="141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52" name="Google Shape;15552;p56">
              <a:extLst>
                <a:ext uri="{FF2B5EF4-FFF2-40B4-BE49-F238E27FC236}">
                  <a16:creationId xmlns:a16="http://schemas.microsoft.com/office/drawing/2014/main" id="{72D50F01-DA07-E735-6DE9-80E43B84DAA1}"/>
                </a:ext>
              </a:extLst>
            </p:cNvPr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553" name="Google Shape;15553;p56">
                <a:extLst>
                  <a:ext uri="{FF2B5EF4-FFF2-40B4-BE49-F238E27FC236}">
                    <a16:creationId xmlns:a16="http://schemas.microsoft.com/office/drawing/2014/main" id="{F80D9E20-3CAE-78DE-B72C-EEB7FE1BB54F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4" name="Google Shape;15554;p56">
                <a:extLst>
                  <a:ext uri="{FF2B5EF4-FFF2-40B4-BE49-F238E27FC236}">
                    <a16:creationId xmlns:a16="http://schemas.microsoft.com/office/drawing/2014/main" id="{D0E54933-6106-DB93-CCE0-5CD4CCCA1EB8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555" name="Google Shape;15555;p56">
              <a:extLst>
                <a:ext uri="{FF2B5EF4-FFF2-40B4-BE49-F238E27FC236}">
                  <a16:creationId xmlns:a16="http://schemas.microsoft.com/office/drawing/2014/main" id="{F7F3AD31-4723-8CE9-31DC-2ED0C98A1E5C}"/>
                </a:ext>
              </a:extLst>
            </p:cNvPr>
            <p:cNvCxnSpPr>
              <a:stCxn id="15541" idx="2"/>
              <a:endCxn id="15553" idx="6"/>
            </p:cNvCxnSpPr>
            <p:nvPr/>
          </p:nvCxnSpPr>
          <p:spPr>
            <a:xfrm rot="10800000" flipH="1">
              <a:off x="1096788" y="525417"/>
              <a:ext cx="55200" cy="19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556" name="Google Shape;15556;p56">
            <a:extLst>
              <a:ext uri="{FF2B5EF4-FFF2-40B4-BE49-F238E27FC236}">
                <a16:creationId xmlns:a16="http://schemas.microsoft.com/office/drawing/2014/main" id="{47E31D51-4235-8620-FAE0-9A4605B3A518}"/>
              </a:ext>
            </a:extLst>
          </p:cNvPr>
          <p:cNvGrpSpPr/>
          <p:nvPr/>
        </p:nvGrpSpPr>
        <p:grpSpPr>
          <a:xfrm rot="10800000" flipH="1">
            <a:off x="2576656" y="3576204"/>
            <a:ext cx="680119" cy="621701"/>
            <a:chOff x="6804422" y="-316297"/>
            <a:chExt cx="680119" cy="621701"/>
          </a:xfrm>
        </p:grpSpPr>
        <p:cxnSp>
          <p:nvCxnSpPr>
            <p:cNvPr id="15557" name="Google Shape;15557;p56">
              <a:extLst>
                <a:ext uri="{FF2B5EF4-FFF2-40B4-BE49-F238E27FC236}">
                  <a16:creationId xmlns:a16="http://schemas.microsoft.com/office/drawing/2014/main" id="{4FC659AA-5473-C48D-7FEF-B490C27B0948}"/>
                </a:ext>
              </a:extLst>
            </p:cNvPr>
            <p:cNvCxnSpPr>
              <a:stCxn id="15558" idx="5"/>
            </p:cNvCxnSpPr>
            <p:nvPr/>
          </p:nvCxnSpPr>
          <p:spPr>
            <a:xfrm>
              <a:off x="6966996" y="-100689"/>
              <a:ext cx="123000" cy="185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59" name="Google Shape;15559;p56">
              <a:extLst>
                <a:ext uri="{FF2B5EF4-FFF2-40B4-BE49-F238E27FC236}">
                  <a16:creationId xmlns:a16="http://schemas.microsoft.com/office/drawing/2014/main" id="{7160E88E-84CA-4CCC-D1A1-153D86EF3753}"/>
                </a:ext>
              </a:extLst>
            </p:cNvPr>
            <p:cNvCxnSpPr>
              <a:stCxn id="15560" idx="6"/>
            </p:cNvCxnSpPr>
            <p:nvPr/>
          </p:nvCxnSpPr>
          <p:spPr>
            <a:xfrm>
              <a:off x="7184362" y="156731"/>
              <a:ext cx="1743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61" name="Google Shape;15561;p56">
              <a:extLst>
                <a:ext uri="{FF2B5EF4-FFF2-40B4-BE49-F238E27FC236}">
                  <a16:creationId xmlns:a16="http://schemas.microsoft.com/office/drawing/2014/main" id="{AD6FF935-59F5-8696-4583-A637013AE605}"/>
                </a:ext>
              </a:extLst>
            </p:cNvPr>
            <p:cNvGrpSpPr/>
            <p:nvPr/>
          </p:nvGrpSpPr>
          <p:grpSpPr>
            <a:xfrm>
              <a:off x="6804422" y="-316297"/>
              <a:ext cx="252600" cy="252600"/>
              <a:chOff x="6804422" y="-316297"/>
              <a:chExt cx="252600" cy="252600"/>
            </a:xfrm>
          </p:grpSpPr>
          <p:sp>
            <p:nvSpPr>
              <p:cNvPr id="15558" name="Google Shape;15558;p56">
                <a:extLst>
                  <a:ext uri="{FF2B5EF4-FFF2-40B4-BE49-F238E27FC236}">
                    <a16:creationId xmlns:a16="http://schemas.microsoft.com/office/drawing/2014/main" id="{DDA0E45B-2B7A-FE2B-8877-0D8375FBBC12}"/>
                  </a:ext>
                </a:extLst>
              </p:cNvPr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2" name="Google Shape;15562;p56">
                <a:extLst>
                  <a:ext uri="{FF2B5EF4-FFF2-40B4-BE49-F238E27FC236}">
                    <a16:creationId xmlns:a16="http://schemas.microsoft.com/office/drawing/2014/main" id="{E6A2D0E1-1DC8-06F0-6F28-D2CA4DAD5CEA}"/>
                  </a:ext>
                </a:extLst>
              </p:cNvPr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63" name="Google Shape;15563;p56">
              <a:extLst>
                <a:ext uri="{FF2B5EF4-FFF2-40B4-BE49-F238E27FC236}">
                  <a16:creationId xmlns:a16="http://schemas.microsoft.com/office/drawing/2014/main" id="{C0E2C2B8-DEFA-6888-E1F7-7BA4DCEF11F4}"/>
                </a:ext>
              </a:extLst>
            </p:cNvPr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5564" name="Google Shape;15564;p56">
                <a:extLst>
                  <a:ext uri="{FF2B5EF4-FFF2-40B4-BE49-F238E27FC236}">
                    <a16:creationId xmlns:a16="http://schemas.microsoft.com/office/drawing/2014/main" id="{C69C9DF1-5356-DC4C-868C-331D6D33774C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5" name="Google Shape;15565;p56">
                <a:extLst>
                  <a:ext uri="{FF2B5EF4-FFF2-40B4-BE49-F238E27FC236}">
                    <a16:creationId xmlns:a16="http://schemas.microsoft.com/office/drawing/2014/main" id="{576CBD05-C740-307B-D905-547E9B085142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66" name="Google Shape;15566;p56">
              <a:extLst>
                <a:ext uri="{FF2B5EF4-FFF2-40B4-BE49-F238E27FC236}">
                  <a16:creationId xmlns:a16="http://schemas.microsoft.com/office/drawing/2014/main" id="{4C6A03C7-D7F9-F437-1621-1BA888B6A2D2}"/>
                </a:ext>
              </a:extLst>
            </p:cNvPr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5560" name="Google Shape;15560;p56">
                <a:extLst>
                  <a:ext uri="{FF2B5EF4-FFF2-40B4-BE49-F238E27FC236}">
                    <a16:creationId xmlns:a16="http://schemas.microsoft.com/office/drawing/2014/main" id="{BD0AAE92-E2BF-7243-2E0A-9481B56F29EE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7" name="Google Shape;15567;p56">
                <a:extLst>
                  <a:ext uri="{FF2B5EF4-FFF2-40B4-BE49-F238E27FC236}">
                    <a16:creationId xmlns:a16="http://schemas.microsoft.com/office/drawing/2014/main" id="{5015EA61-0755-5EBD-4742-72A4E4801887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68" name="Google Shape;15568;p56">
            <a:extLst>
              <a:ext uri="{FF2B5EF4-FFF2-40B4-BE49-F238E27FC236}">
                <a16:creationId xmlns:a16="http://schemas.microsoft.com/office/drawing/2014/main" id="{D48E4062-D35A-2C04-7FD6-4DC5D05374DE}"/>
              </a:ext>
            </a:extLst>
          </p:cNvPr>
          <p:cNvGrpSpPr/>
          <p:nvPr/>
        </p:nvGrpSpPr>
        <p:grpSpPr>
          <a:xfrm rot="8100000" flipH="1">
            <a:off x="7597735" y="1119326"/>
            <a:ext cx="515424" cy="621695"/>
            <a:chOff x="6969112" y="-316297"/>
            <a:chExt cx="515429" cy="621701"/>
          </a:xfrm>
        </p:grpSpPr>
        <p:cxnSp>
          <p:nvCxnSpPr>
            <p:cNvPr id="15569" name="Google Shape;15569;p56">
              <a:extLst>
                <a:ext uri="{FF2B5EF4-FFF2-40B4-BE49-F238E27FC236}">
                  <a16:creationId xmlns:a16="http://schemas.microsoft.com/office/drawing/2014/main" id="{B28C919D-3951-EEC6-D773-167B4DBA443F}"/>
                </a:ext>
              </a:extLst>
            </p:cNvPr>
            <p:cNvCxnSpPr>
              <a:stCxn id="15570" idx="4"/>
              <a:endCxn id="15571" idx="0"/>
            </p:cNvCxnSpPr>
            <p:nvPr/>
          </p:nvCxnSpPr>
          <p:spPr>
            <a:xfrm rot="-2700000" flipH="1">
              <a:off x="7105871" y="-63027"/>
              <a:ext cx="129401" cy="5176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72" name="Google Shape;15572;p56">
              <a:extLst>
                <a:ext uri="{FF2B5EF4-FFF2-40B4-BE49-F238E27FC236}">
                  <a16:creationId xmlns:a16="http://schemas.microsoft.com/office/drawing/2014/main" id="{946BC2F6-A128-A53A-4CAA-F2E35C1745D9}"/>
                </a:ext>
              </a:extLst>
            </p:cNvPr>
            <p:cNvCxnSpPr>
              <a:stCxn id="15571" idx="6"/>
            </p:cNvCxnSpPr>
            <p:nvPr/>
          </p:nvCxnSpPr>
          <p:spPr>
            <a:xfrm rot="-2700000">
              <a:off x="7228449" y="102795"/>
              <a:ext cx="86126" cy="160372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573" name="Google Shape;15573;p56">
              <a:extLst>
                <a:ext uri="{FF2B5EF4-FFF2-40B4-BE49-F238E27FC236}">
                  <a16:creationId xmlns:a16="http://schemas.microsoft.com/office/drawing/2014/main" id="{D8EECF47-26B7-E630-ACBF-E78ACEC39746}"/>
                </a:ext>
              </a:extLst>
            </p:cNvPr>
            <p:cNvGrpSpPr/>
            <p:nvPr/>
          </p:nvGrpSpPr>
          <p:grpSpPr>
            <a:xfrm>
              <a:off x="7109222" y="-316297"/>
              <a:ext cx="252600" cy="252600"/>
              <a:chOff x="7109222" y="-316297"/>
              <a:chExt cx="252600" cy="252600"/>
            </a:xfrm>
          </p:grpSpPr>
          <p:sp>
            <p:nvSpPr>
              <p:cNvPr id="15570" name="Google Shape;15570;p56">
                <a:extLst>
                  <a:ext uri="{FF2B5EF4-FFF2-40B4-BE49-F238E27FC236}">
                    <a16:creationId xmlns:a16="http://schemas.microsoft.com/office/drawing/2014/main" id="{FC38604F-271C-6838-96B9-DCE308F22BDB}"/>
                  </a:ext>
                </a:extLst>
              </p:cNvPr>
              <p:cNvSpPr/>
              <p:nvPr/>
            </p:nvSpPr>
            <p:spPr>
              <a:xfrm rot="1373652">
                <a:off x="7139128" y="-286390"/>
                <a:ext cx="192787" cy="192787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4" name="Google Shape;15574;p56">
                <a:extLst>
                  <a:ext uri="{FF2B5EF4-FFF2-40B4-BE49-F238E27FC236}">
                    <a16:creationId xmlns:a16="http://schemas.microsoft.com/office/drawing/2014/main" id="{8C90F595-0A63-0A65-BEFA-780358BCCCDA}"/>
                  </a:ext>
                </a:extLst>
              </p:cNvPr>
              <p:cNvSpPr/>
              <p:nvPr/>
            </p:nvSpPr>
            <p:spPr>
              <a:xfrm rot="2758097" flipH="1">
                <a:off x="71967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75" name="Google Shape;15575;p56">
              <a:extLst>
                <a:ext uri="{FF2B5EF4-FFF2-40B4-BE49-F238E27FC236}">
                  <a16:creationId xmlns:a16="http://schemas.microsoft.com/office/drawing/2014/main" id="{DC96C15C-7CE9-2DB3-23B6-08A86D89A3BF}"/>
                </a:ext>
              </a:extLst>
            </p:cNvPr>
            <p:cNvGrpSpPr/>
            <p:nvPr/>
          </p:nvGrpSpPr>
          <p:grpSpPr>
            <a:xfrm>
              <a:off x="7291941" y="112804"/>
              <a:ext cx="192600" cy="192600"/>
              <a:chOff x="7291941" y="112804"/>
              <a:chExt cx="192600" cy="192600"/>
            </a:xfrm>
          </p:grpSpPr>
          <p:sp>
            <p:nvSpPr>
              <p:cNvPr id="15576" name="Google Shape;15576;p56">
                <a:extLst>
                  <a:ext uri="{FF2B5EF4-FFF2-40B4-BE49-F238E27FC236}">
                    <a16:creationId xmlns:a16="http://schemas.microsoft.com/office/drawing/2014/main" id="{698E8F14-D996-DAEF-3682-A74B2F48F745}"/>
                  </a:ext>
                </a:extLst>
              </p:cNvPr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7" name="Google Shape;15577;p56">
                <a:extLst>
                  <a:ext uri="{FF2B5EF4-FFF2-40B4-BE49-F238E27FC236}">
                    <a16:creationId xmlns:a16="http://schemas.microsoft.com/office/drawing/2014/main" id="{0DF6B440-E107-F3FC-63DC-5BDCA9B36FA9}"/>
                  </a:ext>
                </a:extLst>
              </p:cNvPr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78" name="Google Shape;15578;p56">
              <a:extLst>
                <a:ext uri="{FF2B5EF4-FFF2-40B4-BE49-F238E27FC236}">
                  <a16:creationId xmlns:a16="http://schemas.microsoft.com/office/drawing/2014/main" id="{5EEC2DC8-FD2B-A0B9-96D8-CF1AA529C228}"/>
                </a:ext>
              </a:extLst>
            </p:cNvPr>
            <p:cNvGrpSpPr/>
            <p:nvPr/>
          </p:nvGrpSpPr>
          <p:grpSpPr>
            <a:xfrm>
              <a:off x="6969112" y="-17269"/>
              <a:ext cx="259500" cy="259500"/>
              <a:chOff x="6969112" y="-17269"/>
              <a:chExt cx="259500" cy="259500"/>
            </a:xfrm>
          </p:grpSpPr>
          <p:sp>
            <p:nvSpPr>
              <p:cNvPr id="15571" name="Google Shape;15571;p56">
                <a:extLst>
                  <a:ext uri="{FF2B5EF4-FFF2-40B4-BE49-F238E27FC236}">
                    <a16:creationId xmlns:a16="http://schemas.microsoft.com/office/drawing/2014/main" id="{349BEDD0-EBFB-AA2A-E7DE-480A89152FB8}"/>
                  </a:ext>
                </a:extLst>
              </p:cNvPr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9" name="Google Shape;15579;p56">
                <a:extLst>
                  <a:ext uri="{FF2B5EF4-FFF2-40B4-BE49-F238E27FC236}">
                    <a16:creationId xmlns:a16="http://schemas.microsoft.com/office/drawing/2014/main" id="{00103D61-2039-9307-DB18-1DB8636245B7}"/>
                  </a:ext>
                </a:extLst>
              </p:cNvPr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4909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9" name="Google Shape;15239;p54"/>
          <p:cNvSpPr txBox="1">
            <a:spLocks noGrp="1"/>
          </p:cNvSpPr>
          <p:nvPr>
            <p:ph type="title"/>
          </p:nvPr>
        </p:nvSpPr>
        <p:spPr>
          <a:xfrm>
            <a:off x="334175" y="291775"/>
            <a:ext cx="8475600" cy="657900"/>
          </a:xfrm>
          <a:prstGeom prst="rect">
            <a:avLst/>
          </a:prstGeom>
        </p:spPr>
        <p:txBody>
          <a:bodyPr spcFirstLastPara="1" wrap="square" lIns="365750" tIns="0" rIns="36575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on compounds</a:t>
            </a:r>
            <a:endParaRPr dirty="0"/>
          </a:p>
        </p:txBody>
      </p:sp>
      <p:sp>
        <p:nvSpPr>
          <p:cNvPr id="15240" name="Google Shape;15240;p54"/>
          <p:cNvSpPr txBox="1">
            <a:spLocks noGrp="1"/>
          </p:cNvSpPr>
          <p:nvPr>
            <p:ph type="subTitle" idx="1"/>
          </p:nvPr>
        </p:nvSpPr>
        <p:spPr>
          <a:xfrm>
            <a:off x="5527221" y="1249137"/>
            <a:ext cx="3151375" cy="1583870"/>
          </a:xfrm>
          <a:prstGeom prst="rect">
            <a:avLst/>
          </a:prstGeom>
        </p:spPr>
        <p:txBody>
          <a:bodyPr spcFirstLastPara="1" wrap="square" lIns="91425" tIns="274300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If you combined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sodium with chlorine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/>
          </a:p>
        </p:txBody>
      </p:sp>
      <p:grpSp>
        <p:nvGrpSpPr>
          <p:cNvPr id="15241" name="Google Shape;15241;p54"/>
          <p:cNvGrpSpPr/>
          <p:nvPr/>
        </p:nvGrpSpPr>
        <p:grpSpPr>
          <a:xfrm>
            <a:off x="104720" y="357140"/>
            <a:ext cx="470274" cy="548630"/>
            <a:chOff x="9873" y="1240062"/>
            <a:chExt cx="545434" cy="640998"/>
          </a:xfrm>
        </p:grpSpPr>
        <p:cxnSp>
          <p:nvCxnSpPr>
            <p:cNvPr id="15242" name="Google Shape;15242;p54"/>
            <p:cNvCxnSpPr>
              <a:stCxn id="15243" idx="6"/>
              <a:endCxn id="15244" idx="1"/>
            </p:cNvCxnSpPr>
            <p:nvPr/>
          </p:nvCxnSpPr>
          <p:spPr>
            <a:xfrm rot="10800000">
              <a:off x="204158" y="1404420"/>
              <a:ext cx="135900" cy="103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245" name="Google Shape;15245;p54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246" name="Google Shape;15246;p54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7" name="Google Shape;15247;p54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48" name="Google Shape;15248;p54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244" name="Google Shape;15244;p54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9" name="Google Shape;15249;p54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0" name="Google Shape;15250;p54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243" name="Google Shape;15243;p54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1" name="Google Shape;15251;p54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252" name="Google Shape;15252;p54"/>
            <p:cNvCxnSpPr>
              <a:stCxn id="15246" idx="3"/>
              <a:endCxn id="15243" idx="7"/>
            </p:cNvCxnSpPr>
            <p:nvPr/>
          </p:nvCxnSpPr>
          <p:spPr>
            <a:xfrm rot="10800000" flipH="1">
              <a:off x="225481" y="1581086"/>
              <a:ext cx="108300" cy="1374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5253" name="Google Shape;15253;p54"/>
          <p:cNvPicPr preferRelativeResize="0"/>
          <p:nvPr/>
        </p:nvPicPr>
        <p:blipFill rotWithShape="1">
          <a:blip r:embed="rId3">
            <a:alphaModFix/>
          </a:blip>
          <a:srcRect t="20635" r="1224" b="5108"/>
          <a:stretch/>
        </p:blipFill>
        <p:spPr>
          <a:xfrm>
            <a:off x="465404" y="1076243"/>
            <a:ext cx="4813752" cy="36185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18722;p73">
            <a:extLst>
              <a:ext uri="{FF2B5EF4-FFF2-40B4-BE49-F238E27FC236}">
                <a16:creationId xmlns:a16="http://schemas.microsoft.com/office/drawing/2014/main" id="{38A6FE4E-9297-DD7F-EC62-33C34ACE7594}"/>
              </a:ext>
            </a:extLst>
          </p:cNvPr>
          <p:cNvGrpSpPr/>
          <p:nvPr/>
        </p:nvGrpSpPr>
        <p:grpSpPr>
          <a:xfrm>
            <a:off x="6031672" y="2536658"/>
            <a:ext cx="834492" cy="595811"/>
            <a:chOff x="1214475" y="1572575"/>
            <a:chExt cx="356250" cy="356250"/>
          </a:xfrm>
        </p:grpSpPr>
        <p:sp>
          <p:nvSpPr>
            <p:cNvPr id="3" name="Google Shape;18723;p73">
              <a:extLst>
                <a:ext uri="{FF2B5EF4-FFF2-40B4-BE49-F238E27FC236}">
                  <a16:creationId xmlns:a16="http://schemas.microsoft.com/office/drawing/2014/main" id="{2F3F23D0-D419-980C-4AE9-25D0884A0F96}"/>
                </a:ext>
              </a:extLst>
            </p:cNvPr>
            <p:cNvSpPr/>
            <p:nvPr/>
          </p:nvSpPr>
          <p:spPr>
            <a:xfrm>
              <a:off x="1221425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8724;p73">
              <a:extLst>
                <a:ext uri="{FF2B5EF4-FFF2-40B4-BE49-F238E27FC236}">
                  <a16:creationId xmlns:a16="http://schemas.microsoft.com/office/drawing/2014/main" id="{6BC07AB5-F269-BBEC-4813-55B6AF273F98}"/>
                </a:ext>
              </a:extLst>
            </p:cNvPr>
            <p:cNvSpPr/>
            <p:nvPr/>
          </p:nvSpPr>
          <p:spPr>
            <a:xfrm>
              <a:off x="1252000" y="1610125"/>
              <a:ext cx="281150" cy="281175"/>
            </a:xfrm>
            <a:custGeom>
              <a:avLst/>
              <a:gdLst/>
              <a:ahLst/>
              <a:cxnLst/>
              <a:rect l="l" t="t" r="r" b="b"/>
              <a:pathLst>
                <a:path w="11246" h="11247" extrusionOk="0">
                  <a:moveTo>
                    <a:pt x="1092" y="1"/>
                  </a:moveTo>
                  <a:cubicBezTo>
                    <a:pt x="488" y="1"/>
                    <a:pt x="0" y="491"/>
                    <a:pt x="0" y="1093"/>
                  </a:cubicBezTo>
                  <a:lnTo>
                    <a:pt x="0" y="10154"/>
                  </a:lnTo>
                  <a:cubicBezTo>
                    <a:pt x="0" y="10759"/>
                    <a:pt x="491" y="11247"/>
                    <a:pt x="1092" y="11247"/>
                  </a:cubicBezTo>
                  <a:lnTo>
                    <a:pt x="10154" y="11247"/>
                  </a:lnTo>
                  <a:cubicBezTo>
                    <a:pt x="10757" y="11247"/>
                    <a:pt x="11246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5" y="1"/>
                    <a:pt x="10154" y="1"/>
                  </a:cubicBezTo>
                  <a:close/>
                </a:path>
              </a:pathLst>
            </a:cu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725;p73">
              <a:extLst>
                <a:ext uri="{FF2B5EF4-FFF2-40B4-BE49-F238E27FC236}">
                  <a16:creationId xmlns:a16="http://schemas.microsoft.com/office/drawing/2014/main" id="{8CB2478E-DAB5-4D7C-87AC-F5796D358EEB}"/>
                </a:ext>
              </a:extLst>
            </p:cNvPr>
            <p:cNvSpPr/>
            <p:nvPr/>
          </p:nvSpPr>
          <p:spPr>
            <a:xfrm>
              <a:off x="1214475" y="1572575"/>
              <a:ext cx="356250" cy="356250"/>
            </a:xfrm>
            <a:custGeom>
              <a:avLst/>
              <a:gdLst/>
              <a:ahLst/>
              <a:cxnLst/>
              <a:rect l="l" t="t" r="r" b="b"/>
              <a:pathLst>
                <a:path w="14250" h="14250" extrusionOk="0">
                  <a:moveTo>
                    <a:pt x="13693" y="559"/>
                  </a:moveTo>
                  <a:lnTo>
                    <a:pt x="13693" y="13696"/>
                  </a:lnTo>
                  <a:lnTo>
                    <a:pt x="557" y="13696"/>
                  </a:lnTo>
                  <a:lnTo>
                    <a:pt x="557" y="559"/>
                  </a:lnTo>
                  <a:close/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13971"/>
                  </a:lnTo>
                  <a:cubicBezTo>
                    <a:pt x="0" y="14125"/>
                    <a:pt x="125" y="14249"/>
                    <a:pt x="279" y="14249"/>
                  </a:cubicBezTo>
                  <a:lnTo>
                    <a:pt x="13971" y="14249"/>
                  </a:lnTo>
                  <a:cubicBezTo>
                    <a:pt x="14125" y="14249"/>
                    <a:pt x="14249" y="14125"/>
                    <a:pt x="14249" y="13971"/>
                  </a:cubicBezTo>
                  <a:lnTo>
                    <a:pt x="14249" y="279"/>
                  </a:lnTo>
                  <a:cubicBezTo>
                    <a:pt x="14249" y="125"/>
                    <a:pt x="1412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726;p73">
              <a:extLst>
                <a:ext uri="{FF2B5EF4-FFF2-40B4-BE49-F238E27FC236}">
                  <a16:creationId xmlns:a16="http://schemas.microsoft.com/office/drawing/2014/main" id="{D8486F27-D7B9-1FCF-1E84-FFD2FDBE0B6B}"/>
                </a:ext>
              </a:extLst>
            </p:cNvPr>
            <p:cNvSpPr/>
            <p:nvPr/>
          </p:nvSpPr>
          <p:spPr>
            <a:xfrm>
              <a:off x="1358500" y="1638050"/>
              <a:ext cx="25825" cy="69625"/>
            </a:xfrm>
            <a:custGeom>
              <a:avLst/>
              <a:gdLst/>
              <a:ahLst/>
              <a:cxnLst/>
              <a:rect l="l" t="t" r="r" b="b"/>
              <a:pathLst>
                <a:path w="1033" h="2785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4" y="557"/>
                    <a:pt x="279" y="557"/>
                  </a:cubicBezTo>
                  <a:lnTo>
                    <a:pt x="477" y="557"/>
                  </a:lnTo>
                  <a:lnTo>
                    <a:pt x="477" y="2506"/>
                  </a:lnTo>
                  <a:cubicBezTo>
                    <a:pt x="477" y="2660"/>
                    <a:pt x="601" y="2784"/>
                    <a:pt x="755" y="2784"/>
                  </a:cubicBezTo>
                  <a:cubicBezTo>
                    <a:pt x="908" y="2784"/>
                    <a:pt x="1033" y="2660"/>
                    <a:pt x="1033" y="2506"/>
                  </a:cubicBezTo>
                  <a:lnTo>
                    <a:pt x="1033" y="279"/>
                  </a:lnTo>
                  <a:cubicBezTo>
                    <a:pt x="1033" y="125"/>
                    <a:pt x="908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8727;p73">
              <a:extLst>
                <a:ext uri="{FF2B5EF4-FFF2-40B4-BE49-F238E27FC236}">
                  <a16:creationId xmlns:a16="http://schemas.microsoft.com/office/drawing/2014/main" id="{172BD33A-FCF5-B86A-093E-3AC2FDFE2000}"/>
                </a:ext>
              </a:extLst>
            </p:cNvPr>
            <p:cNvSpPr/>
            <p:nvPr/>
          </p:nvSpPr>
          <p:spPr>
            <a:xfrm>
              <a:off x="1400850" y="1638050"/>
              <a:ext cx="25825" cy="69625"/>
            </a:xfrm>
            <a:custGeom>
              <a:avLst/>
              <a:gdLst/>
              <a:ahLst/>
              <a:cxnLst/>
              <a:rect l="l" t="t" r="r" b="b"/>
              <a:pathLst>
                <a:path w="1033" h="2785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5" y="556"/>
                    <a:pt x="279" y="556"/>
                  </a:cubicBezTo>
                  <a:lnTo>
                    <a:pt x="477" y="556"/>
                  </a:lnTo>
                  <a:lnTo>
                    <a:pt x="477" y="2506"/>
                  </a:lnTo>
                  <a:cubicBezTo>
                    <a:pt x="477" y="2660"/>
                    <a:pt x="601" y="2784"/>
                    <a:pt x="755" y="2784"/>
                  </a:cubicBezTo>
                  <a:cubicBezTo>
                    <a:pt x="908" y="2784"/>
                    <a:pt x="1033" y="2660"/>
                    <a:pt x="1033" y="2506"/>
                  </a:cubicBezTo>
                  <a:lnTo>
                    <a:pt x="1033" y="279"/>
                  </a:lnTo>
                  <a:cubicBezTo>
                    <a:pt x="1033" y="124"/>
                    <a:pt x="908" y="1"/>
                    <a:pt x="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28;p73">
              <a:extLst>
                <a:ext uri="{FF2B5EF4-FFF2-40B4-BE49-F238E27FC236}">
                  <a16:creationId xmlns:a16="http://schemas.microsoft.com/office/drawing/2014/main" id="{AC10D1C6-C497-549C-9420-2457D3908952}"/>
                </a:ext>
              </a:extLst>
            </p:cNvPr>
            <p:cNvSpPr/>
            <p:nvPr/>
          </p:nvSpPr>
          <p:spPr>
            <a:xfrm>
              <a:off x="1303150" y="1728475"/>
              <a:ext cx="88075" cy="119625"/>
            </a:xfrm>
            <a:custGeom>
              <a:avLst/>
              <a:gdLst/>
              <a:ahLst/>
              <a:cxnLst/>
              <a:rect l="l" t="t" r="r" b="b"/>
              <a:pathLst>
                <a:path w="3523" h="4785" extrusionOk="0">
                  <a:moveTo>
                    <a:pt x="3244" y="0"/>
                  </a:moveTo>
                  <a:cubicBezTo>
                    <a:pt x="3090" y="0"/>
                    <a:pt x="2966" y="125"/>
                    <a:pt x="2966" y="277"/>
                  </a:cubicBezTo>
                  <a:lnTo>
                    <a:pt x="2966" y="3685"/>
                  </a:lnTo>
                  <a:lnTo>
                    <a:pt x="510" y="128"/>
                  </a:lnTo>
                  <a:cubicBezTo>
                    <a:pt x="457" y="50"/>
                    <a:pt x="370" y="7"/>
                    <a:pt x="280" y="7"/>
                  </a:cubicBezTo>
                  <a:cubicBezTo>
                    <a:pt x="253" y="7"/>
                    <a:pt x="225" y="11"/>
                    <a:pt x="197" y="19"/>
                  </a:cubicBezTo>
                  <a:cubicBezTo>
                    <a:pt x="80" y="56"/>
                    <a:pt x="1" y="164"/>
                    <a:pt x="1" y="286"/>
                  </a:cubicBezTo>
                  <a:lnTo>
                    <a:pt x="1" y="4507"/>
                  </a:lnTo>
                  <a:cubicBezTo>
                    <a:pt x="1" y="4661"/>
                    <a:pt x="125" y="4785"/>
                    <a:pt x="279" y="4785"/>
                  </a:cubicBezTo>
                  <a:cubicBezTo>
                    <a:pt x="433" y="4785"/>
                    <a:pt x="557" y="4661"/>
                    <a:pt x="557" y="4507"/>
                  </a:cubicBezTo>
                  <a:lnTo>
                    <a:pt x="557" y="1177"/>
                  </a:lnTo>
                  <a:lnTo>
                    <a:pt x="2906" y="4579"/>
                  </a:lnTo>
                  <a:cubicBezTo>
                    <a:pt x="2978" y="4681"/>
                    <a:pt x="3083" y="4739"/>
                    <a:pt x="3192" y="4739"/>
                  </a:cubicBezTo>
                  <a:cubicBezTo>
                    <a:pt x="3223" y="4739"/>
                    <a:pt x="3254" y="4735"/>
                    <a:pt x="3285" y="4725"/>
                  </a:cubicBezTo>
                  <a:cubicBezTo>
                    <a:pt x="3430" y="4680"/>
                    <a:pt x="3522" y="4539"/>
                    <a:pt x="3522" y="4366"/>
                  </a:cubicBezTo>
                  <a:lnTo>
                    <a:pt x="3522" y="277"/>
                  </a:lnTo>
                  <a:cubicBezTo>
                    <a:pt x="3522" y="123"/>
                    <a:pt x="3398" y="0"/>
                    <a:pt x="3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8729;p73">
              <a:extLst>
                <a:ext uri="{FF2B5EF4-FFF2-40B4-BE49-F238E27FC236}">
                  <a16:creationId xmlns:a16="http://schemas.microsoft.com/office/drawing/2014/main" id="{4B1E32A4-35D2-61E3-8C65-628B0DF17632}"/>
                </a:ext>
              </a:extLst>
            </p:cNvPr>
            <p:cNvSpPr/>
            <p:nvPr/>
          </p:nvSpPr>
          <p:spPr>
            <a:xfrm>
              <a:off x="1408175" y="1773700"/>
              <a:ext cx="73775" cy="73800"/>
            </a:xfrm>
            <a:custGeom>
              <a:avLst/>
              <a:gdLst/>
              <a:ahLst/>
              <a:cxnLst/>
              <a:rect l="l" t="t" r="r" b="b"/>
              <a:pathLst>
                <a:path w="2951" h="2952" extrusionOk="0">
                  <a:moveTo>
                    <a:pt x="1478" y="556"/>
                  </a:moveTo>
                  <a:cubicBezTo>
                    <a:pt x="1984" y="556"/>
                    <a:pt x="2396" y="967"/>
                    <a:pt x="2396" y="1474"/>
                  </a:cubicBezTo>
                  <a:cubicBezTo>
                    <a:pt x="2396" y="1980"/>
                    <a:pt x="1983" y="2393"/>
                    <a:pt x="1478" y="2393"/>
                  </a:cubicBezTo>
                  <a:cubicBezTo>
                    <a:pt x="971" y="2393"/>
                    <a:pt x="558" y="1980"/>
                    <a:pt x="558" y="1474"/>
                  </a:cubicBezTo>
                  <a:cubicBezTo>
                    <a:pt x="558" y="967"/>
                    <a:pt x="971" y="556"/>
                    <a:pt x="1478" y="556"/>
                  </a:cubicBezTo>
                  <a:close/>
                  <a:moveTo>
                    <a:pt x="1475" y="1"/>
                  </a:moveTo>
                  <a:cubicBezTo>
                    <a:pt x="664" y="1"/>
                    <a:pt x="0" y="663"/>
                    <a:pt x="0" y="1475"/>
                  </a:cubicBezTo>
                  <a:cubicBezTo>
                    <a:pt x="0" y="2288"/>
                    <a:pt x="664" y="2951"/>
                    <a:pt x="1475" y="2951"/>
                  </a:cubicBezTo>
                  <a:cubicBezTo>
                    <a:pt x="1823" y="2951"/>
                    <a:pt x="2141" y="2830"/>
                    <a:pt x="2394" y="2629"/>
                  </a:cubicBezTo>
                  <a:lnTo>
                    <a:pt x="2394" y="2673"/>
                  </a:lnTo>
                  <a:cubicBezTo>
                    <a:pt x="2394" y="2825"/>
                    <a:pt x="2519" y="2951"/>
                    <a:pt x="2672" y="2951"/>
                  </a:cubicBezTo>
                  <a:cubicBezTo>
                    <a:pt x="2826" y="2951"/>
                    <a:pt x="2951" y="2827"/>
                    <a:pt x="2951" y="2673"/>
                  </a:cubicBezTo>
                  <a:lnTo>
                    <a:pt x="2951" y="279"/>
                  </a:lnTo>
                  <a:cubicBezTo>
                    <a:pt x="2951" y="125"/>
                    <a:pt x="2826" y="1"/>
                    <a:pt x="2672" y="1"/>
                  </a:cubicBezTo>
                  <a:cubicBezTo>
                    <a:pt x="2519" y="1"/>
                    <a:pt x="2394" y="125"/>
                    <a:pt x="2394" y="279"/>
                  </a:cubicBezTo>
                  <a:lnTo>
                    <a:pt x="2394" y="323"/>
                  </a:lnTo>
                  <a:cubicBezTo>
                    <a:pt x="2142" y="121"/>
                    <a:pt x="1823" y="1"/>
                    <a:pt x="14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730;p73">
              <a:extLst>
                <a:ext uri="{FF2B5EF4-FFF2-40B4-BE49-F238E27FC236}">
                  <a16:creationId xmlns:a16="http://schemas.microsoft.com/office/drawing/2014/main" id="{E7C63D25-FD7C-5F52-107D-33F104EAF7DA}"/>
                </a:ext>
              </a:extLst>
            </p:cNvPr>
            <p:cNvSpPr/>
            <p:nvPr/>
          </p:nvSpPr>
          <p:spPr>
            <a:xfrm>
              <a:off x="1245000" y="1603175"/>
              <a:ext cx="295125" cy="295075"/>
            </a:xfrm>
            <a:custGeom>
              <a:avLst/>
              <a:gdLst/>
              <a:ahLst/>
              <a:cxnLst/>
              <a:rect l="l" t="t" r="r" b="b"/>
              <a:pathLst>
                <a:path w="11805" h="11803" extrusionOk="0">
                  <a:moveTo>
                    <a:pt x="1372" y="1"/>
                  </a:moveTo>
                  <a:cubicBezTo>
                    <a:pt x="617" y="1"/>
                    <a:pt x="1" y="616"/>
                    <a:pt x="1" y="1371"/>
                  </a:cubicBezTo>
                  <a:lnTo>
                    <a:pt x="1" y="4649"/>
                  </a:lnTo>
                  <a:cubicBezTo>
                    <a:pt x="1" y="4803"/>
                    <a:pt x="126" y="4927"/>
                    <a:pt x="279" y="4927"/>
                  </a:cubicBezTo>
                  <a:cubicBezTo>
                    <a:pt x="432" y="4927"/>
                    <a:pt x="557" y="4803"/>
                    <a:pt x="557" y="4649"/>
                  </a:cubicBezTo>
                  <a:lnTo>
                    <a:pt x="557" y="1371"/>
                  </a:lnTo>
                  <a:cubicBezTo>
                    <a:pt x="557" y="923"/>
                    <a:pt x="921" y="558"/>
                    <a:pt x="1369" y="558"/>
                  </a:cubicBezTo>
                  <a:lnTo>
                    <a:pt x="10431" y="558"/>
                  </a:lnTo>
                  <a:cubicBezTo>
                    <a:pt x="10880" y="558"/>
                    <a:pt x="11243" y="923"/>
                    <a:pt x="11243" y="1371"/>
                  </a:cubicBezTo>
                  <a:lnTo>
                    <a:pt x="11243" y="10432"/>
                  </a:lnTo>
                  <a:cubicBezTo>
                    <a:pt x="11243" y="10880"/>
                    <a:pt x="10880" y="11245"/>
                    <a:pt x="10431" y="11245"/>
                  </a:cubicBezTo>
                  <a:lnTo>
                    <a:pt x="1372" y="11245"/>
                  </a:lnTo>
                  <a:cubicBezTo>
                    <a:pt x="924" y="11245"/>
                    <a:pt x="560" y="10880"/>
                    <a:pt x="560" y="10432"/>
                  </a:cubicBezTo>
                  <a:lnTo>
                    <a:pt x="560" y="7154"/>
                  </a:lnTo>
                  <a:cubicBezTo>
                    <a:pt x="560" y="7001"/>
                    <a:pt x="435" y="6876"/>
                    <a:pt x="282" y="6876"/>
                  </a:cubicBezTo>
                  <a:cubicBezTo>
                    <a:pt x="128" y="6876"/>
                    <a:pt x="3" y="7001"/>
                    <a:pt x="3" y="7154"/>
                  </a:cubicBezTo>
                  <a:lnTo>
                    <a:pt x="3" y="10432"/>
                  </a:lnTo>
                  <a:cubicBezTo>
                    <a:pt x="3" y="11188"/>
                    <a:pt x="618" y="11803"/>
                    <a:pt x="1372" y="11803"/>
                  </a:cubicBezTo>
                  <a:lnTo>
                    <a:pt x="10434" y="11803"/>
                  </a:lnTo>
                  <a:cubicBezTo>
                    <a:pt x="11189" y="11803"/>
                    <a:pt x="11804" y="11188"/>
                    <a:pt x="11804" y="10432"/>
                  </a:cubicBezTo>
                  <a:lnTo>
                    <a:pt x="11804" y="1371"/>
                  </a:lnTo>
                  <a:cubicBezTo>
                    <a:pt x="11804" y="616"/>
                    <a:pt x="11189" y="1"/>
                    <a:pt x="10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731;p73">
              <a:extLst>
                <a:ext uri="{FF2B5EF4-FFF2-40B4-BE49-F238E27FC236}">
                  <a16:creationId xmlns:a16="http://schemas.microsoft.com/office/drawing/2014/main" id="{D3551A64-EE1F-2C99-F9DD-823AD3CA5FA1}"/>
                </a:ext>
              </a:extLst>
            </p:cNvPr>
            <p:cNvSpPr/>
            <p:nvPr/>
          </p:nvSpPr>
          <p:spPr>
            <a:xfrm>
              <a:off x="1245075" y="1743775"/>
              <a:ext cx="13925" cy="13925"/>
            </a:xfrm>
            <a:custGeom>
              <a:avLst/>
              <a:gdLst/>
              <a:ahLst/>
              <a:cxnLst/>
              <a:rect l="l" t="t" r="r" b="b"/>
              <a:pathLst>
                <a:path w="557" h="557" extrusionOk="0">
                  <a:moveTo>
                    <a:pt x="279" y="0"/>
                  </a:moveTo>
                  <a:cubicBezTo>
                    <a:pt x="125" y="0"/>
                    <a:pt x="0" y="125"/>
                    <a:pt x="0" y="278"/>
                  </a:cubicBezTo>
                  <a:cubicBezTo>
                    <a:pt x="0" y="432"/>
                    <a:pt x="125" y="557"/>
                    <a:pt x="279" y="557"/>
                  </a:cubicBezTo>
                  <a:cubicBezTo>
                    <a:pt x="432" y="557"/>
                    <a:pt x="557" y="432"/>
                    <a:pt x="557" y="278"/>
                  </a:cubicBezTo>
                  <a:cubicBezTo>
                    <a:pt x="557" y="125"/>
                    <a:pt x="432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8781;p73">
            <a:extLst>
              <a:ext uri="{FF2B5EF4-FFF2-40B4-BE49-F238E27FC236}">
                <a16:creationId xmlns:a16="http://schemas.microsoft.com/office/drawing/2014/main" id="{92E5666E-4D78-4B07-56FD-3234BEB46680}"/>
              </a:ext>
            </a:extLst>
          </p:cNvPr>
          <p:cNvGrpSpPr/>
          <p:nvPr/>
        </p:nvGrpSpPr>
        <p:grpSpPr>
          <a:xfrm>
            <a:off x="7546557" y="2515610"/>
            <a:ext cx="748358" cy="616860"/>
            <a:chOff x="7088150" y="1572575"/>
            <a:chExt cx="356250" cy="356250"/>
          </a:xfrm>
        </p:grpSpPr>
        <p:sp>
          <p:nvSpPr>
            <p:cNvPr id="13" name="Google Shape;18782;p73">
              <a:extLst>
                <a:ext uri="{FF2B5EF4-FFF2-40B4-BE49-F238E27FC236}">
                  <a16:creationId xmlns:a16="http://schemas.microsoft.com/office/drawing/2014/main" id="{76A20315-F03B-94B8-1297-16BC6B187313}"/>
                </a:ext>
              </a:extLst>
            </p:cNvPr>
            <p:cNvSpPr/>
            <p:nvPr/>
          </p:nvSpPr>
          <p:spPr>
            <a:xfrm>
              <a:off x="7095100" y="1579525"/>
              <a:ext cx="342325" cy="342350"/>
            </a:xfrm>
            <a:custGeom>
              <a:avLst/>
              <a:gdLst/>
              <a:ahLst/>
              <a:cxnLst/>
              <a:rect l="l" t="t" r="r" b="b"/>
              <a:pathLst>
                <a:path w="13693" h="13694" extrusionOk="0">
                  <a:moveTo>
                    <a:pt x="1" y="1"/>
                  </a:moveTo>
                  <a:lnTo>
                    <a:pt x="1" y="13693"/>
                  </a:lnTo>
                  <a:lnTo>
                    <a:pt x="13693" y="13693"/>
                  </a:lnTo>
                  <a:lnTo>
                    <a:pt x="13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8783;p73">
              <a:extLst>
                <a:ext uri="{FF2B5EF4-FFF2-40B4-BE49-F238E27FC236}">
                  <a16:creationId xmlns:a16="http://schemas.microsoft.com/office/drawing/2014/main" id="{7BA9248D-B124-90B3-D054-36D9B025715E}"/>
                </a:ext>
              </a:extLst>
            </p:cNvPr>
            <p:cNvSpPr/>
            <p:nvPr/>
          </p:nvSpPr>
          <p:spPr>
            <a:xfrm>
              <a:off x="7125675" y="1610125"/>
              <a:ext cx="281150" cy="281175"/>
            </a:xfrm>
            <a:custGeom>
              <a:avLst/>
              <a:gdLst/>
              <a:ahLst/>
              <a:cxnLst/>
              <a:rect l="l" t="t" r="r" b="b"/>
              <a:pathLst>
                <a:path w="11246" h="11247" extrusionOk="0">
                  <a:moveTo>
                    <a:pt x="1092" y="1"/>
                  </a:moveTo>
                  <a:cubicBezTo>
                    <a:pt x="489" y="1"/>
                    <a:pt x="0" y="491"/>
                    <a:pt x="0" y="1093"/>
                  </a:cubicBezTo>
                  <a:lnTo>
                    <a:pt x="0" y="10154"/>
                  </a:lnTo>
                  <a:cubicBezTo>
                    <a:pt x="0" y="10759"/>
                    <a:pt x="491" y="11247"/>
                    <a:pt x="1092" y="11247"/>
                  </a:cubicBezTo>
                  <a:lnTo>
                    <a:pt x="10155" y="11247"/>
                  </a:lnTo>
                  <a:cubicBezTo>
                    <a:pt x="10757" y="11247"/>
                    <a:pt x="11246" y="10759"/>
                    <a:pt x="11246" y="10154"/>
                  </a:cubicBezTo>
                  <a:lnTo>
                    <a:pt x="11246" y="1093"/>
                  </a:lnTo>
                  <a:cubicBezTo>
                    <a:pt x="11246" y="490"/>
                    <a:pt x="10755" y="1"/>
                    <a:pt x="10154" y="1"/>
                  </a:cubicBezTo>
                  <a:close/>
                </a:path>
              </a:pathLst>
            </a:custGeom>
            <a:solidFill>
              <a:srgbClr val="FFFFFF">
                <a:alpha val="6535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784;p73">
              <a:extLst>
                <a:ext uri="{FF2B5EF4-FFF2-40B4-BE49-F238E27FC236}">
                  <a16:creationId xmlns:a16="http://schemas.microsoft.com/office/drawing/2014/main" id="{873B7061-E7DA-5F53-2548-DE3F7CD7F010}"/>
                </a:ext>
              </a:extLst>
            </p:cNvPr>
            <p:cNvSpPr/>
            <p:nvPr/>
          </p:nvSpPr>
          <p:spPr>
            <a:xfrm>
              <a:off x="7118750" y="1603175"/>
              <a:ext cx="295075" cy="295075"/>
            </a:xfrm>
            <a:custGeom>
              <a:avLst/>
              <a:gdLst/>
              <a:ahLst/>
              <a:cxnLst/>
              <a:rect l="l" t="t" r="r" b="b"/>
              <a:pathLst>
                <a:path w="11803" h="11803" extrusionOk="0">
                  <a:moveTo>
                    <a:pt x="10431" y="558"/>
                  </a:moveTo>
                  <a:cubicBezTo>
                    <a:pt x="10880" y="558"/>
                    <a:pt x="11245" y="923"/>
                    <a:pt x="11245" y="1371"/>
                  </a:cubicBezTo>
                  <a:lnTo>
                    <a:pt x="11245" y="10432"/>
                  </a:lnTo>
                  <a:cubicBezTo>
                    <a:pt x="11245" y="10880"/>
                    <a:pt x="10880" y="11245"/>
                    <a:pt x="10432" y="11245"/>
                  </a:cubicBezTo>
                  <a:lnTo>
                    <a:pt x="1369" y="11245"/>
                  </a:lnTo>
                  <a:cubicBezTo>
                    <a:pt x="921" y="11245"/>
                    <a:pt x="557" y="10880"/>
                    <a:pt x="557" y="10432"/>
                  </a:cubicBezTo>
                  <a:lnTo>
                    <a:pt x="557" y="1371"/>
                  </a:lnTo>
                  <a:cubicBezTo>
                    <a:pt x="557" y="923"/>
                    <a:pt x="921" y="558"/>
                    <a:pt x="1369" y="558"/>
                  </a:cubicBezTo>
                  <a:close/>
                  <a:moveTo>
                    <a:pt x="1369" y="1"/>
                  </a:moveTo>
                  <a:cubicBezTo>
                    <a:pt x="615" y="1"/>
                    <a:pt x="0" y="616"/>
                    <a:pt x="0" y="1371"/>
                  </a:cubicBezTo>
                  <a:lnTo>
                    <a:pt x="0" y="10432"/>
                  </a:lnTo>
                  <a:cubicBezTo>
                    <a:pt x="0" y="11188"/>
                    <a:pt x="615" y="11803"/>
                    <a:pt x="1371" y="11803"/>
                  </a:cubicBezTo>
                  <a:lnTo>
                    <a:pt x="10432" y="11803"/>
                  </a:lnTo>
                  <a:cubicBezTo>
                    <a:pt x="11188" y="11803"/>
                    <a:pt x="11803" y="11188"/>
                    <a:pt x="11803" y="10432"/>
                  </a:cubicBezTo>
                  <a:lnTo>
                    <a:pt x="11803" y="1371"/>
                  </a:lnTo>
                  <a:cubicBezTo>
                    <a:pt x="11803" y="616"/>
                    <a:pt x="11188" y="1"/>
                    <a:pt x="104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785;p73">
              <a:extLst>
                <a:ext uri="{FF2B5EF4-FFF2-40B4-BE49-F238E27FC236}">
                  <a16:creationId xmlns:a16="http://schemas.microsoft.com/office/drawing/2014/main" id="{C4718DBF-CA7A-8B42-E4E7-4F22BDF233B6}"/>
                </a:ext>
              </a:extLst>
            </p:cNvPr>
            <p:cNvSpPr/>
            <p:nvPr/>
          </p:nvSpPr>
          <p:spPr>
            <a:xfrm>
              <a:off x="7265775" y="1638000"/>
              <a:ext cx="44950" cy="69625"/>
            </a:xfrm>
            <a:custGeom>
              <a:avLst/>
              <a:gdLst/>
              <a:ahLst/>
              <a:cxnLst/>
              <a:rect l="l" t="t" r="r" b="b"/>
              <a:pathLst>
                <a:path w="1798" h="2785" extrusionOk="0">
                  <a:moveTo>
                    <a:pt x="279" y="0"/>
                  </a:moveTo>
                  <a:cubicBezTo>
                    <a:pt x="125" y="0"/>
                    <a:pt x="1" y="124"/>
                    <a:pt x="1" y="278"/>
                  </a:cubicBezTo>
                  <a:cubicBezTo>
                    <a:pt x="2" y="435"/>
                    <a:pt x="127" y="559"/>
                    <a:pt x="280" y="559"/>
                  </a:cubicBezTo>
                  <a:lnTo>
                    <a:pt x="1078" y="559"/>
                  </a:lnTo>
                  <a:lnTo>
                    <a:pt x="270" y="2394"/>
                  </a:lnTo>
                  <a:cubicBezTo>
                    <a:pt x="209" y="2536"/>
                    <a:pt x="273" y="2700"/>
                    <a:pt x="414" y="2760"/>
                  </a:cubicBezTo>
                  <a:cubicBezTo>
                    <a:pt x="450" y="2777"/>
                    <a:pt x="488" y="2785"/>
                    <a:pt x="525" y="2785"/>
                  </a:cubicBezTo>
                  <a:cubicBezTo>
                    <a:pt x="630" y="2785"/>
                    <a:pt x="733" y="2722"/>
                    <a:pt x="780" y="2618"/>
                  </a:cubicBezTo>
                  <a:lnTo>
                    <a:pt x="1758" y="391"/>
                  </a:lnTo>
                  <a:cubicBezTo>
                    <a:pt x="1797" y="305"/>
                    <a:pt x="1788" y="205"/>
                    <a:pt x="1736" y="127"/>
                  </a:cubicBezTo>
                  <a:cubicBezTo>
                    <a:pt x="1684" y="48"/>
                    <a:pt x="159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786;p73">
              <a:extLst>
                <a:ext uri="{FF2B5EF4-FFF2-40B4-BE49-F238E27FC236}">
                  <a16:creationId xmlns:a16="http://schemas.microsoft.com/office/drawing/2014/main" id="{2724D135-D05D-2925-CF27-91B91C80E750}"/>
                </a:ext>
              </a:extLst>
            </p:cNvPr>
            <p:cNvSpPr/>
            <p:nvPr/>
          </p:nvSpPr>
          <p:spPr>
            <a:xfrm>
              <a:off x="7222150" y="1638050"/>
              <a:ext cx="25825" cy="69625"/>
            </a:xfrm>
            <a:custGeom>
              <a:avLst/>
              <a:gdLst/>
              <a:ahLst/>
              <a:cxnLst/>
              <a:rect l="l" t="t" r="r" b="b"/>
              <a:pathLst>
                <a:path w="1033" h="2785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cubicBezTo>
                    <a:pt x="0" y="433"/>
                    <a:pt x="125" y="557"/>
                    <a:pt x="279" y="557"/>
                  </a:cubicBezTo>
                  <a:lnTo>
                    <a:pt x="476" y="557"/>
                  </a:lnTo>
                  <a:lnTo>
                    <a:pt x="476" y="2506"/>
                  </a:lnTo>
                  <a:cubicBezTo>
                    <a:pt x="476" y="2660"/>
                    <a:pt x="601" y="2784"/>
                    <a:pt x="754" y="2784"/>
                  </a:cubicBezTo>
                  <a:cubicBezTo>
                    <a:pt x="908" y="2784"/>
                    <a:pt x="1033" y="2660"/>
                    <a:pt x="1033" y="2506"/>
                  </a:cubicBezTo>
                  <a:lnTo>
                    <a:pt x="1033" y="279"/>
                  </a:lnTo>
                  <a:cubicBezTo>
                    <a:pt x="1033" y="125"/>
                    <a:pt x="908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787;p73">
              <a:extLst>
                <a:ext uri="{FF2B5EF4-FFF2-40B4-BE49-F238E27FC236}">
                  <a16:creationId xmlns:a16="http://schemas.microsoft.com/office/drawing/2014/main" id="{5BC1A1A8-8AE8-849C-FBF8-5E34F98763A2}"/>
                </a:ext>
              </a:extLst>
            </p:cNvPr>
            <p:cNvSpPr/>
            <p:nvPr/>
          </p:nvSpPr>
          <p:spPr>
            <a:xfrm>
              <a:off x="7319875" y="1728475"/>
              <a:ext cx="13925" cy="119700"/>
            </a:xfrm>
            <a:custGeom>
              <a:avLst/>
              <a:gdLst/>
              <a:ahLst/>
              <a:cxnLst/>
              <a:rect l="l" t="t" r="r" b="b"/>
              <a:pathLst>
                <a:path w="557" h="4788" extrusionOk="0">
                  <a:moveTo>
                    <a:pt x="279" y="0"/>
                  </a:moveTo>
                  <a:cubicBezTo>
                    <a:pt x="125" y="0"/>
                    <a:pt x="1" y="125"/>
                    <a:pt x="1" y="278"/>
                  </a:cubicBezTo>
                  <a:lnTo>
                    <a:pt x="1" y="4510"/>
                  </a:lnTo>
                  <a:cubicBezTo>
                    <a:pt x="1" y="4663"/>
                    <a:pt x="125" y="4788"/>
                    <a:pt x="279" y="4788"/>
                  </a:cubicBezTo>
                  <a:cubicBezTo>
                    <a:pt x="433" y="4788"/>
                    <a:pt x="557" y="4663"/>
                    <a:pt x="557" y="4510"/>
                  </a:cubicBezTo>
                  <a:lnTo>
                    <a:pt x="557" y="278"/>
                  </a:lnTo>
                  <a:cubicBezTo>
                    <a:pt x="557" y="125"/>
                    <a:pt x="433" y="0"/>
                    <a:pt x="2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788;p73">
              <a:extLst>
                <a:ext uri="{FF2B5EF4-FFF2-40B4-BE49-F238E27FC236}">
                  <a16:creationId xmlns:a16="http://schemas.microsoft.com/office/drawing/2014/main" id="{5AA1ED1D-468A-1578-7A69-D58437DFCA8B}"/>
                </a:ext>
              </a:extLst>
            </p:cNvPr>
            <p:cNvSpPr/>
            <p:nvPr/>
          </p:nvSpPr>
          <p:spPr>
            <a:xfrm>
              <a:off x="7198725" y="1728425"/>
              <a:ext cx="100925" cy="119750"/>
            </a:xfrm>
            <a:custGeom>
              <a:avLst/>
              <a:gdLst/>
              <a:ahLst/>
              <a:cxnLst/>
              <a:rect l="l" t="t" r="r" b="b"/>
              <a:pathLst>
                <a:path w="4037" h="4790" extrusionOk="0">
                  <a:moveTo>
                    <a:pt x="2394" y="1"/>
                  </a:moveTo>
                  <a:cubicBezTo>
                    <a:pt x="1075" y="1"/>
                    <a:pt x="0" y="1075"/>
                    <a:pt x="0" y="2395"/>
                  </a:cubicBezTo>
                  <a:cubicBezTo>
                    <a:pt x="0" y="3715"/>
                    <a:pt x="1074" y="4790"/>
                    <a:pt x="2394" y="4790"/>
                  </a:cubicBezTo>
                  <a:cubicBezTo>
                    <a:pt x="2914" y="4790"/>
                    <a:pt x="3381" y="4619"/>
                    <a:pt x="3740" y="4299"/>
                  </a:cubicBezTo>
                  <a:cubicBezTo>
                    <a:pt x="3811" y="4236"/>
                    <a:pt x="3877" y="4168"/>
                    <a:pt x="3939" y="4092"/>
                  </a:cubicBezTo>
                  <a:cubicBezTo>
                    <a:pt x="4037" y="3974"/>
                    <a:pt x="4024" y="3799"/>
                    <a:pt x="3904" y="3701"/>
                  </a:cubicBezTo>
                  <a:cubicBezTo>
                    <a:pt x="3852" y="3656"/>
                    <a:pt x="3788" y="3635"/>
                    <a:pt x="3725" y="3635"/>
                  </a:cubicBezTo>
                  <a:cubicBezTo>
                    <a:pt x="3646" y="3635"/>
                    <a:pt x="3567" y="3668"/>
                    <a:pt x="3513" y="3734"/>
                  </a:cubicBezTo>
                  <a:cubicBezTo>
                    <a:pt x="3469" y="3788"/>
                    <a:pt x="3419" y="3837"/>
                    <a:pt x="3369" y="3884"/>
                  </a:cubicBezTo>
                  <a:cubicBezTo>
                    <a:pt x="3110" y="4115"/>
                    <a:pt x="2781" y="4232"/>
                    <a:pt x="2394" y="4232"/>
                  </a:cubicBezTo>
                  <a:cubicBezTo>
                    <a:pt x="1383" y="4232"/>
                    <a:pt x="557" y="3409"/>
                    <a:pt x="557" y="2395"/>
                  </a:cubicBezTo>
                  <a:cubicBezTo>
                    <a:pt x="557" y="1383"/>
                    <a:pt x="1381" y="557"/>
                    <a:pt x="2394" y="557"/>
                  </a:cubicBezTo>
                  <a:cubicBezTo>
                    <a:pt x="2762" y="557"/>
                    <a:pt x="3118" y="666"/>
                    <a:pt x="3421" y="870"/>
                  </a:cubicBezTo>
                  <a:cubicBezTo>
                    <a:pt x="3469" y="903"/>
                    <a:pt x="3523" y="918"/>
                    <a:pt x="3577" y="918"/>
                  </a:cubicBezTo>
                  <a:cubicBezTo>
                    <a:pt x="3666" y="918"/>
                    <a:pt x="3753" y="875"/>
                    <a:pt x="3807" y="796"/>
                  </a:cubicBezTo>
                  <a:cubicBezTo>
                    <a:pt x="3893" y="667"/>
                    <a:pt x="3860" y="496"/>
                    <a:pt x="3732" y="409"/>
                  </a:cubicBezTo>
                  <a:cubicBezTo>
                    <a:pt x="3337" y="143"/>
                    <a:pt x="2874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89;p73">
              <a:extLst>
                <a:ext uri="{FF2B5EF4-FFF2-40B4-BE49-F238E27FC236}">
                  <a16:creationId xmlns:a16="http://schemas.microsoft.com/office/drawing/2014/main" id="{0E27D19E-CA83-D863-19B5-DFDDF5B69A50}"/>
                </a:ext>
              </a:extLst>
            </p:cNvPr>
            <p:cNvSpPr/>
            <p:nvPr/>
          </p:nvSpPr>
          <p:spPr>
            <a:xfrm>
              <a:off x="7088150" y="1572575"/>
              <a:ext cx="356250" cy="356250"/>
            </a:xfrm>
            <a:custGeom>
              <a:avLst/>
              <a:gdLst/>
              <a:ahLst/>
              <a:cxnLst/>
              <a:rect l="l" t="t" r="r" b="b"/>
              <a:pathLst>
                <a:path w="14250" h="14250" extrusionOk="0">
                  <a:moveTo>
                    <a:pt x="279" y="1"/>
                  </a:moveTo>
                  <a:cubicBezTo>
                    <a:pt x="125" y="1"/>
                    <a:pt x="0" y="125"/>
                    <a:pt x="0" y="279"/>
                  </a:cubicBezTo>
                  <a:lnTo>
                    <a:pt x="0" y="13971"/>
                  </a:lnTo>
                  <a:cubicBezTo>
                    <a:pt x="0" y="14125"/>
                    <a:pt x="125" y="14249"/>
                    <a:pt x="279" y="14249"/>
                  </a:cubicBezTo>
                  <a:lnTo>
                    <a:pt x="13971" y="14249"/>
                  </a:lnTo>
                  <a:cubicBezTo>
                    <a:pt x="14125" y="14249"/>
                    <a:pt x="14249" y="14125"/>
                    <a:pt x="14249" y="13971"/>
                  </a:cubicBezTo>
                  <a:lnTo>
                    <a:pt x="14249" y="279"/>
                  </a:lnTo>
                  <a:cubicBezTo>
                    <a:pt x="14249" y="125"/>
                    <a:pt x="14125" y="1"/>
                    <a:pt x="13971" y="1"/>
                  </a:cubicBezTo>
                  <a:lnTo>
                    <a:pt x="8377" y="1"/>
                  </a:lnTo>
                  <a:cubicBezTo>
                    <a:pt x="8223" y="1"/>
                    <a:pt x="8098" y="125"/>
                    <a:pt x="8098" y="279"/>
                  </a:cubicBezTo>
                  <a:cubicBezTo>
                    <a:pt x="8098" y="433"/>
                    <a:pt x="8223" y="557"/>
                    <a:pt x="8377" y="557"/>
                  </a:cubicBezTo>
                  <a:lnTo>
                    <a:pt x="13693" y="557"/>
                  </a:lnTo>
                  <a:lnTo>
                    <a:pt x="13693" y="13693"/>
                  </a:lnTo>
                  <a:lnTo>
                    <a:pt x="557" y="13693"/>
                  </a:lnTo>
                  <a:lnTo>
                    <a:pt x="557" y="557"/>
                  </a:lnTo>
                  <a:lnTo>
                    <a:pt x="5873" y="557"/>
                  </a:lnTo>
                  <a:cubicBezTo>
                    <a:pt x="6027" y="557"/>
                    <a:pt x="6151" y="433"/>
                    <a:pt x="6151" y="279"/>
                  </a:cubicBezTo>
                  <a:cubicBezTo>
                    <a:pt x="6151" y="125"/>
                    <a:pt x="6027" y="1"/>
                    <a:pt x="58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90;p73">
              <a:extLst>
                <a:ext uri="{FF2B5EF4-FFF2-40B4-BE49-F238E27FC236}">
                  <a16:creationId xmlns:a16="http://schemas.microsoft.com/office/drawing/2014/main" id="{86ABBA4B-88E9-81E4-68A0-D5F1F77A3916}"/>
                </a:ext>
              </a:extLst>
            </p:cNvPr>
            <p:cNvSpPr/>
            <p:nvPr/>
          </p:nvSpPr>
          <p:spPr>
            <a:xfrm>
              <a:off x="7259300" y="1572575"/>
              <a:ext cx="13925" cy="13950"/>
            </a:xfrm>
            <a:custGeom>
              <a:avLst/>
              <a:gdLst/>
              <a:ahLst/>
              <a:cxnLst/>
              <a:rect l="l" t="t" r="r" b="b"/>
              <a:pathLst>
                <a:path w="557" h="558" extrusionOk="0">
                  <a:moveTo>
                    <a:pt x="279" y="1"/>
                  </a:moveTo>
                  <a:cubicBezTo>
                    <a:pt x="125" y="1"/>
                    <a:pt x="1" y="125"/>
                    <a:pt x="1" y="279"/>
                  </a:cubicBezTo>
                  <a:cubicBezTo>
                    <a:pt x="1" y="433"/>
                    <a:pt x="125" y="557"/>
                    <a:pt x="279" y="557"/>
                  </a:cubicBezTo>
                  <a:cubicBezTo>
                    <a:pt x="432" y="557"/>
                    <a:pt x="557" y="433"/>
                    <a:pt x="557" y="279"/>
                  </a:cubicBezTo>
                  <a:cubicBezTo>
                    <a:pt x="557" y="125"/>
                    <a:pt x="432" y="1"/>
                    <a:pt x="2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FBE90D-C8B1-B744-80BF-A6B4266DE91A}"/>
              </a:ext>
            </a:extLst>
          </p:cNvPr>
          <p:cNvCxnSpPr>
            <a:cxnSpLocks/>
          </p:cNvCxnSpPr>
          <p:nvPr/>
        </p:nvCxnSpPr>
        <p:spPr>
          <a:xfrm>
            <a:off x="6829176" y="3120436"/>
            <a:ext cx="375034" cy="6094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C1177D2-59F6-88CF-F426-15A334F52178}"/>
              </a:ext>
            </a:extLst>
          </p:cNvPr>
          <p:cNvCxnSpPr>
            <a:cxnSpLocks/>
          </p:cNvCxnSpPr>
          <p:nvPr/>
        </p:nvCxnSpPr>
        <p:spPr>
          <a:xfrm flipH="1">
            <a:off x="7208511" y="3060199"/>
            <a:ext cx="369743" cy="6696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CAFBDC1-FFB7-7A7A-A56A-F8D0436EACD9}"/>
              </a:ext>
            </a:extLst>
          </p:cNvPr>
          <p:cNvSpPr txBox="1"/>
          <p:nvPr/>
        </p:nvSpPr>
        <p:spPr>
          <a:xfrm>
            <a:off x="6239387" y="3837214"/>
            <a:ext cx="2040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Sodium chloride (salt)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6A539-9E92-DD5D-8D38-C720A5535DD5}"/>
              </a:ext>
            </a:extLst>
          </p:cNvPr>
          <p:cNvSpPr txBox="1"/>
          <p:nvPr/>
        </p:nvSpPr>
        <p:spPr>
          <a:xfrm>
            <a:off x="7014753" y="2698749"/>
            <a:ext cx="418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+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3" name="Google Shape;15183;p52"/>
          <p:cNvSpPr txBox="1">
            <a:spLocks noGrp="1"/>
          </p:cNvSpPr>
          <p:nvPr>
            <p:ph type="title"/>
          </p:nvPr>
        </p:nvSpPr>
        <p:spPr>
          <a:xfrm>
            <a:off x="720000" y="1611600"/>
            <a:ext cx="2457508" cy="2268602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can you tell that this is a compound by looking at the particle diagram ?</a:t>
            </a:r>
            <a:endParaRPr dirty="0"/>
          </a:p>
        </p:txBody>
      </p:sp>
      <p:grpSp>
        <p:nvGrpSpPr>
          <p:cNvPr id="15184" name="Google Shape;15184;p52"/>
          <p:cNvGrpSpPr/>
          <p:nvPr/>
        </p:nvGrpSpPr>
        <p:grpSpPr>
          <a:xfrm rot="-5400000" flipH="1">
            <a:off x="2545395" y="891127"/>
            <a:ext cx="1348335" cy="1071087"/>
            <a:chOff x="343445" y="291733"/>
            <a:chExt cx="1348335" cy="1071087"/>
          </a:xfrm>
        </p:grpSpPr>
        <p:cxnSp>
          <p:nvCxnSpPr>
            <p:cNvPr id="15185" name="Google Shape;15185;p52"/>
            <p:cNvCxnSpPr/>
            <p:nvPr/>
          </p:nvCxnSpPr>
          <p:spPr>
            <a:xfrm flipH="1">
              <a:off x="564606" y="847494"/>
              <a:ext cx="477900" cy="99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86" name="Google Shape;15186;p52"/>
            <p:cNvCxnSpPr>
              <a:stCxn id="15187" idx="6"/>
            </p:cNvCxnSpPr>
            <p:nvPr/>
          </p:nvCxnSpPr>
          <p:spPr>
            <a:xfrm rot="5400000">
              <a:off x="379018" y="1102621"/>
              <a:ext cx="174000" cy="52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88" name="Google Shape;15188;p52"/>
            <p:cNvGrpSpPr/>
            <p:nvPr/>
          </p:nvGrpSpPr>
          <p:grpSpPr>
            <a:xfrm rot="5400000">
              <a:off x="752644" y="639830"/>
              <a:ext cx="530713" cy="530713"/>
              <a:chOff x="6804422" y="-316297"/>
              <a:chExt cx="252600" cy="252600"/>
            </a:xfrm>
          </p:grpSpPr>
          <p:sp>
            <p:nvSpPr>
              <p:cNvPr id="15189" name="Google Shape;15189;p5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0" name="Google Shape;15190;p5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1" name="Google Shape;15191;p52"/>
            <p:cNvGrpSpPr/>
            <p:nvPr/>
          </p:nvGrpSpPr>
          <p:grpSpPr>
            <a:xfrm rot="5400000">
              <a:off x="343445" y="1149300"/>
              <a:ext cx="192600" cy="192600"/>
              <a:chOff x="7291941" y="112804"/>
              <a:chExt cx="192600" cy="192600"/>
            </a:xfrm>
          </p:grpSpPr>
          <p:sp>
            <p:nvSpPr>
              <p:cNvPr id="15192" name="Google Shape;15192;p52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3" name="Google Shape;15193;p52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4" name="Google Shape;15194;p52"/>
            <p:cNvGrpSpPr/>
            <p:nvPr/>
          </p:nvGrpSpPr>
          <p:grpSpPr>
            <a:xfrm rot="5400000">
              <a:off x="406618" y="826471"/>
              <a:ext cx="259500" cy="259500"/>
              <a:chOff x="6969112" y="-17269"/>
              <a:chExt cx="259500" cy="259500"/>
            </a:xfrm>
          </p:grpSpPr>
          <p:sp>
            <p:nvSpPr>
              <p:cNvPr id="15187" name="Google Shape;15187;p52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5" name="Google Shape;15195;p52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4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6" name="Google Shape;15196;p52"/>
            <p:cNvGrpSpPr/>
            <p:nvPr/>
          </p:nvGrpSpPr>
          <p:grpSpPr>
            <a:xfrm rot="5400000">
              <a:off x="1325788" y="996827"/>
              <a:ext cx="365992" cy="365992"/>
              <a:chOff x="6804422" y="-316297"/>
              <a:chExt cx="252600" cy="252600"/>
            </a:xfrm>
          </p:grpSpPr>
          <p:sp>
            <p:nvSpPr>
              <p:cNvPr id="15197" name="Google Shape;15197;p5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8" name="Google Shape;15198;p5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accent1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99" name="Google Shape;15199;p52"/>
            <p:cNvCxnSpPr>
              <a:stCxn id="15189" idx="0"/>
              <a:endCxn id="15197" idx="4"/>
            </p:cNvCxnSpPr>
            <p:nvPr/>
          </p:nvCxnSpPr>
          <p:spPr>
            <a:xfrm rot="-5400000" flipH="1">
              <a:off x="1221519" y="967024"/>
              <a:ext cx="141600" cy="1755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200" name="Google Shape;15200;p52"/>
            <p:cNvGrpSpPr/>
            <p:nvPr/>
          </p:nvGrpSpPr>
          <p:grpSpPr>
            <a:xfrm rot="5400000">
              <a:off x="1055529" y="291733"/>
              <a:ext cx="274500" cy="274500"/>
              <a:chOff x="6804422" y="-316297"/>
              <a:chExt cx="252600" cy="252600"/>
            </a:xfrm>
          </p:grpSpPr>
          <p:sp>
            <p:nvSpPr>
              <p:cNvPr id="15201" name="Google Shape;15201;p5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2" name="Google Shape;15202;p5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solidFill>
                <a:schemeClr val="lt2"/>
              </a:solidFill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203" name="Google Shape;15203;p52"/>
            <p:cNvCxnSpPr>
              <a:stCxn id="15189" idx="2"/>
              <a:endCxn id="15201" idx="6"/>
            </p:cNvCxnSpPr>
            <p:nvPr/>
          </p:nvCxnSpPr>
          <p:spPr>
            <a:xfrm rot="-5400000">
              <a:off x="1027788" y="594417"/>
              <a:ext cx="193200" cy="55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204" name="Google Shape;15204;p52"/>
          <p:cNvGrpSpPr/>
          <p:nvPr/>
        </p:nvGrpSpPr>
        <p:grpSpPr>
          <a:xfrm rot="-5400000">
            <a:off x="484858" y="3370986"/>
            <a:ext cx="470274" cy="548630"/>
            <a:chOff x="9873" y="1240062"/>
            <a:chExt cx="545434" cy="640998"/>
          </a:xfrm>
        </p:grpSpPr>
        <p:cxnSp>
          <p:nvCxnSpPr>
            <p:cNvPr id="15205" name="Google Shape;15205;p52"/>
            <p:cNvCxnSpPr>
              <a:stCxn id="15206" idx="6"/>
              <a:endCxn id="15207" idx="1"/>
            </p:cNvCxnSpPr>
            <p:nvPr/>
          </p:nvCxnSpPr>
          <p:spPr>
            <a:xfrm rot="5400000" flipH="1">
              <a:off x="220508" y="1388070"/>
              <a:ext cx="103200" cy="135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208" name="Google Shape;15208;p52"/>
            <p:cNvGrpSpPr/>
            <p:nvPr/>
          </p:nvGrpSpPr>
          <p:grpSpPr>
            <a:xfrm rot="10800000">
              <a:off x="9873" y="1628460"/>
              <a:ext cx="252600" cy="252600"/>
              <a:chOff x="6804422" y="-316297"/>
              <a:chExt cx="252600" cy="252600"/>
            </a:xfrm>
          </p:grpSpPr>
          <p:sp>
            <p:nvSpPr>
              <p:cNvPr id="15209" name="Google Shape;15209;p52"/>
              <p:cNvSpPr/>
              <p:nvPr/>
            </p:nvSpPr>
            <p:spPr>
              <a:xfrm rot="1373652">
                <a:off x="6834328" y="-286390"/>
                <a:ext cx="192787" cy="192787"/>
              </a:xfrm>
              <a:prstGeom prst="ellipse">
                <a:avLst/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0" name="Google Shape;15210;p52"/>
              <p:cNvSpPr/>
              <p:nvPr/>
            </p:nvSpPr>
            <p:spPr>
              <a:xfrm rot="2758097" flipH="1">
                <a:off x="6891981" y="-273424"/>
                <a:ext cx="48653" cy="7170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1" name="Google Shape;15211;p52"/>
            <p:cNvGrpSpPr/>
            <p:nvPr/>
          </p:nvGrpSpPr>
          <p:grpSpPr>
            <a:xfrm rot="10800000">
              <a:off x="39879" y="1240062"/>
              <a:ext cx="192600" cy="192600"/>
              <a:chOff x="7291941" y="112804"/>
              <a:chExt cx="192600" cy="192600"/>
            </a:xfrm>
          </p:grpSpPr>
          <p:sp>
            <p:nvSpPr>
              <p:cNvPr id="15207" name="Google Shape;15207;p52"/>
              <p:cNvSpPr/>
              <p:nvPr/>
            </p:nvSpPr>
            <p:spPr>
              <a:xfrm>
                <a:off x="7291941" y="112804"/>
                <a:ext cx="192600" cy="192600"/>
              </a:xfrm>
              <a:prstGeom prst="ellipse">
                <a:avLst/>
              </a:prstGeom>
              <a:solidFill>
                <a:schemeClr val="dk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2" name="Google Shape;15212;p52"/>
              <p:cNvSpPr/>
              <p:nvPr/>
            </p:nvSpPr>
            <p:spPr>
              <a:xfrm rot="-10113112" flipH="1">
                <a:off x="7402007" y="19790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13" name="Google Shape;15213;p52"/>
            <p:cNvGrpSpPr/>
            <p:nvPr/>
          </p:nvGrpSpPr>
          <p:grpSpPr>
            <a:xfrm rot="10800000">
              <a:off x="295808" y="1422120"/>
              <a:ext cx="259500" cy="259500"/>
              <a:chOff x="6969112" y="-17269"/>
              <a:chExt cx="259500" cy="259500"/>
            </a:xfrm>
          </p:grpSpPr>
          <p:sp>
            <p:nvSpPr>
              <p:cNvPr id="15206" name="Google Shape;15206;p52"/>
              <p:cNvSpPr/>
              <p:nvPr/>
            </p:nvSpPr>
            <p:spPr>
              <a:xfrm rot="1641813">
                <a:off x="7002590" y="16208"/>
                <a:ext cx="192544" cy="192544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4" name="Google Shape;15214;p52"/>
              <p:cNvSpPr/>
              <p:nvPr/>
            </p:nvSpPr>
            <p:spPr>
              <a:xfrm rot="-10113112" flipH="1">
                <a:off x="7106007" y="104550"/>
                <a:ext cx="48655" cy="71707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68" fill="none" extrusionOk="0">
                    <a:moveTo>
                      <a:pt x="1547" y="2868"/>
                    </a:moveTo>
                    <a:cubicBezTo>
                      <a:pt x="1946" y="1597"/>
                      <a:pt x="1345" y="424"/>
                      <a:pt x="1" y="0"/>
                    </a:cubicBezTo>
                  </a:path>
                </a:pathLst>
              </a:custGeom>
              <a:noFill/>
              <a:ln w="182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215" name="Google Shape;15215;p52"/>
            <p:cNvCxnSpPr>
              <a:stCxn id="15209" idx="4"/>
              <a:endCxn id="15206" idx="7"/>
            </p:cNvCxnSpPr>
            <p:nvPr/>
          </p:nvCxnSpPr>
          <p:spPr>
            <a:xfrm rot="-5400000">
              <a:off x="211323" y="1543410"/>
              <a:ext cx="84900" cy="1602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Science Subject for High School - 10th Grade: Atoms and the Periodic Table by Slidesgo">
  <a:themeElements>
    <a:clrScheme name="Simple Light">
      <a:dk1>
        <a:srgbClr val="000000"/>
      </a:dk1>
      <a:lt1>
        <a:srgbClr val="CBDDEF"/>
      </a:lt1>
      <a:dk2>
        <a:srgbClr val="FFB000"/>
      </a:dk2>
      <a:lt2>
        <a:srgbClr val="47B8EA"/>
      </a:lt2>
      <a:accent1>
        <a:srgbClr val="3394BE"/>
      </a:accent1>
      <a:accent2>
        <a:srgbClr val="00965F"/>
      </a:accent2>
      <a:accent3>
        <a:srgbClr val="FDDF78"/>
      </a:accent3>
      <a:accent4>
        <a:srgbClr val="BE33BA"/>
      </a:accent4>
      <a:accent5>
        <a:srgbClr val="7DDBAE"/>
      </a:accent5>
      <a:accent6>
        <a:srgbClr val="FF65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218</Words>
  <Application>Microsoft Office PowerPoint</Application>
  <PresentationFormat>On-screen Show (16:9)</PresentationFormat>
  <Paragraphs>43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Abel</vt:lpstr>
      <vt:lpstr>Hammersmith One</vt:lpstr>
      <vt:lpstr>Open Sans</vt:lpstr>
      <vt:lpstr>Science Subject for High School - 10th Grade: Atoms and the Periodic Table by Slidesgo</vt:lpstr>
      <vt:lpstr>Materials and their structure Compound</vt:lpstr>
      <vt:lpstr>01</vt:lpstr>
      <vt:lpstr>Remember!</vt:lpstr>
      <vt:lpstr>What is a compound?</vt:lpstr>
      <vt:lpstr>Elements are made up of only one type of atoms.</vt:lpstr>
      <vt:lpstr>Compounds are made of different types of atoms joined tightyly together.</vt:lpstr>
      <vt:lpstr>Once the elements are bonded, they lose the properties, and the compound has a new properties.</vt:lpstr>
      <vt:lpstr>Example on compounds</vt:lpstr>
      <vt:lpstr>How can you tell that this is a compound by looking at the particle diagram ?</vt:lpstr>
      <vt:lpstr>If there are different kinds of atoms bonded together then it is a compound.</vt:lpstr>
      <vt:lpstr>Every compound has a chemical name for example the compound of sodium and chlorine is sodium chloride</vt:lpstr>
      <vt:lpstr>Here are some examples on formula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Acer</dc:creator>
  <cp:lastModifiedBy>Matilda Sahawneh</cp:lastModifiedBy>
  <cp:revision>2</cp:revision>
  <dcterms:modified xsi:type="dcterms:W3CDTF">2025-10-27T20:02:09Z</dcterms:modified>
</cp:coreProperties>
</file>