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5" r:id="rId2"/>
    <p:sldId id="294" r:id="rId3"/>
    <p:sldId id="29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5"/>
            <p14:sldId id="294"/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الثانية :</a:t>
            </a:r>
            <a:r>
              <a:rPr lang="ar-JO" sz="2800" dirty="0"/>
              <a:t> </a:t>
            </a:r>
            <a:r>
              <a:rPr lang="ar-JO" sz="2800" dirty="0" smtClean="0"/>
              <a:t>المادة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الأول :</a:t>
            </a:r>
            <a:r>
              <a:rPr lang="ar-JO" sz="2800" dirty="0"/>
              <a:t> </a:t>
            </a:r>
            <a:r>
              <a:rPr lang="ar-JO" sz="2800" dirty="0" smtClean="0"/>
              <a:t> الذرات </a:t>
            </a:r>
            <a:r>
              <a:rPr lang="ar-JO" sz="2800" dirty="0" smtClean="0"/>
              <a:t>والجزيئات 2</a:t>
            </a:r>
            <a:endParaRPr lang="ar-JO" sz="2800" dirty="0" smtClean="0"/>
          </a:p>
          <a:p>
            <a:r>
              <a:rPr lang="ar-JO" sz="2800" dirty="0" smtClean="0"/>
              <a:t> </a:t>
            </a:r>
            <a:r>
              <a:rPr lang="ar-JO" sz="2800" dirty="0" smtClean="0"/>
              <a:t> </a:t>
            </a:r>
            <a:r>
              <a:rPr lang="ar-JO" sz="2800" dirty="0" smtClean="0"/>
              <a:t>صفحة </a:t>
            </a:r>
            <a:r>
              <a:rPr lang="ar-JO" sz="2800" dirty="0" smtClean="0"/>
              <a:t> </a:t>
            </a:r>
            <a:r>
              <a:rPr lang="ar-JO" sz="2800" dirty="0" smtClean="0"/>
              <a:t>44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10" name="Picture 4" descr="تعريف الذرة ومكوناتها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612" y="4212479"/>
            <a:ext cx="2314040" cy="192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8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72400" y="518049"/>
            <a:ext cx="384720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العنصر 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668" y="1847882"/>
            <a:ext cx="9964396" cy="111317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مادة نقية تتكون من نوع واحد من الذرات لا يمكن تجزئتها الى مواد أبسط</a:t>
            </a:r>
          </a:p>
          <a:p>
            <a:pPr algn="ctr" rtl="1"/>
            <a:r>
              <a:rPr lang="ar-JO" sz="3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وتوجد العناصر على شكل </a:t>
            </a:r>
            <a:r>
              <a:rPr lang="ar-JO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ذرات</a:t>
            </a:r>
            <a:r>
              <a:rPr lang="ar-JO" sz="3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أو </a:t>
            </a:r>
            <a:r>
              <a:rPr lang="ar-JO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جزيئات</a:t>
            </a:r>
            <a:r>
              <a:rPr lang="ar-JO" sz="3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endParaRPr lang="ar-JO" sz="32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72400" y="3468373"/>
            <a:ext cx="3847202" cy="195892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ذرات</a:t>
            </a:r>
          </a:p>
          <a:p>
            <a:pPr algn="ctr" rtl="1"/>
            <a:r>
              <a:rPr lang="ar-JO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الذهب</a:t>
            </a:r>
          </a:p>
          <a:p>
            <a:pPr algn="ctr" rtl="1"/>
            <a:r>
              <a:rPr lang="ar-JO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الالمنيوم </a:t>
            </a:r>
            <a:endParaRPr lang="ar-JO" sz="28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39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72400" y="518049"/>
            <a:ext cx="384720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الجزيء 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668" y="1847882"/>
            <a:ext cx="9964396" cy="111317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اتحاد ذرتين أو أكثر من النوع نفسه أو من أنواع مختلفة من الذرات</a:t>
            </a:r>
          </a:p>
          <a:p>
            <a:pPr algn="ctr" rtl="1"/>
            <a:r>
              <a:rPr lang="ar-JO" sz="3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فيكون الجزيء اما </a:t>
            </a:r>
            <a:r>
              <a:rPr lang="ar-JO" sz="32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عنصرا </a:t>
            </a:r>
            <a:r>
              <a:rPr lang="ar-JO" sz="32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أو </a:t>
            </a:r>
            <a:r>
              <a:rPr lang="ar-JO" sz="32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مركبا</a:t>
            </a:r>
            <a:endParaRPr lang="ar-JO" sz="32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098" name="Picture 2" descr="الرموز الكيميائية , تعرف على الرموز الكيميائية - احبك موت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28" t="54873" r="4175" b="16096"/>
          <a:stretch/>
        </p:blipFill>
        <p:spPr bwMode="auto">
          <a:xfrm>
            <a:off x="1358781" y="3831696"/>
            <a:ext cx="3478140" cy="225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Ο χρήστης nur Kemio ✨ στο Twitter: &amp;quot;للتعبير عن الجزيئات : ٢) النموذج  الجزيئي ^ تعبر عن الجزيئات بواسطة نماذج تبدو فيه الذرات كأنها كور مرتبطة  https://t.co/nQIIjOyHNb&amp;quot;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7159" r="33483" b="63093"/>
          <a:stretch/>
        </p:blipFill>
        <p:spPr bwMode="auto">
          <a:xfrm>
            <a:off x="6845893" y="4289988"/>
            <a:ext cx="3776530" cy="134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45894" y="4634433"/>
            <a:ext cx="3776530" cy="5212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1008</TotalTime>
  <Words>72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112</cp:revision>
  <dcterms:created xsi:type="dcterms:W3CDTF">2021-02-24T07:41:59Z</dcterms:created>
  <dcterms:modified xsi:type="dcterms:W3CDTF">2024-11-02T06:55:20Z</dcterms:modified>
</cp:coreProperties>
</file>