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5" r:id="rId2"/>
    <p:sldId id="297" r:id="rId3"/>
    <p:sldId id="298" r:id="rId4"/>
    <p:sldId id="299" r:id="rId5"/>
    <p:sldId id="30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95"/>
            <p14:sldId id="297"/>
            <p14:sldId id="298"/>
            <p14:sldId id="299"/>
            <p14:sldId id="30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الثامن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الثانية :</a:t>
            </a:r>
            <a:r>
              <a:rPr lang="ar-JO" sz="2800" dirty="0"/>
              <a:t> </a:t>
            </a:r>
            <a:r>
              <a:rPr lang="ar-JO" sz="2800" dirty="0" smtClean="0"/>
              <a:t>الذرة والجدول الدوري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الأول :</a:t>
            </a:r>
            <a:r>
              <a:rPr lang="ar-JO" sz="2800" dirty="0"/>
              <a:t> </a:t>
            </a:r>
            <a:r>
              <a:rPr lang="ar-JO" sz="2800" dirty="0" smtClean="0"/>
              <a:t> تركيب الذرة </a:t>
            </a:r>
            <a:r>
              <a:rPr lang="ar-JO" sz="2800" dirty="0" smtClean="0"/>
              <a:t> 2</a:t>
            </a:r>
            <a:endParaRPr lang="ar-JO" sz="2800" dirty="0" smtClean="0"/>
          </a:p>
          <a:p>
            <a:r>
              <a:rPr lang="ar-JO" sz="2800" dirty="0" smtClean="0"/>
              <a:t> من صفحة 46  إلى 51</a:t>
            </a:r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pic>
        <p:nvPicPr>
          <p:cNvPr id="10" name="Picture 4" descr="تعريف الذرة ومكوناتها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4612" y="4212479"/>
            <a:ext cx="2314040" cy="1928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81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16951" y="1332985"/>
            <a:ext cx="10041308" cy="172088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 </a:t>
            </a:r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العدد الذري</a:t>
            </a:r>
          </a:p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عدد البروتونات الموجودة في نواة ذرة أي عنصر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016951" y="3727303"/>
            <a:ext cx="10041308" cy="172088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العدد الذري = عدد البروتونات = عدد الالكترونات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92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16951" y="1332985"/>
            <a:ext cx="10041308" cy="172088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 </a:t>
            </a:r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العدد الكتلي</a:t>
            </a:r>
          </a:p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Aljazeera"/>
              </a:rPr>
              <a:t>مجموع البروتونات والنيوترونات الموجودة في نواة اي ذرة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016951" y="3727303"/>
            <a:ext cx="10041308" cy="172088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العدد الكتلي = عدد البروتونات + عدد النيوترونات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5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6774" t="47102" r="21733" b="15611"/>
          <a:stretch/>
        </p:blipFill>
        <p:spPr>
          <a:xfrm>
            <a:off x="1529393" y="2557085"/>
            <a:ext cx="9267863" cy="2718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97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6422" t="44159" r="19266" b="7890"/>
          <a:stretch/>
        </p:blipFill>
        <p:spPr>
          <a:xfrm>
            <a:off x="1187275" y="1833332"/>
            <a:ext cx="10102765" cy="367827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496300" y="4094579"/>
            <a:ext cx="447869" cy="419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rgbClr val="FF0000"/>
                </a:solidFill>
              </a:rPr>
              <a:t>11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83625" y="4077477"/>
            <a:ext cx="447869" cy="419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rgbClr val="FF0000"/>
                </a:solidFill>
              </a:rPr>
              <a:t>11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78482" y="4077476"/>
            <a:ext cx="447869" cy="419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rgbClr val="FF0000"/>
                </a:solidFill>
              </a:rPr>
              <a:t>12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36016" y="4077475"/>
            <a:ext cx="447869" cy="419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rgbClr val="FF0000"/>
                </a:solidFill>
              </a:rPr>
              <a:t>11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25163" y="4077474"/>
            <a:ext cx="447869" cy="419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rgbClr val="FF0000"/>
                </a:solidFill>
              </a:rPr>
              <a:t>23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501742" y="4670515"/>
            <a:ext cx="447869" cy="419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78481" y="4645432"/>
            <a:ext cx="447869" cy="419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73859" y="4657868"/>
            <a:ext cx="447869" cy="419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490077" y="5264016"/>
            <a:ext cx="447869" cy="419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383624" y="5246442"/>
            <a:ext cx="447869" cy="4198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006272" y="5227344"/>
            <a:ext cx="464769" cy="4175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 smtClean="0">
                <a:solidFill>
                  <a:srgbClr val="FF0000"/>
                </a:solidFill>
              </a:rPr>
              <a:t>6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93845" y="4610410"/>
            <a:ext cx="1922106" cy="8805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59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1039</TotalTime>
  <Words>83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117</cp:revision>
  <dcterms:created xsi:type="dcterms:W3CDTF">2021-02-24T07:41:59Z</dcterms:created>
  <dcterms:modified xsi:type="dcterms:W3CDTF">2025-10-27T08:59:10Z</dcterms:modified>
</cp:coreProperties>
</file>