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500078"/>
                </a:solidFill>
              </a:defRPr>
            </a:pPr>
            <a:r>
              <a:t>Story Elements: The Plot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800">
                <a:solidFill>
                  <a:srgbClr val="323232"/>
                </a:solidFill>
              </a:defRPr>
            </a:pPr>
            <a:r>
              <a:t>The plot is the sequence of events that tell what happens in a story — the beginning, middle, and end!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69" y="3241964"/>
            <a:ext cx="4377789" cy="3351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500078"/>
                </a:solidFill>
              </a:defRPr>
            </a:pPr>
            <a:r>
              <a:t>Parts of a Plot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800">
                <a:solidFill>
                  <a:srgbClr val="323232"/>
                </a:solidFill>
              </a:defRPr>
            </a:pPr>
            <a:r>
              <a:t>✨ Beginning: The story starts and characters are introduced.</a:t>
            </a:r>
            <a:br/>
            <a:r>
              <a:t>🌈 Middle: The problem or main event happens.</a:t>
            </a:r>
            <a:br/>
            <a:r>
              <a:t>🏆 End: The problem is solved and the story ends happily!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75" y="4147087"/>
            <a:ext cx="5106390" cy="2249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5" y="4310743"/>
            <a:ext cx="3383897" cy="2421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553215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500078"/>
                </a:solidFill>
              </a:defRPr>
            </a:pPr>
            <a:r>
              <a:rPr lang="en-US" dirty="0" smtClean="0"/>
              <a:t>       </a:t>
            </a:r>
            <a:r>
              <a:rPr dirty="0" smtClean="0"/>
              <a:t>Example </a:t>
            </a:r>
            <a:r>
              <a:rPr dirty="0"/>
              <a:t>Story: </a:t>
            </a:r>
            <a:endParaRPr lang="en-US" dirty="0" smtClean="0"/>
          </a:p>
          <a:p>
            <a:pPr>
              <a:defRPr sz="4400" b="1">
                <a:solidFill>
                  <a:srgbClr val="500078"/>
                </a:solidFill>
              </a:defRPr>
            </a:pPr>
            <a:r>
              <a:rPr lang="en-US" dirty="0" smtClean="0"/>
              <a:t>     </a:t>
            </a:r>
            <a:r>
              <a:rPr dirty="0" smtClean="0"/>
              <a:t>The </a:t>
            </a:r>
            <a:r>
              <a:rPr dirty="0"/>
              <a:t>Three Little Pigs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800">
                <a:solidFill>
                  <a:srgbClr val="323232"/>
                </a:solidFill>
              </a:defRPr>
            </a:pPr>
            <a:r>
              <a:rPr dirty="0"/>
              <a:t>🐷 Beginning: The pigs build their houses.</a:t>
            </a:r>
            <a:br>
              <a:rPr dirty="0"/>
            </a:br>
            <a:r>
              <a:rPr dirty="0"/>
              <a:t>🐺 Middle: The wolf blows the houses down!</a:t>
            </a:r>
            <a:br>
              <a:rPr dirty="0"/>
            </a:br>
            <a:r>
              <a:rPr dirty="0"/>
              <a:t>🏡 End: The pigs are safe in the brick house.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" y="3759827"/>
            <a:ext cx="3931920" cy="2758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304"/>
            <a:ext cx="4304149" cy="3186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500078"/>
                </a:solidFill>
              </a:defRPr>
            </a:pPr>
            <a:r>
              <a:t>Activity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800">
                <a:solidFill>
                  <a:srgbClr val="323232"/>
                </a:solidFill>
              </a:defRPr>
            </a:pPr>
            <a:r>
              <a:t>Create your own story!</a:t>
            </a:r>
            <a:br/>
            <a:r>
              <a:t>Draw or write what happens in the Beginning, Middle, and End.</a:t>
            </a:r>
            <a:br/>
            <a:r>
              <a:t/>
            </a:r>
            <a:br/>
            <a:r>
              <a:t>Be creative and use colorful drawings!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Lenovo</cp:lastModifiedBy>
  <cp:revision>4</cp:revision>
  <dcterms:created xsi:type="dcterms:W3CDTF">2013-01-27T09:14:16Z</dcterms:created>
  <dcterms:modified xsi:type="dcterms:W3CDTF">2025-10-21T20:26:28Z</dcterms:modified>
  <cp:category/>
</cp:coreProperties>
</file>