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الترجمة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اللغة</a:t>
            </a:r>
            <a:r>
              <a:rPr dirty="0"/>
              <a:t> </a:t>
            </a:r>
            <a:r>
              <a:rPr dirty="0" err="1"/>
              <a:t>الإنجليزية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اللغة</a:t>
            </a:r>
            <a:r>
              <a:rPr dirty="0"/>
              <a:t> </a:t>
            </a:r>
            <a:r>
              <a:rPr dirty="0" err="1"/>
              <a:t>العربية</a:t>
            </a:r>
            <a:endParaRPr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31C508F-FF82-ECB0-A1B0-D628552F2988}"/>
              </a:ext>
            </a:extLst>
          </p:cNvPr>
          <p:cNvSpPr txBox="1">
            <a:spLocks/>
          </p:cNvSpPr>
          <p:nvPr/>
        </p:nvSpPr>
        <p:spPr>
          <a:xfrm>
            <a:off x="0" y="4191905"/>
            <a:ext cx="890484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JO" sz="2800" dirty="0"/>
              <a:t>إعداد معلمة اللغة الإنجليزية: نتالي حمارنة ومعلمة اللغة العربية أماني عتيلات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تمهيد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dirty="0" err="1"/>
              <a:t>مثال</a:t>
            </a:r>
            <a:r>
              <a:rPr lang="ar-JO" dirty="0"/>
              <a:t>:</a:t>
            </a:r>
            <a:endParaRPr dirty="0"/>
          </a:p>
          <a:p>
            <a:pPr marL="0" indent="0">
              <a:buNone/>
            </a:pPr>
            <a:r>
              <a:rPr dirty="0"/>
              <a:t>It’s raining cats and dogs.</a:t>
            </a:r>
          </a:p>
          <a:p>
            <a:pPr marL="0" indent="0" algn="r">
              <a:buNone/>
            </a:pPr>
            <a:r>
              <a:rPr dirty="0"/>
              <a:t>❌ </a:t>
            </a:r>
            <a:r>
              <a:rPr dirty="0" err="1"/>
              <a:t>إنها</a:t>
            </a:r>
            <a:r>
              <a:rPr dirty="0"/>
              <a:t> </a:t>
            </a:r>
            <a:r>
              <a:rPr dirty="0" err="1"/>
              <a:t>تمطر</a:t>
            </a:r>
            <a:r>
              <a:rPr dirty="0"/>
              <a:t> </a:t>
            </a:r>
            <a:r>
              <a:rPr dirty="0" err="1"/>
              <a:t>قطط</a:t>
            </a:r>
            <a:r>
              <a:rPr lang="ar-JO" dirty="0"/>
              <a:t>ً</a:t>
            </a:r>
            <a:r>
              <a:rPr dirty="0"/>
              <a:t>ا </a:t>
            </a:r>
            <a:r>
              <a:rPr dirty="0" err="1"/>
              <a:t>وكلاب</a:t>
            </a:r>
            <a:r>
              <a:rPr lang="ar-JO" dirty="0"/>
              <a:t>ًا.</a:t>
            </a:r>
            <a:endParaRPr dirty="0"/>
          </a:p>
          <a:p>
            <a:pPr marL="0" indent="0" algn="r">
              <a:buNone/>
            </a:pPr>
            <a:r>
              <a:rPr dirty="0"/>
              <a:t>✅ </a:t>
            </a:r>
            <a:r>
              <a:rPr dirty="0" err="1"/>
              <a:t>إنها</a:t>
            </a:r>
            <a:r>
              <a:rPr dirty="0"/>
              <a:t> </a:t>
            </a:r>
            <a:r>
              <a:rPr dirty="0" err="1"/>
              <a:t>تمطر</a:t>
            </a:r>
            <a:r>
              <a:rPr dirty="0"/>
              <a:t> </a:t>
            </a:r>
            <a:r>
              <a:rPr dirty="0" err="1"/>
              <a:t>بغزارة</a:t>
            </a:r>
            <a:endParaRPr dirty="0"/>
          </a:p>
          <a:p>
            <a:pPr algn="r"/>
            <a:endParaRPr dirty="0"/>
          </a:p>
          <a:p>
            <a:pPr marL="0" indent="0" algn="r">
              <a:buNone/>
            </a:pPr>
            <a:r>
              <a:rPr dirty="0" err="1"/>
              <a:t>الاستنتاج</a:t>
            </a:r>
            <a:r>
              <a:rPr lang="ar-JO" dirty="0"/>
              <a:t>.</a:t>
            </a:r>
            <a:r>
              <a:rPr dirty="0"/>
              <a:t>: </a:t>
            </a:r>
            <a:r>
              <a:rPr dirty="0" err="1"/>
              <a:t>الترجمة</a:t>
            </a:r>
            <a:r>
              <a:rPr dirty="0"/>
              <a:t> </a:t>
            </a:r>
            <a:r>
              <a:rPr dirty="0" err="1"/>
              <a:t>ليست</a:t>
            </a:r>
            <a:r>
              <a:rPr dirty="0"/>
              <a:t> </a:t>
            </a:r>
            <a:r>
              <a:rPr dirty="0" err="1"/>
              <a:t>نقل</a:t>
            </a:r>
            <a:r>
              <a:rPr dirty="0"/>
              <a:t> </a:t>
            </a:r>
            <a:r>
              <a:rPr dirty="0" err="1"/>
              <a:t>كلمات</a:t>
            </a:r>
            <a:r>
              <a:rPr dirty="0"/>
              <a:t> </a:t>
            </a:r>
            <a:r>
              <a:rPr dirty="0" err="1"/>
              <a:t>بل</a:t>
            </a:r>
            <a:r>
              <a:rPr dirty="0"/>
              <a:t> </a:t>
            </a:r>
            <a:r>
              <a:rPr dirty="0" err="1"/>
              <a:t>نقل</a:t>
            </a:r>
            <a:r>
              <a:rPr dirty="0"/>
              <a:t> </a:t>
            </a:r>
            <a:r>
              <a:rPr dirty="0" err="1"/>
              <a:t>معنى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هي الترجمة؟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dirty="0" err="1"/>
              <a:t>الترجمة</a:t>
            </a:r>
            <a:r>
              <a:rPr dirty="0"/>
              <a:t> </a:t>
            </a:r>
            <a:r>
              <a:rPr dirty="0" err="1"/>
              <a:t>هي</a:t>
            </a:r>
            <a:r>
              <a:rPr dirty="0"/>
              <a:t> </a:t>
            </a:r>
            <a:r>
              <a:rPr dirty="0" err="1"/>
              <a:t>نقل</a:t>
            </a:r>
            <a:r>
              <a:rPr dirty="0"/>
              <a:t> </a:t>
            </a:r>
            <a:r>
              <a:rPr dirty="0" err="1"/>
              <a:t>المعنى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لغة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أخرى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الحفاظ</a:t>
            </a:r>
            <a:r>
              <a:rPr dirty="0"/>
              <a:t> ع</a:t>
            </a:r>
            <a:r>
              <a:rPr lang="ar-JO" dirty="0"/>
              <a:t>لى</a:t>
            </a:r>
            <a:r>
              <a:rPr dirty="0"/>
              <a:t> </a:t>
            </a:r>
            <a:r>
              <a:rPr dirty="0" err="1"/>
              <a:t>الفكرة</a:t>
            </a:r>
            <a:r>
              <a:rPr dirty="0"/>
              <a:t> </a:t>
            </a:r>
            <a:r>
              <a:rPr dirty="0" err="1"/>
              <a:t>والأسلوب</a:t>
            </a:r>
            <a:r>
              <a:rPr dirty="0"/>
              <a:t> </a:t>
            </a:r>
            <a:r>
              <a:rPr dirty="0" err="1"/>
              <a:t>المناسب</a:t>
            </a:r>
            <a:r>
              <a:rPr lang="ar-JO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خطوات الترجمة الصحيحة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r" rtl="1">
              <a:buFont typeface="+mj-lt"/>
              <a:buAutoNum type="arabicPeriod"/>
            </a:pPr>
            <a:r>
              <a:rPr dirty="0" err="1"/>
              <a:t>قراءة</a:t>
            </a:r>
            <a:r>
              <a:rPr dirty="0"/>
              <a:t> </a:t>
            </a:r>
            <a:r>
              <a:rPr dirty="0" err="1"/>
              <a:t>النص</a:t>
            </a:r>
            <a:r>
              <a:rPr dirty="0"/>
              <a:t> </a:t>
            </a:r>
            <a:r>
              <a:rPr dirty="0" err="1"/>
              <a:t>كاملا</a:t>
            </a:r>
            <a:r>
              <a:rPr lang="ar-JO" dirty="0"/>
              <a:t>ً</a:t>
            </a:r>
            <a:r>
              <a:rPr dirty="0"/>
              <a:t> </a:t>
            </a:r>
            <a:r>
              <a:rPr dirty="0" err="1"/>
              <a:t>وفهم</a:t>
            </a:r>
            <a:r>
              <a:rPr dirty="0"/>
              <a:t> </a:t>
            </a:r>
            <a:r>
              <a:rPr dirty="0" err="1"/>
              <a:t>فكرته</a:t>
            </a:r>
            <a:r>
              <a:rPr dirty="0"/>
              <a:t> </a:t>
            </a:r>
            <a:r>
              <a:rPr dirty="0" err="1"/>
              <a:t>العام</a:t>
            </a:r>
            <a:r>
              <a:rPr lang="ar-JO" dirty="0"/>
              <a:t>ة.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dirty="0" err="1"/>
              <a:t>تحديد</a:t>
            </a:r>
            <a:r>
              <a:rPr dirty="0"/>
              <a:t> </a:t>
            </a:r>
            <a:r>
              <a:rPr dirty="0" err="1"/>
              <a:t>الكلمات</a:t>
            </a:r>
            <a:r>
              <a:rPr dirty="0"/>
              <a:t> </a:t>
            </a:r>
            <a:r>
              <a:rPr dirty="0" err="1"/>
              <a:t>الصعبة</a:t>
            </a:r>
            <a:r>
              <a:rPr lang="ar-JO" dirty="0"/>
              <a:t>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JO" dirty="0"/>
              <a:t>تحديد نوع النص.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dirty="0" err="1"/>
              <a:t>ترجمة</a:t>
            </a:r>
            <a:r>
              <a:rPr dirty="0"/>
              <a:t> </a:t>
            </a:r>
            <a:r>
              <a:rPr dirty="0" err="1"/>
              <a:t>الفكرة</a:t>
            </a:r>
            <a:r>
              <a:rPr dirty="0"/>
              <a:t> </a:t>
            </a:r>
            <a:r>
              <a:rPr dirty="0" err="1"/>
              <a:t>لا</a:t>
            </a:r>
            <a:r>
              <a:rPr dirty="0"/>
              <a:t> </a:t>
            </a:r>
            <a:r>
              <a:rPr dirty="0" err="1"/>
              <a:t>الكلمة</a:t>
            </a:r>
            <a:r>
              <a:rPr lang="ar-JO" dirty="0"/>
              <a:t>.</a:t>
            </a:r>
            <a:endParaRPr dirty="0"/>
          </a:p>
          <a:p>
            <a:pPr marL="514350" indent="-514350" algn="r" rtl="1">
              <a:buFont typeface="+mj-lt"/>
              <a:buAutoNum type="arabicPeriod"/>
            </a:pPr>
            <a:r>
              <a:rPr dirty="0" err="1"/>
              <a:t>مراجعة</a:t>
            </a:r>
            <a:r>
              <a:rPr dirty="0"/>
              <a:t> </a:t>
            </a:r>
            <a:r>
              <a:rPr dirty="0" err="1"/>
              <a:t>الترجمة</a:t>
            </a:r>
            <a:r>
              <a:rPr dirty="0"/>
              <a:t> </a:t>
            </a:r>
            <a:r>
              <a:rPr dirty="0" err="1"/>
              <a:t>لغوي</a:t>
            </a:r>
            <a:r>
              <a:rPr lang="ar-JO" dirty="0"/>
              <a:t>ً</a:t>
            </a:r>
            <a:r>
              <a:rPr dirty="0"/>
              <a:t>ا </a:t>
            </a:r>
            <a:r>
              <a:rPr dirty="0" err="1"/>
              <a:t>ومعنو</a:t>
            </a:r>
            <a:r>
              <a:rPr lang="ar-JO" dirty="0"/>
              <a:t>يًا.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أنواع الترجمة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الترجمة</a:t>
            </a:r>
            <a:r>
              <a:rPr dirty="0"/>
              <a:t> </a:t>
            </a:r>
            <a:r>
              <a:rPr dirty="0" err="1"/>
              <a:t>الحرفية</a:t>
            </a:r>
            <a:r>
              <a:rPr dirty="0"/>
              <a:t>: </a:t>
            </a:r>
            <a:r>
              <a:rPr lang="ar-JO" dirty="0"/>
              <a:t> </a:t>
            </a:r>
            <a:r>
              <a:rPr dirty="0" err="1"/>
              <a:t>ترجمة</a:t>
            </a:r>
            <a:r>
              <a:rPr dirty="0"/>
              <a:t> </a:t>
            </a:r>
            <a:r>
              <a:rPr dirty="0" err="1"/>
              <a:t>الكلمات</a:t>
            </a:r>
            <a:r>
              <a:rPr dirty="0"/>
              <a:t> </a:t>
            </a:r>
            <a:r>
              <a:rPr dirty="0" err="1"/>
              <a:t>كما</a:t>
            </a:r>
            <a:r>
              <a:rPr dirty="0"/>
              <a:t> </a:t>
            </a:r>
            <a:r>
              <a:rPr dirty="0" err="1"/>
              <a:t>هي</a:t>
            </a:r>
            <a:r>
              <a:rPr dirty="0"/>
              <a:t>.</a:t>
            </a:r>
          </a:p>
          <a:p>
            <a:pPr algn="r" rtl="1"/>
            <a:r>
              <a:rPr dirty="0" err="1"/>
              <a:t>مثال</a:t>
            </a:r>
            <a:r>
              <a:rPr dirty="0"/>
              <a:t>: He has a green heart </a:t>
            </a:r>
            <a:r>
              <a:rPr lang="en-US" dirty="0"/>
              <a:t>←</a:t>
            </a:r>
            <a:r>
              <a:rPr dirty="0"/>
              <a:t> </a:t>
            </a:r>
            <a:r>
              <a:rPr dirty="0" err="1"/>
              <a:t>لديه</a:t>
            </a:r>
            <a:r>
              <a:rPr dirty="0"/>
              <a:t> </a:t>
            </a:r>
            <a:r>
              <a:rPr dirty="0" err="1"/>
              <a:t>قلب</a:t>
            </a:r>
            <a:r>
              <a:rPr dirty="0"/>
              <a:t> </a:t>
            </a:r>
            <a:r>
              <a:rPr dirty="0" err="1"/>
              <a:t>أخضر</a:t>
            </a:r>
            <a:r>
              <a:rPr lang="ar-JO" dirty="0"/>
              <a:t>.</a:t>
            </a:r>
            <a:r>
              <a:rPr dirty="0"/>
              <a:t> ❌</a:t>
            </a:r>
          </a:p>
          <a:p>
            <a:pPr algn="r" rtl="1"/>
            <a:endParaRPr dirty="0"/>
          </a:p>
          <a:p>
            <a:pPr algn="r" rtl="1"/>
            <a:r>
              <a:rPr dirty="0" err="1"/>
              <a:t>الترجمة</a:t>
            </a:r>
            <a:r>
              <a:rPr dirty="0"/>
              <a:t> </a:t>
            </a:r>
            <a:r>
              <a:rPr dirty="0" err="1"/>
              <a:t>المعنوية</a:t>
            </a:r>
            <a:r>
              <a:rPr lang="ar-JO" dirty="0"/>
              <a:t>:</a:t>
            </a:r>
            <a:r>
              <a:rPr dirty="0"/>
              <a:t> </a:t>
            </a:r>
            <a:r>
              <a:rPr dirty="0" err="1"/>
              <a:t>ترجمة</a:t>
            </a:r>
            <a:r>
              <a:rPr dirty="0"/>
              <a:t> </a:t>
            </a:r>
            <a:r>
              <a:rPr dirty="0" err="1"/>
              <a:t>الفكرة</a:t>
            </a:r>
            <a:r>
              <a:rPr dirty="0"/>
              <a:t> </a:t>
            </a:r>
            <a:r>
              <a:rPr dirty="0" err="1"/>
              <a:t>بما</a:t>
            </a:r>
            <a:r>
              <a:rPr dirty="0"/>
              <a:t> </a:t>
            </a:r>
            <a:r>
              <a:rPr dirty="0" err="1"/>
              <a:t>يناسب</a:t>
            </a:r>
            <a:r>
              <a:rPr dirty="0"/>
              <a:t> </a:t>
            </a:r>
            <a:r>
              <a:rPr dirty="0" err="1"/>
              <a:t>اللغة</a:t>
            </a:r>
            <a:r>
              <a:rPr dirty="0"/>
              <a:t>.</a:t>
            </a:r>
          </a:p>
          <a:p>
            <a:pPr algn="r" rtl="1"/>
            <a:r>
              <a:rPr dirty="0" err="1"/>
              <a:t>مثال</a:t>
            </a:r>
            <a:r>
              <a:rPr dirty="0"/>
              <a:t>: He has a green heart</a:t>
            </a:r>
            <a:r>
              <a:rPr lang="en-US" dirty="0"/>
              <a:t> ←</a:t>
            </a:r>
            <a:r>
              <a:rPr dirty="0"/>
              <a:t> </a:t>
            </a:r>
            <a:r>
              <a:rPr dirty="0" err="1"/>
              <a:t>إنه</a:t>
            </a:r>
            <a:r>
              <a:rPr dirty="0"/>
              <a:t> </a:t>
            </a:r>
            <a:r>
              <a:rPr dirty="0" err="1"/>
              <a:t>طيب</a:t>
            </a:r>
            <a:r>
              <a:rPr dirty="0"/>
              <a:t> </a:t>
            </a:r>
            <a:r>
              <a:rPr dirty="0" err="1"/>
              <a:t>القلب</a:t>
            </a:r>
            <a:r>
              <a:rPr lang="ar-JO" dirty="0"/>
              <a:t>.</a:t>
            </a:r>
            <a:r>
              <a:rPr dirty="0"/>
              <a:t> 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أمثلة توضيحية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en-US" dirty="0"/>
              <a:t>←</a:t>
            </a:r>
            <a:r>
              <a:rPr dirty="0"/>
              <a:t>She broke the record. </a:t>
            </a:r>
            <a:r>
              <a:rPr dirty="0" err="1"/>
              <a:t>حطّمت</a:t>
            </a:r>
            <a:r>
              <a:rPr dirty="0"/>
              <a:t> </a:t>
            </a:r>
            <a:r>
              <a:rPr dirty="0" err="1"/>
              <a:t>الرقم</a:t>
            </a:r>
            <a:r>
              <a:rPr dirty="0"/>
              <a:t> </a:t>
            </a:r>
            <a:r>
              <a:rPr dirty="0" err="1"/>
              <a:t>القياسي</a:t>
            </a:r>
            <a:r>
              <a:rPr lang="ar-JO" dirty="0"/>
              <a:t>.</a:t>
            </a:r>
            <a:r>
              <a:rPr dirty="0"/>
              <a:t> ✅</a:t>
            </a:r>
          </a:p>
          <a:p>
            <a:pPr algn="r" rtl="1"/>
            <a:r>
              <a:rPr dirty="0"/>
              <a:t>Time is money. </a:t>
            </a:r>
            <a:r>
              <a:rPr lang="ar-JO" dirty="0"/>
              <a:t>←الوقت ثمين. </a:t>
            </a:r>
            <a:r>
              <a:rPr lang="en-US" dirty="0"/>
              <a:t>✅</a:t>
            </a:r>
            <a:endParaRPr dirty="0"/>
          </a:p>
          <a:p>
            <a:pPr algn="r" rtl="1"/>
            <a:r>
              <a:rPr lang="en-US" dirty="0"/>
              <a:t>←</a:t>
            </a:r>
            <a:r>
              <a:rPr dirty="0"/>
              <a:t>He runs a company. </a:t>
            </a:r>
            <a:r>
              <a:rPr dirty="0" err="1"/>
              <a:t>يدير</a:t>
            </a:r>
            <a:r>
              <a:rPr dirty="0"/>
              <a:t> </a:t>
            </a:r>
            <a:r>
              <a:rPr dirty="0" err="1"/>
              <a:t>شركة</a:t>
            </a:r>
            <a:r>
              <a:rPr lang="ar-JO" dirty="0"/>
              <a:t>.</a:t>
            </a:r>
            <a:r>
              <a:rPr dirty="0"/>
              <a:t> ✅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نشاط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dirty="0" err="1"/>
              <a:t>ترجم</a:t>
            </a:r>
            <a:r>
              <a:rPr dirty="0"/>
              <a:t> </a:t>
            </a:r>
            <a:r>
              <a:rPr dirty="0" err="1"/>
              <a:t>الجمل</a:t>
            </a:r>
            <a:r>
              <a:rPr dirty="0"/>
              <a:t> </a:t>
            </a:r>
            <a:r>
              <a:rPr dirty="0" err="1"/>
              <a:t>التالية</a:t>
            </a:r>
            <a:r>
              <a:rPr dirty="0"/>
              <a:t> </a:t>
            </a:r>
            <a:r>
              <a:rPr dirty="0" err="1"/>
              <a:t>ترجمة</a:t>
            </a:r>
            <a:r>
              <a:rPr dirty="0"/>
              <a:t> </a:t>
            </a:r>
            <a:r>
              <a:rPr dirty="0" err="1"/>
              <a:t>معنوية</a:t>
            </a:r>
            <a:r>
              <a:rPr dirty="0"/>
              <a:t>:</a:t>
            </a:r>
          </a:p>
          <a:p>
            <a:pPr marL="0" indent="0" rtl="1">
              <a:buNone/>
            </a:pPr>
            <a:r>
              <a:rPr dirty="0"/>
              <a:t>1. She has a sweet voice.</a:t>
            </a:r>
          </a:p>
          <a:p>
            <a:pPr marL="0" indent="0" rtl="1">
              <a:buNone/>
            </a:pPr>
            <a:r>
              <a:rPr dirty="0"/>
              <a:t>2. Don’t judge a book by its cover.</a:t>
            </a:r>
          </a:p>
          <a:p>
            <a:pPr marL="0" indent="0" rtl="1">
              <a:buNone/>
            </a:pPr>
            <a:r>
              <a:rPr dirty="0"/>
              <a:t>3. They hit two birds with one stone.</a:t>
            </a:r>
          </a:p>
          <a:p>
            <a:pPr marL="0" indent="0" algn="r" rtl="1">
              <a:buNone/>
            </a:pPr>
            <a:endParaRPr dirty="0"/>
          </a:p>
          <a:p>
            <a:pPr algn="r" rtl="1"/>
            <a:r>
              <a:rPr dirty="0" err="1"/>
              <a:t>الإجابات</a:t>
            </a:r>
            <a:r>
              <a:rPr dirty="0"/>
              <a:t> :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dirty="0" err="1"/>
              <a:t>لديها</a:t>
            </a:r>
            <a:r>
              <a:rPr dirty="0"/>
              <a:t> </a:t>
            </a:r>
            <a:r>
              <a:rPr dirty="0" err="1"/>
              <a:t>صوت</a:t>
            </a:r>
            <a:r>
              <a:rPr dirty="0"/>
              <a:t> </a:t>
            </a:r>
            <a:r>
              <a:rPr dirty="0" err="1"/>
              <a:t>جميل</a:t>
            </a:r>
            <a:r>
              <a:rPr lang="ar-JO" dirty="0"/>
              <a:t>.</a:t>
            </a:r>
            <a:endParaRPr dirty="0"/>
          </a:p>
          <a:p>
            <a:pPr marL="514350" indent="-514350" algn="r" rtl="1">
              <a:buFont typeface="+mj-lt"/>
              <a:buAutoNum type="arabicPeriod"/>
            </a:pPr>
            <a:r>
              <a:rPr dirty="0" err="1"/>
              <a:t>لا</a:t>
            </a:r>
            <a:r>
              <a:rPr dirty="0"/>
              <a:t> </a:t>
            </a:r>
            <a:r>
              <a:rPr dirty="0" err="1"/>
              <a:t>تحكم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المظاهر</a:t>
            </a:r>
            <a:r>
              <a:rPr lang="ar-JO" dirty="0"/>
              <a:t>.</a:t>
            </a:r>
            <a:endParaRPr dirty="0"/>
          </a:p>
          <a:p>
            <a:pPr marL="514350" indent="-514350" algn="r" rtl="1">
              <a:buFont typeface="+mj-lt"/>
              <a:buAutoNum type="arabicPeriod"/>
            </a:pPr>
            <a:r>
              <a:rPr dirty="0" err="1"/>
              <a:t>أصابا</a:t>
            </a:r>
            <a:r>
              <a:rPr dirty="0"/>
              <a:t> </a:t>
            </a:r>
            <a:r>
              <a:rPr dirty="0" err="1"/>
              <a:t>هدفين</a:t>
            </a:r>
            <a:r>
              <a:rPr dirty="0"/>
              <a:t> </a:t>
            </a:r>
            <a:r>
              <a:rPr dirty="0" err="1"/>
              <a:t>بضربة</a:t>
            </a:r>
            <a:r>
              <a:rPr dirty="0"/>
              <a:t> </a:t>
            </a:r>
            <a:r>
              <a:rPr dirty="0" err="1"/>
              <a:t>واحدة</a:t>
            </a:r>
            <a:r>
              <a:rPr lang="ar-JO" dirty="0"/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نشاط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اقرأ</a:t>
            </a:r>
            <a:r>
              <a:rPr dirty="0"/>
              <a:t> </a:t>
            </a:r>
            <a:r>
              <a:rPr dirty="0" err="1"/>
              <a:t>النص</a:t>
            </a:r>
            <a:r>
              <a:rPr dirty="0"/>
              <a:t> </a:t>
            </a:r>
            <a:r>
              <a:rPr dirty="0" err="1"/>
              <a:t>التالي</a:t>
            </a:r>
            <a:r>
              <a:rPr dirty="0"/>
              <a:t> </a:t>
            </a:r>
            <a:r>
              <a:rPr dirty="0" err="1"/>
              <a:t>ثم</a:t>
            </a:r>
            <a:r>
              <a:rPr dirty="0"/>
              <a:t> </a:t>
            </a:r>
            <a:r>
              <a:rPr dirty="0" err="1"/>
              <a:t>ترجم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زملائك</a:t>
            </a:r>
            <a:r>
              <a:rPr dirty="0"/>
              <a:t>:</a:t>
            </a:r>
          </a:p>
          <a:p>
            <a:pPr marL="0" indent="0" rtl="1">
              <a:buNone/>
            </a:pPr>
            <a:endParaRPr lang="ar-JO" dirty="0"/>
          </a:p>
          <a:p>
            <a:pPr marL="0" indent="0" rtl="1">
              <a:buNone/>
            </a:pPr>
            <a:r>
              <a:rPr dirty="0"/>
              <a:t>Friendship is one of the most important values in life. A true friend helps you in difficult times and shares your happiness.</a:t>
            </a:r>
          </a:p>
          <a:p>
            <a:pPr algn="r" rtl="1"/>
            <a:endParaRPr dirty="0"/>
          </a:p>
          <a:p>
            <a:pPr marL="0" indent="0" algn="r" rtl="1">
              <a:buNone/>
            </a:pPr>
            <a:r>
              <a:rPr dirty="0" err="1"/>
              <a:t>الصداقة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أهم</a:t>
            </a:r>
            <a:r>
              <a:rPr dirty="0"/>
              <a:t> </a:t>
            </a:r>
            <a:r>
              <a:rPr dirty="0" err="1"/>
              <a:t>القيم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الحياة</a:t>
            </a:r>
            <a:r>
              <a:rPr dirty="0"/>
              <a:t>، </a:t>
            </a:r>
            <a:r>
              <a:rPr dirty="0" err="1"/>
              <a:t>فالصديق</a:t>
            </a:r>
            <a:r>
              <a:rPr dirty="0"/>
              <a:t> </a:t>
            </a:r>
            <a:r>
              <a:rPr dirty="0" err="1"/>
              <a:t>الحقيقي</a:t>
            </a:r>
            <a:r>
              <a:rPr dirty="0"/>
              <a:t> </a:t>
            </a:r>
            <a:r>
              <a:rPr dirty="0" err="1"/>
              <a:t>يساعدك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الأوقات</a:t>
            </a:r>
            <a:r>
              <a:rPr dirty="0"/>
              <a:t> </a:t>
            </a:r>
            <a:r>
              <a:rPr dirty="0" err="1"/>
              <a:t>الصعبة</a:t>
            </a:r>
            <a:r>
              <a:rPr dirty="0"/>
              <a:t> </a:t>
            </a:r>
            <a:r>
              <a:rPr dirty="0" err="1"/>
              <a:t>ويشاركك</a:t>
            </a:r>
            <a:r>
              <a:rPr dirty="0"/>
              <a:t> </a:t>
            </a:r>
            <a:r>
              <a:rPr dirty="0" err="1"/>
              <a:t>سعادتك</a:t>
            </a:r>
            <a:r>
              <a:rPr lang="ar-JO" dirty="0"/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تقييم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dirty="0" err="1"/>
              <a:t>اختر</a:t>
            </a:r>
            <a:r>
              <a:rPr dirty="0"/>
              <a:t> </a:t>
            </a:r>
            <a:r>
              <a:rPr dirty="0" err="1"/>
              <a:t>فقرة</a:t>
            </a:r>
            <a:r>
              <a:rPr dirty="0"/>
              <a:t> </a:t>
            </a:r>
            <a:r>
              <a:rPr dirty="0" err="1"/>
              <a:t>قصيرة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كتابك</a:t>
            </a:r>
            <a:r>
              <a:rPr dirty="0"/>
              <a:t> </a:t>
            </a:r>
            <a:r>
              <a:rPr dirty="0" err="1"/>
              <a:t>المدرسي</a:t>
            </a:r>
            <a:r>
              <a:rPr dirty="0"/>
              <a:t> </a:t>
            </a:r>
            <a:r>
              <a:rPr dirty="0" err="1"/>
              <a:t>وترجمها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العربية</a:t>
            </a:r>
            <a:r>
              <a:rPr dirty="0"/>
              <a:t>،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شرح</a:t>
            </a:r>
            <a:r>
              <a:rPr dirty="0"/>
              <a:t> </a:t>
            </a:r>
            <a:r>
              <a:rPr dirty="0" err="1"/>
              <a:t>سبب</a:t>
            </a:r>
            <a:r>
              <a:rPr dirty="0"/>
              <a:t> </a:t>
            </a:r>
            <a:r>
              <a:rPr dirty="0" err="1"/>
              <a:t>اختيارك</a:t>
            </a:r>
            <a:r>
              <a:rPr dirty="0"/>
              <a:t> </a:t>
            </a:r>
            <a:r>
              <a:rPr dirty="0" err="1"/>
              <a:t>لترجمة</a:t>
            </a:r>
            <a:r>
              <a:rPr dirty="0"/>
              <a:t> </a:t>
            </a:r>
            <a:r>
              <a:rPr dirty="0" err="1"/>
              <a:t>بعض</a:t>
            </a:r>
            <a:r>
              <a:rPr dirty="0"/>
              <a:t> </a:t>
            </a:r>
            <a:r>
              <a:rPr dirty="0" err="1"/>
              <a:t>العبارات</a:t>
            </a:r>
            <a:r>
              <a:rPr lang="ar-JO" dirty="0"/>
              <a:t>. 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300</Words>
  <Application>Microsoft Office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الترجمة من اللغة الإنجليزية إلى اللغة العربية</vt:lpstr>
      <vt:lpstr>تمهيد</vt:lpstr>
      <vt:lpstr>ما هي الترجمة؟</vt:lpstr>
      <vt:lpstr>خطوات الترجمة الصحيحة</vt:lpstr>
      <vt:lpstr>أنواع الترجمة</vt:lpstr>
      <vt:lpstr>أمثلة توضيحية</vt:lpstr>
      <vt:lpstr>نشاط</vt:lpstr>
      <vt:lpstr>نشاط</vt:lpstr>
      <vt:lpstr>تقييم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Natalie</dc:creator>
  <cp:keywords/>
  <dc:description>generated using python-pptx</dc:description>
  <cp:lastModifiedBy>Natalie Hamarneh</cp:lastModifiedBy>
  <cp:revision>5</cp:revision>
  <dcterms:created xsi:type="dcterms:W3CDTF">2013-01-27T09:14:16Z</dcterms:created>
  <dcterms:modified xsi:type="dcterms:W3CDTF">2025-10-25T17:31:07Z</dcterms:modified>
  <cp:category/>
</cp:coreProperties>
</file>