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65" d="100"/>
          <a:sy n="65" d="100"/>
        </p:scale>
        <p:origin x="72" y="4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3T16:29:37.012"/>
    </inkml:context>
    <inkml:brush xml:id="br0">
      <inkml:brushProperty name="width" value="0.05" units="cm"/>
      <inkml:brushProperty name="height" value="0.05" units="cm"/>
    </inkml:brush>
  </inkml:definitions>
  <inkml:trace contextRef="#ctx0" brushRef="#br0">369 1 24575,'0'10'0,"-1"0"0,0 0 0,0 0 0,0 0 0,-2 0 0,1 0 0,-1 0 0,-1-1 0,1 0 0,-2 1 0,1-1 0,-1 0 0,-1-1 0,0 0 0,0 0 0,-10 11 0,-31 41 0,36-45 0,0 0 0,-1-1 0,0 0 0,-1-1 0,-20 16 0,19-17 27,-1 1 0,2 1 0,-1 0-1,-12 20 1,11-15-777,-33 32 1,30-35-6077</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3T16:30:05.845"/>
    </inkml:context>
    <inkml:brush xml:id="br0">
      <inkml:brushProperty name="width" value="0.05" units="cm"/>
      <inkml:brushProperty name="height" value="0.05" units="cm"/>
    </inkml:brush>
  </inkml:definitions>
  <inkml:trace contextRef="#ctx0" brushRef="#br0">95 1 24575,'0'6'0,"0"10"0,0 8 0,-7 1 0,-2 2 0,0 3 0,-5-3 0,0 1 0,3 2 0,-4-4 0,0-7-8191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3T16:30:14.929"/>
    </inkml:context>
    <inkml:brush xml:id="br0">
      <inkml:brushProperty name="width" value="0.05" units="cm"/>
      <inkml:brushProperty name="height" value="0.05" units="cm"/>
    </inkml:brush>
  </inkml:definitions>
  <inkml:trace contextRef="#ctx0" brushRef="#br0">1 329 24575,'0'-15'0,"1"-1"0,1 1 0,1 0 0,0 0 0,1 0 0,0 0 0,2 0 0,-1 1 0,2 0 0,0 0 0,0 1 0,2 0 0,-1 0 0,2 0 0,-1 1 0,14-11 0,-2-8 0,-19 27 0,1 0 0,-1 1 0,0-1 0,1 0 0,0 0 0,0 1 0,0 0 0,0 0 0,1 0 0,-1 0 0,1 0 0,5-3 0,-7 6 0,0 0 0,-1 0 0,1 0 0,0 0 0,-1 0 0,1 1 0,-1-1 0,1 1 0,0-1 0,-1 1 0,1 0 0,-1-1 0,1 1 0,-1 0 0,0 0 0,1 0 0,-1 0 0,0 0 0,0 0 0,2 2 0,26 31 0,-23-26 0,4 4 0,-1 0 0,0 1 0,-1 0 0,0 0 0,-1 1 0,-1 0 0,0 0 0,-1 0 0,4 21 0,1-4-1365,0-6-5461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3T16:30:24.912"/>
    </inkml:context>
    <inkml:brush xml:id="br0">
      <inkml:brushProperty name="width" value="0.05" units="cm"/>
      <inkml:brushProperty name="height" value="0.05" units="cm"/>
    </inkml:brush>
  </inkml:definitions>
  <inkml:trace contextRef="#ctx0" brushRef="#br0">1 341 24575,'0'-4'0,"1"0"0,0 0 0,1 1 0,-1-1 0,1 1 0,-1-1 0,1 1 0,3-4 0,4-12 0,7-20 0,2 1 0,1 0 0,2 2 0,50-68 0,-69 101 0,0 1 0,0 0 0,0 0 0,0-1 0,1 1 0,-1 0 0,1 1 0,-1-1 0,1 0 0,-1 1 0,1-1 0,0 1 0,0 0 0,0 0 0,0 0 0,0 0 0,0 1 0,0-1 0,0 1 0,0 0 0,0 0 0,0 0 0,0 0 0,0 0 0,0 1 0,5 0 0,-4 1 0,0 0 0,0 1 0,0-1 0,-1 1 0,1 0 0,-1-1 0,0 1 0,0 1 0,0-1 0,0 0 0,0 1 0,-1 0 0,1-1 0,-1 1 0,0 0 0,0 0 0,-1 1 0,3 4 0,13 40 0,2-2 0,2 0 0,2-2 0,44 66 0,-49-90-1365,0-4-5461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3T16:30:32.873"/>
    </inkml:context>
    <inkml:brush xml:id="br0">
      <inkml:brushProperty name="width" value="0.05" units="cm"/>
      <inkml:brushProperty name="height" value="0.05" units="cm"/>
    </inkml:brush>
  </inkml:definitions>
  <inkml:trace contextRef="#ctx0" brushRef="#br0">1 614 24575,'0'-20'0,"1"0"0,1 0 0,1 0 0,1 0 0,1 0 0,0 1 0,2 0 0,0 0 0,1 0 0,12-20 0,34-56 0,94-125 0,-144 213 0,2 0 0,-1 0 0,1 1 0,0 0 0,0 0 0,1 0 0,7-5 0,-11 9 0,-1 1 0,0 0 0,1 1 0,-1-1 0,0 0 0,1 1 0,-1-1 0,1 1 0,-1 0 0,1 0 0,-1 0 0,1 0 0,0 0 0,-1 1 0,1-1 0,-1 1 0,0-1 0,1 1 0,-1 0 0,0 0 0,1 0 0,-1 0 0,0 1 0,0-1 0,0 1 0,0-1 0,0 1 0,3 3 0,10 9 0,-1 1 0,-1 0 0,20 30 0,-21-27 0,1-1 0,1 0 0,16 14 0,-17-17 10,-1 0 0,-1 0-1,0 1 1,-1 1 0,13 27 0,11 15-1434,-21-37-5402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31T14:57:35.963"/>
    </inkml:context>
    <inkml:brush xml:id="br0">
      <inkml:brushProperty name="width" value="0.05" units="cm"/>
      <inkml:brushProperty name="height" value="0.05" units="cm"/>
    </inkml:brush>
  </inkml:definitions>
  <inkml:trace contextRef="#ctx0" brushRef="#br0">1 1 24575,'0'0'-8191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31T14:57:40.947"/>
    </inkml:context>
    <inkml:brush xml:id="br0">
      <inkml:brushProperty name="width" value="0.05" units="cm"/>
      <inkml:brushProperty name="height" value="0.05" units="cm"/>
    </inkml:brush>
  </inkml:definitions>
  <inkml:trace contextRef="#ctx0" brushRef="#br0">2 489 24575,'-2'-123'0,"5"-136"0,-2 255 0,-1-1 0,1 1 0,0-1 0,0 1 0,0-1 0,1 1 0,0-1 0,-1 1 0,2 0 0,-1 0 0,0 0 0,1 0 0,0 0 0,-1 1 0,2-1 0,-1 1 0,5-4 0,-3 3 0,1 1 0,-1-1 0,1 1 0,0 1 0,0-1 0,0 1 0,0 0 0,1 0 0,-1 1 0,0 0 0,9-1 0,-2 2 0,0 0 0,0 0 0,0 1 0,-1 1 0,1 0 0,0 1 0,-1 0 0,0 1 0,0 0 0,0 1 0,0 1 0,13 7 0,-8 0-136,-1 0-1,-1 1 1,0 1-1,0 1 1,-1 0-1,-2 0 1,1 2-1,-2-1 0,16 33 1,-13-23-6690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31T14:57:46.695"/>
    </inkml:context>
    <inkml:brush xml:id="br0">
      <inkml:brushProperty name="width" value="0.05" units="cm"/>
      <inkml:brushProperty name="height" value="0.05" units="cm"/>
    </inkml:brush>
  </inkml:definitions>
  <inkml:trace contextRef="#ctx0" brushRef="#br0">1 393 24575,'0'-30'0,"2"0"0,1 0 0,2 1 0,13-51 0,-12 61 0,1 1 0,0 0 0,1 0 0,1 0 0,1 1 0,1 1 0,0 0 0,15-17 0,-24 31 0,-1 0 0,0 1 0,1-1 0,-1 1 0,1-1 0,-1 1 0,1 0 0,0 0 0,0 0 0,-1 0 0,1 0 0,0 0 0,0 0 0,0 1 0,0-1 0,0 1 0,0-1 0,2 1 0,-2 0 0,-1 0 0,0 0 0,1 1 0,-1-1 0,0 1 0,1 0 0,-1-1 0,0 1 0,0 0 0,1 0 0,-1-1 0,0 1 0,0 0 0,0 0 0,0 0 0,0 0 0,0 1 0,0-1 0,1 2 0,3 8 0,0 1 0,0 0 0,-1 0 0,5 23 0,-4-15 0,7 30 0,-7-28 0,0-1 0,10 23 0,-12-37 0,0 0 0,1 0 0,-1-1 0,2 1 0,-1-1 0,1 0 0,0 0 0,0 0 0,12 9 0,9 5-1365,-3-1-5461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31T14:57:51.897"/>
    </inkml:context>
    <inkml:brush xml:id="br0">
      <inkml:brushProperty name="width" value="0.05" units="cm"/>
      <inkml:brushProperty name="height" value="0.05" units="cm"/>
    </inkml:brush>
  </inkml:definitions>
  <inkml:trace contextRef="#ctx0" brushRef="#br0">284 0 24575,'-8'0'0,"-11"0"0,-2 9 0,-6 2 0,2 7 0,-3 10 0,-5-1 0,3 4 0,7 4 0,7 4 0,-2-3 0,2-2 0,4 4 0,4-6-8191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31T14:57:54.646"/>
    </inkml:context>
    <inkml:brush xml:id="br0">
      <inkml:brushProperty name="width" value="0.05" units="cm"/>
      <inkml:brushProperty name="height" value="0.05" units="cm"/>
    </inkml:brush>
  </inkml:definitions>
  <inkml:trace contextRef="#ctx0" brushRef="#br0">221 0 24575,'0'8'0,"-8"3"0,-3 7 0,-7 10 0,-9 7 0,0 6 0,-4-3 0,5-1 0,-3-7 0,4 1 0,6-6-8191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31T14:57:58.099"/>
    </inkml:context>
    <inkml:brush xml:id="br0">
      <inkml:brushProperty name="width" value="0.05" units="cm"/>
      <inkml:brushProperty name="height" value="0.05" units="cm"/>
    </inkml:brush>
  </inkml:definitions>
  <inkml:trace contextRef="#ctx0" brushRef="#br0">166 1 24575,'0'8'0,"-8"3"0,-3 7 0,-7 9 0,-10 0 0,1 4 0,5 4 0,6 5 0,-3-5 0,3-9-8191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7T16:02:16.434"/>
    </inkml:context>
    <inkml:brush xml:id="br0">
      <inkml:brushProperty name="width" value="0.05" units="cm"/>
      <inkml:brushProperty name="height" value="0.05" units="cm"/>
    </inkml:brush>
  </inkml:definitions>
  <inkml:trace contextRef="#ctx0" brushRef="#br0">1 0 24575,'0'0'-8191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7T15:58:19.929"/>
    </inkml:context>
    <inkml:brush xml:id="br0">
      <inkml:brushProperty name="width" value="0.05" units="cm"/>
      <inkml:brushProperty name="height" value="0.05" units="cm"/>
    </inkml:brush>
  </inkml:definitions>
  <inkml:trace contextRef="#ctx0" brushRef="#br0">285 25 24575,'-1'-1'0,"1"0"0,0-1 0,0 1 0,-1 0 0,1 0 0,-1 0 0,1 0 0,-1 0 0,0-1 0,1 1 0,-1 0 0,0 1 0,0-1 0,0 0 0,0 0 0,0 0 0,0 0 0,0 1 0,0-1 0,0 0 0,0 1 0,0-1 0,0 1 0,0-1 0,-1 1 0,1 0 0,0-1 0,0 1 0,0 0 0,-1 0 0,1 0 0,0 0 0,0 0 0,-2 0 0,-2 0 0,0 0 0,-1 0 0,1 0 0,0 1 0,0 0 0,-10 3 0,9-1 0,1 0 0,-1 1 0,1 0 0,0 0 0,0 0 0,0 1 0,1 0 0,0 0 0,0 0 0,-6 9 0,-28 29 0,34-39 0,0 0 0,0 0 0,1 0 0,-1 1 0,1-1 0,0 1 0,0 0 0,0 0 0,1 0 0,0 0 0,0 0 0,-3 11 0,4-10 0,-1 1 0,0-1 0,-1 0 0,1 0 0,-1 0 0,0-1 0,-1 1 0,1-1 0,-10 10 0,-9 14-1365,14-14-5461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7T15:58:22.975"/>
    </inkml:context>
    <inkml:brush xml:id="br0">
      <inkml:brushProperty name="width" value="0.05" units="cm"/>
      <inkml:brushProperty name="height" value="0.05" units="cm"/>
    </inkml:brush>
  </inkml:definitions>
  <inkml:trace contextRef="#ctx0" brushRef="#br0">1 2 24575,'42'-1'0,"2"1"0,64 6 0,-95-5 0,-1 2 0,1-1 0,0 2 0,-1 0 0,0 0 0,0 1 0,0 0 0,0 1 0,15 11 0,87 55 42,-82-54-394,-1 1 0,-1 2 1,48 41-1,-63-45-6474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7T16:02:17.419"/>
    </inkml:context>
    <inkml:brush xml:id="br0">
      <inkml:brushProperty name="width" value="0.05" units="cm"/>
      <inkml:brushProperty name="height" value="0.05" units="cm"/>
    </inkml:brush>
  </inkml:definitions>
  <inkml:trace contextRef="#ctx0" brushRef="#br0">1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7T16:02:17.778"/>
    </inkml:context>
    <inkml:brush xml:id="br0">
      <inkml:brushProperty name="width" value="0.05" units="cm"/>
      <inkml:brushProperty name="height" value="0.05" units="cm"/>
    </inkml:brush>
  </inkml:definitions>
  <inkml:trace contextRef="#ctx0" brushRef="#br0">1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3T16:29:45.833"/>
    </inkml:context>
    <inkml:brush xml:id="br0">
      <inkml:brushProperty name="width" value="0.05" units="cm"/>
      <inkml:brushProperty name="height" value="0.05" units="cm"/>
    </inkml:brush>
  </inkml:definitions>
  <inkml:trace contextRef="#ctx0" brushRef="#br0">0 463 24575,'0'-6'0,"6"-145"0,-3 130 0,0 1 0,2-1 0,0 1 0,2 0 0,10-23 0,-5 14 0,-5 11 0,1 0 0,0 1 0,16-23 0,-23 37 0,1 0 0,0 1 0,0-1 0,0 1 0,0-1 0,0 1 0,0 0 0,1 0 0,-1 0 0,1 0 0,0 1 0,-1-1 0,1 0 0,0 1 0,0 0 0,0 0 0,0 0 0,0 0 0,0 0 0,0 1 0,0-1 0,0 1 0,1 0 0,-1 0 0,0 0 0,0 0 0,3 1 0,-2 1 0,-1-1 0,1 1 0,-1-1 0,0 1 0,0 0 0,0 0 0,0 1 0,0-1 0,0 1 0,-1-1 0,1 1 0,-1 0 0,1 0 0,-1 0 0,0 0 0,2 6 0,24 61 0,-22-51 0,6 13-273,0-1 0,2 0 0,1-1 0,32 47 0,-33-58-6553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7T16:02:23.230"/>
    </inkml:context>
    <inkml:brush xml:id="br0">
      <inkml:brushProperty name="width" value="0.05" units="cm"/>
      <inkml:brushProperty name="height" value="0.05" units="cm"/>
    </inkml:brush>
  </inkml:definitions>
  <inkml:trace contextRef="#ctx0" brushRef="#br0">1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7T16:02:23.573"/>
    </inkml:context>
    <inkml:brush xml:id="br0">
      <inkml:brushProperty name="width" value="0.05" units="cm"/>
      <inkml:brushProperty name="height" value="0.05" units="cm"/>
    </inkml:brush>
  </inkml:definitions>
  <inkml:trace contextRef="#ctx0" brushRef="#br0">1 1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3T16:29:54.317"/>
    </inkml:context>
    <inkml:brush xml:id="br0">
      <inkml:brushProperty name="width" value="0.05" units="cm"/>
      <inkml:brushProperty name="height" value="0.05" units="cm"/>
    </inkml:brush>
  </inkml:definitions>
  <inkml:trace contextRef="#ctx0" brushRef="#br0">0 421 24575,'1'-20'0,"0"-1"0,2 1 0,0 0 0,1 0 0,1 0 0,1 1 0,0 0 0,15-28 0,-3 12 0,3 1 0,0 1 0,37-42 0,-56 72 0,0 1 0,0-1 0,0 0 0,0 1 0,0-1 0,1 1 0,-1 0 0,1 0 0,0 0 0,-1 0 0,1 0 0,0 1 0,0-1 0,0 1 0,1 0 0,-1 0 0,0 0 0,0 0 0,1 1 0,5-1 0,-6 2 0,0 0 0,1 0 0,-1 1 0,0-1 0,0 1 0,0 0 0,0 0 0,-1 0 0,1 0 0,0 0 0,-1 1 0,0-1 0,1 1 0,-1 0 0,0-1 0,0 1 0,-1 0 0,1 0 0,2 6 0,14 26-120,-7-10-58,2 0 0,0-2 1,2 1-1,1-2 0,0 0 0,25 24 0,-22-30-6648</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3T16:30:03.440"/>
    </inkml:context>
    <inkml:brush xml:id="br0">
      <inkml:brushProperty name="width" value="0.05" units="cm"/>
      <inkml:brushProperty name="height" value="0.05" units="cm"/>
    </inkml:brush>
  </inkml:definitions>
  <inkml:trace contextRef="#ctx0" brushRef="#br0">181 0 24575,'-6'0'0,"-10"0"0,-8 0 0,-7 7 0,2 9 0,-1 1 0,4 5 0,7-1-8191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D390-B22A-4421-B0B6-2FB516CAFD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CA5A4D-2D0C-1B32-DE99-D1DF957165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05C32D-9973-8711-8336-C5A9E5031BE1}"/>
              </a:ext>
            </a:extLst>
          </p:cNvPr>
          <p:cNvSpPr>
            <a:spLocks noGrp="1"/>
          </p:cNvSpPr>
          <p:nvPr>
            <p:ph type="dt" sz="half" idx="10"/>
          </p:nvPr>
        </p:nvSpPr>
        <p:spPr/>
        <p:txBody>
          <a:bodyPr/>
          <a:lstStyle/>
          <a:p>
            <a:fld id="{EFB64942-E47D-4D7E-AAC7-38B2016F22D0}" type="datetimeFigureOut">
              <a:rPr lang="en-US" smtClean="0"/>
              <a:t>11/17/2023</a:t>
            </a:fld>
            <a:endParaRPr lang="en-US"/>
          </a:p>
        </p:txBody>
      </p:sp>
      <p:sp>
        <p:nvSpPr>
          <p:cNvPr id="5" name="Footer Placeholder 4">
            <a:extLst>
              <a:ext uri="{FF2B5EF4-FFF2-40B4-BE49-F238E27FC236}">
                <a16:creationId xmlns:a16="http://schemas.microsoft.com/office/drawing/2014/main" id="{519BA051-5E07-B11F-A53F-271F7E4700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E731A3-B064-E00D-E427-F5A1A82A0325}"/>
              </a:ext>
            </a:extLst>
          </p:cNvPr>
          <p:cNvSpPr>
            <a:spLocks noGrp="1"/>
          </p:cNvSpPr>
          <p:nvPr>
            <p:ph type="sldNum" sz="quarter" idx="12"/>
          </p:nvPr>
        </p:nvSpPr>
        <p:spPr/>
        <p:txBody>
          <a:bodyPr/>
          <a:lstStyle/>
          <a:p>
            <a:fld id="{25D33192-0C44-4C85-8811-438E6E3E9654}" type="slidenum">
              <a:rPr lang="en-US" smtClean="0"/>
              <a:t>‹#›</a:t>
            </a:fld>
            <a:endParaRPr lang="en-US"/>
          </a:p>
        </p:txBody>
      </p:sp>
    </p:spTree>
    <p:extLst>
      <p:ext uri="{BB962C8B-B14F-4D97-AF65-F5344CB8AC3E}">
        <p14:creationId xmlns:p14="http://schemas.microsoft.com/office/powerpoint/2010/main" val="3913300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1DC77-1A06-9341-5E43-BE3DAEEA56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554739-8459-9396-DB5A-04348A850C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8CB52-3552-3514-3F19-41C1B9BF8F68}"/>
              </a:ext>
            </a:extLst>
          </p:cNvPr>
          <p:cNvSpPr>
            <a:spLocks noGrp="1"/>
          </p:cNvSpPr>
          <p:nvPr>
            <p:ph type="dt" sz="half" idx="10"/>
          </p:nvPr>
        </p:nvSpPr>
        <p:spPr/>
        <p:txBody>
          <a:bodyPr/>
          <a:lstStyle/>
          <a:p>
            <a:fld id="{EFB64942-E47D-4D7E-AAC7-38B2016F22D0}" type="datetimeFigureOut">
              <a:rPr lang="en-US" smtClean="0"/>
              <a:t>11/17/2023</a:t>
            </a:fld>
            <a:endParaRPr lang="en-US"/>
          </a:p>
        </p:txBody>
      </p:sp>
      <p:sp>
        <p:nvSpPr>
          <p:cNvPr id="5" name="Footer Placeholder 4">
            <a:extLst>
              <a:ext uri="{FF2B5EF4-FFF2-40B4-BE49-F238E27FC236}">
                <a16:creationId xmlns:a16="http://schemas.microsoft.com/office/drawing/2014/main" id="{3D942CDC-A590-E465-6AC3-E1F1DC8894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772D38-77D3-13F7-DAB1-E81FA88FAD43}"/>
              </a:ext>
            </a:extLst>
          </p:cNvPr>
          <p:cNvSpPr>
            <a:spLocks noGrp="1"/>
          </p:cNvSpPr>
          <p:nvPr>
            <p:ph type="sldNum" sz="quarter" idx="12"/>
          </p:nvPr>
        </p:nvSpPr>
        <p:spPr/>
        <p:txBody>
          <a:bodyPr/>
          <a:lstStyle/>
          <a:p>
            <a:fld id="{25D33192-0C44-4C85-8811-438E6E3E9654}" type="slidenum">
              <a:rPr lang="en-US" smtClean="0"/>
              <a:t>‹#›</a:t>
            </a:fld>
            <a:endParaRPr lang="en-US"/>
          </a:p>
        </p:txBody>
      </p:sp>
    </p:spTree>
    <p:extLst>
      <p:ext uri="{BB962C8B-B14F-4D97-AF65-F5344CB8AC3E}">
        <p14:creationId xmlns:p14="http://schemas.microsoft.com/office/powerpoint/2010/main" val="3701090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514BF0-7A9F-0C3C-04C1-213729C12C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2FFB07-72EA-C537-2DAF-5A5CF69A85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BB58F6-452D-5BB6-DAEF-3DBA35FCCFD9}"/>
              </a:ext>
            </a:extLst>
          </p:cNvPr>
          <p:cNvSpPr>
            <a:spLocks noGrp="1"/>
          </p:cNvSpPr>
          <p:nvPr>
            <p:ph type="dt" sz="half" idx="10"/>
          </p:nvPr>
        </p:nvSpPr>
        <p:spPr/>
        <p:txBody>
          <a:bodyPr/>
          <a:lstStyle/>
          <a:p>
            <a:fld id="{EFB64942-E47D-4D7E-AAC7-38B2016F22D0}" type="datetimeFigureOut">
              <a:rPr lang="en-US" smtClean="0"/>
              <a:t>11/17/2023</a:t>
            </a:fld>
            <a:endParaRPr lang="en-US"/>
          </a:p>
        </p:txBody>
      </p:sp>
      <p:sp>
        <p:nvSpPr>
          <p:cNvPr id="5" name="Footer Placeholder 4">
            <a:extLst>
              <a:ext uri="{FF2B5EF4-FFF2-40B4-BE49-F238E27FC236}">
                <a16:creationId xmlns:a16="http://schemas.microsoft.com/office/drawing/2014/main" id="{EF61BF88-C43D-006B-F0BA-6207A8FBEE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11D8B0-8560-75E9-4398-7B3A5989B9CE}"/>
              </a:ext>
            </a:extLst>
          </p:cNvPr>
          <p:cNvSpPr>
            <a:spLocks noGrp="1"/>
          </p:cNvSpPr>
          <p:nvPr>
            <p:ph type="sldNum" sz="quarter" idx="12"/>
          </p:nvPr>
        </p:nvSpPr>
        <p:spPr/>
        <p:txBody>
          <a:bodyPr/>
          <a:lstStyle/>
          <a:p>
            <a:fld id="{25D33192-0C44-4C85-8811-438E6E3E9654}" type="slidenum">
              <a:rPr lang="en-US" smtClean="0"/>
              <a:t>‹#›</a:t>
            </a:fld>
            <a:endParaRPr lang="en-US"/>
          </a:p>
        </p:txBody>
      </p:sp>
    </p:spTree>
    <p:extLst>
      <p:ext uri="{BB962C8B-B14F-4D97-AF65-F5344CB8AC3E}">
        <p14:creationId xmlns:p14="http://schemas.microsoft.com/office/powerpoint/2010/main" val="2625482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A2216-B11F-06ED-2527-CEFB79839B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DA0DEE-BC57-7AFB-C3EF-C66C68BB3F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82EED-814E-CAEF-7CD9-A7B281035249}"/>
              </a:ext>
            </a:extLst>
          </p:cNvPr>
          <p:cNvSpPr>
            <a:spLocks noGrp="1"/>
          </p:cNvSpPr>
          <p:nvPr>
            <p:ph type="dt" sz="half" idx="10"/>
          </p:nvPr>
        </p:nvSpPr>
        <p:spPr/>
        <p:txBody>
          <a:bodyPr/>
          <a:lstStyle/>
          <a:p>
            <a:fld id="{EFB64942-E47D-4D7E-AAC7-38B2016F22D0}" type="datetimeFigureOut">
              <a:rPr lang="en-US" smtClean="0"/>
              <a:t>11/17/2023</a:t>
            </a:fld>
            <a:endParaRPr lang="en-US"/>
          </a:p>
        </p:txBody>
      </p:sp>
      <p:sp>
        <p:nvSpPr>
          <p:cNvPr id="5" name="Footer Placeholder 4">
            <a:extLst>
              <a:ext uri="{FF2B5EF4-FFF2-40B4-BE49-F238E27FC236}">
                <a16:creationId xmlns:a16="http://schemas.microsoft.com/office/drawing/2014/main" id="{94B50F3F-AA83-C11C-430E-9BDD0C96D4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913F4-4394-9920-2DB7-5BCE80AB437C}"/>
              </a:ext>
            </a:extLst>
          </p:cNvPr>
          <p:cNvSpPr>
            <a:spLocks noGrp="1"/>
          </p:cNvSpPr>
          <p:nvPr>
            <p:ph type="sldNum" sz="quarter" idx="12"/>
          </p:nvPr>
        </p:nvSpPr>
        <p:spPr/>
        <p:txBody>
          <a:bodyPr/>
          <a:lstStyle/>
          <a:p>
            <a:fld id="{25D33192-0C44-4C85-8811-438E6E3E9654}" type="slidenum">
              <a:rPr lang="en-US" smtClean="0"/>
              <a:t>‹#›</a:t>
            </a:fld>
            <a:endParaRPr lang="en-US"/>
          </a:p>
        </p:txBody>
      </p:sp>
    </p:spTree>
    <p:extLst>
      <p:ext uri="{BB962C8B-B14F-4D97-AF65-F5344CB8AC3E}">
        <p14:creationId xmlns:p14="http://schemas.microsoft.com/office/powerpoint/2010/main" val="2282763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7A2A1-2B41-695C-63EF-47376D93AD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FE5785-2757-3E0C-1506-075143E701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42C215-C83B-F2E1-9A10-A0CDEC4A302A}"/>
              </a:ext>
            </a:extLst>
          </p:cNvPr>
          <p:cNvSpPr>
            <a:spLocks noGrp="1"/>
          </p:cNvSpPr>
          <p:nvPr>
            <p:ph type="dt" sz="half" idx="10"/>
          </p:nvPr>
        </p:nvSpPr>
        <p:spPr/>
        <p:txBody>
          <a:bodyPr/>
          <a:lstStyle/>
          <a:p>
            <a:fld id="{EFB64942-E47D-4D7E-AAC7-38B2016F22D0}" type="datetimeFigureOut">
              <a:rPr lang="en-US" smtClean="0"/>
              <a:t>11/17/2023</a:t>
            </a:fld>
            <a:endParaRPr lang="en-US"/>
          </a:p>
        </p:txBody>
      </p:sp>
      <p:sp>
        <p:nvSpPr>
          <p:cNvPr id="5" name="Footer Placeholder 4">
            <a:extLst>
              <a:ext uri="{FF2B5EF4-FFF2-40B4-BE49-F238E27FC236}">
                <a16:creationId xmlns:a16="http://schemas.microsoft.com/office/drawing/2014/main" id="{4FA7FB30-6000-F23E-9319-CE0DA6A3C0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40B39D-8ACD-4915-99DF-2CCC5648ACBA}"/>
              </a:ext>
            </a:extLst>
          </p:cNvPr>
          <p:cNvSpPr>
            <a:spLocks noGrp="1"/>
          </p:cNvSpPr>
          <p:nvPr>
            <p:ph type="sldNum" sz="quarter" idx="12"/>
          </p:nvPr>
        </p:nvSpPr>
        <p:spPr/>
        <p:txBody>
          <a:bodyPr/>
          <a:lstStyle/>
          <a:p>
            <a:fld id="{25D33192-0C44-4C85-8811-438E6E3E9654}" type="slidenum">
              <a:rPr lang="en-US" smtClean="0"/>
              <a:t>‹#›</a:t>
            </a:fld>
            <a:endParaRPr lang="en-US"/>
          </a:p>
        </p:txBody>
      </p:sp>
    </p:spTree>
    <p:extLst>
      <p:ext uri="{BB962C8B-B14F-4D97-AF65-F5344CB8AC3E}">
        <p14:creationId xmlns:p14="http://schemas.microsoft.com/office/powerpoint/2010/main" val="4062591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997EF-C458-41F2-DF78-91D7C68744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431CF7-D689-E81A-1FFC-7C84335CE5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553683-A5BB-53BC-BE3D-669C172837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EE6AB2-9CB5-E22B-C818-3EA55F57A94C}"/>
              </a:ext>
            </a:extLst>
          </p:cNvPr>
          <p:cNvSpPr>
            <a:spLocks noGrp="1"/>
          </p:cNvSpPr>
          <p:nvPr>
            <p:ph type="dt" sz="half" idx="10"/>
          </p:nvPr>
        </p:nvSpPr>
        <p:spPr/>
        <p:txBody>
          <a:bodyPr/>
          <a:lstStyle/>
          <a:p>
            <a:fld id="{EFB64942-E47D-4D7E-AAC7-38B2016F22D0}" type="datetimeFigureOut">
              <a:rPr lang="en-US" smtClean="0"/>
              <a:t>11/17/2023</a:t>
            </a:fld>
            <a:endParaRPr lang="en-US"/>
          </a:p>
        </p:txBody>
      </p:sp>
      <p:sp>
        <p:nvSpPr>
          <p:cNvPr id="6" name="Footer Placeholder 5">
            <a:extLst>
              <a:ext uri="{FF2B5EF4-FFF2-40B4-BE49-F238E27FC236}">
                <a16:creationId xmlns:a16="http://schemas.microsoft.com/office/drawing/2014/main" id="{95D0F0E1-14A4-87B2-2B5A-17921A9A43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B22DD-571B-A9F6-480C-700376BC33B4}"/>
              </a:ext>
            </a:extLst>
          </p:cNvPr>
          <p:cNvSpPr>
            <a:spLocks noGrp="1"/>
          </p:cNvSpPr>
          <p:nvPr>
            <p:ph type="sldNum" sz="quarter" idx="12"/>
          </p:nvPr>
        </p:nvSpPr>
        <p:spPr/>
        <p:txBody>
          <a:bodyPr/>
          <a:lstStyle/>
          <a:p>
            <a:fld id="{25D33192-0C44-4C85-8811-438E6E3E9654}" type="slidenum">
              <a:rPr lang="en-US" smtClean="0"/>
              <a:t>‹#›</a:t>
            </a:fld>
            <a:endParaRPr lang="en-US"/>
          </a:p>
        </p:txBody>
      </p:sp>
    </p:spTree>
    <p:extLst>
      <p:ext uri="{BB962C8B-B14F-4D97-AF65-F5344CB8AC3E}">
        <p14:creationId xmlns:p14="http://schemas.microsoft.com/office/powerpoint/2010/main" val="1332895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2DF50-EDCD-EE02-773D-9C8254D700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9F23AC-5FF1-80E7-5D14-F70778FEED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2FB303-AA83-A889-DD81-BD1EE2EBA6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D29AF1-0434-D68F-9BD3-4FEFD30EB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89C92C-2C47-1FFF-C6C6-AC2C5FC9CC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7A11E3-15B5-2DC9-D11D-47CC0767DE37}"/>
              </a:ext>
            </a:extLst>
          </p:cNvPr>
          <p:cNvSpPr>
            <a:spLocks noGrp="1"/>
          </p:cNvSpPr>
          <p:nvPr>
            <p:ph type="dt" sz="half" idx="10"/>
          </p:nvPr>
        </p:nvSpPr>
        <p:spPr/>
        <p:txBody>
          <a:bodyPr/>
          <a:lstStyle/>
          <a:p>
            <a:fld id="{EFB64942-E47D-4D7E-AAC7-38B2016F22D0}" type="datetimeFigureOut">
              <a:rPr lang="en-US" smtClean="0"/>
              <a:t>11/17/2023</a:t>
            </a:fld>
            <a:endParaRPr lang="en-US"/>
          </a:p>
        </p:txBody>
      </p:sp>
      <p:sp>
        <p:nvSpPr>
          <p:cNvPr id="8" name="Footer Placeholder 7">
            <a:extLst>
              <a:ext uri="{FF2B5EF4-FFF2-40B4-BE49-F238E27FC236}">
                <a16:creationId xmlns:a16="http://schemas.microsoft.com/office/drawing/2014/main" id="{5F92BA98-1A52-21A7-3D4A-791C2313F2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651166-764F-B16F-55F5-035E58624F02}"/>
              </a:ext>
            </a:extLst>
          </p:cNvPr>
          <p:cNvSpPr>
            <a:spLocks noGrp="1"/>
          </p:cNvSpPr>
          <p:nvPr>
            <p:ph type="sldNum" sz="quarter" idx="12"/>
          </p:nvPr>
        </p:nvSpPr>
        <p:spPr/>
        <p:txBody>
          <a:bodyPr/>
          <a:lstStyle/>
          <a:p>
            <a:fld id="{25D33192-0C44-4C85-8811-438E6E3E9654}" type="slidenum">
              <a:rPr lang="en-US" smtClean="0"/>
              <a:t>‹#›</a:t>
            </a:fld>
            <a:endParaRPr lang="en-US"/>
          </a:p>
        </p:txBody>
      </p:sp>
    </p:spTree>
    <p:extLst>
      <p:ext uri="{BB962C8B-B14F-4D97-AF65-F5344CB8AC3E}">
        <p14:creationId xmlns:p14="http://schemas.microsoft.com/office/powerpoint/2010/main" val="2075932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AE20F-F458-B26A-88B0-6DB5026025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BB7C18-F818-004C-D755-5E05CE265C9A}"/>
              </a:ext>
            </a:extLst>
          </p:cNvPr>
          <p:cNvSpPr>
            <a:spLocks noGrp="1"/>
          </p:cNvSpPr>
          <p:nvPr>
            <p:ph type="dt" sz="half" idx="10"/>
          </p:nvPr>
        </p:nvSpPr>
        <p:spPr/>
        <p:txBody>
          <a:bodyPr/>
          <a:lstStyle/>
          <a:p>
            <a:fld id="{EFB64942-E47D-4D7E-AAC7-38B2016F22D0}" type="datetimeFigureOut">
              <a:rPr lang="en-US" smtClean="0"/>
              <a:t>11/17/2023</a:t>
            </a:fld>
            <a:endParaRPr lang="en-US"/>
          </a:p>
        </p:txBody>
      </p:sp>
      <p:sp>
        <p:nvSpPr>
          <p:cNvPr id="4" name="Footer Placeholder 3">
            <a:extLst>
              <a:ext uri="{FF2B5EF4-FFF2-40B4-BE49-F238E27FC236}">
                <a16:creationId xmlns:a16="http://schemas.microsoft.com/office/drawing/2014/main" id="{B5B850A7-89CC-1EB7-476C-F21F97994A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64715C-9C15-29FA-64B3-74EBF5BCA7AC}"/>
              </a:ext>
            </a:extLst>
          </p:cNvPr>
          <p:cNvSpPr>
            <a:spLocks noGrp="1"/>
          </p:cNvSpPr>
          <p:nvPr>
            <p:ph type="sldNum" sz="quarter" idx="12"/>
          </p:nvPr>
        </p:nvSpPr>
        <p:spPr/>
        <p:txBody>
          <a:bodyPr/>
          <a:lstStyle/>
          <a:p>
            <a:fld id="{25D33192-0C44-4C85-8811-438E6E3E9654}" type="slidenum">
              <a:rPr lang="en-US" smtClean="0"/>
              <a:t>‹#›</a:t>
            </a:fld>
            <a:endParaRPr lang="en-US"/>
          </a:p>
        </p:txBody>
      </p:sp>
    </p:spTree>
    <p:extLst>
      <p:ext uri="{BB962C8B-B14F-4D97-AF65-F5344CB8AC3E}">
        <p14:creationId xmlns:p14="http://schemas.microsoft.com/office/powerpoint/2010/main" val="2995988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7475C1-6727-1229-45AB-EC1570C57A47}"/>
              </a:ext>
            </a:extLst>
          </p:cNvPr>
          <p:cNvSpPr>
            <a:spLocks noGrp="1"/>
          </p:cNvSpPr>
          <p:nvPr>
            <p:ph type="dt" sz="half" idx="10"/>
          </p:nvPr>
        </p:nvSpPr>
        <p:spPr/>
        <p:txBody>
          <a:bodyPr/>
          <a:lstStyle/>
          <a:p>
            <a:fld id="{EFB64942-E47D-4D7E-AAC7-38B2016F22D0}" type="datetimeFigureOut">
              <a:rPr lang="en-US" smtClean="0"/>
              <a:t>11/17/2023</a:t>
            </a:fld>
            <a:endParaRPr lang="en-US"/>
          </a:p>
        </p:txBody>
      </p:sp>
      <p:sp>
        <p:nvSpPr>
          <p:cNvPr id="3" name="Footer Placeholder 2">
            <a:extLst>
              <a:ext uri="{FF2B5EF4-FFF2-40B4-BE49-F238E27FC236}">
                <a16:creationId xmlns:a16="http://schemas.microsoft.com/office/drawing/2014/main" id="{6E4221CD-0BAB-E8DE-B814-2039F7BCDD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80FAB77-43B1-60CC-78D6-BF1F5798F34E}"/>
              </a:ext>
            </a:extLst>
          </p:cNvPr>
          <p:cNvSpPr>
            <a:spLocks noGrp="1"/>
          </p:cNvSpPr>
          <p:nvPr>
            <p:ph type="sldNum" sz="quarter" idx="12"/>
          </p:nvPr>
        </p:nvSpPr>
        <p:spPr/>
        <p:txBody>
          <a:bodyPr/>
          <a:lstStyle/>
          <a:p>
            <a:fld id="{25D33192-0C44-4C85-8811-438E6E3E9654}" type="slidenum">
              <a:rPr lang="en-US" smtClean="0"/>
              <a:t>‹#›</a:t>
            </a:fld>
            <a:endParaRPr lang="en-US"/>
          </a:p>
        </p:txBody>
      </p:sp>
    </p:spTree>
    <p:extLst>
      <p:ext uri="{BB962C8B-B14F-4D97-AF65-F5344CB8AC3E}">
        <p14:creationId xmlns:p14="http://schemas.microsoft.com/office/powerpoint/2010/main" val="1746983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5032-2452-8047-33E5-9622F1E46B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D7FA87-5BCF-80AE-B901-9811FF9870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0D3F2A-432B-79BC-B2DF-8DBD05BEE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F6EDC9-69F9-0A30-4722-42D0BE58AF40}"/>
              </a:ext>
            </a:extLst>
          </p:cNvPr>
          <p:cNvSpPr>
            <a:spLocks noGrp="1"/>
          </p:cNvSpPr>
          <p:nvPr>
            <p:ph type="dt" sz="half" idx="10"/>
          </p:nvPr>
        </p:nvSpPr>
        <p:spPr/>
        <p:txBody>
          <a:bodyPr/>
          <a:lstStyle/>
          <a:p>
            <a:fld id="{EFB64942-E47D-4D7E-AAC7-38B2016F22D0}" type="datetimeFigureOut">
              <a:rPr lang="en-US" smtClean="0"/>
              <a:t>11/17/2023</a:t>
            </a:fld>
            <a:endParaRPr lang="en-US"/>
          </a:p>
        </p:txBody>
      </p:sp>
      <p:sp>
        <p:nvSpPr>
          <p:cNvPr id="6" name="Footer Placeholder 5">
            <a:extLst>
              <a:ext uri="{FF2B5EF4-FFF2-40B4-BE49-F238E27FC236}">
                <a16:creationId xmlns:a16="http://schemas.microsoft.com/office/drawing/2014/main" id="{0915A1E3-99AA-65DD-ACAE-8D03D87894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A5B687-8C5D-B5E8-1519-DBF9C5DE7076}"/>
              </a:ext>
            </a:extLst>
          </p:cNvPr>
          <p:cNvSpPr>
            <a:spLocks noGrp="1"/>
          </p:cNvSpPr>
          <p:nvPr>
            <p:ph type="sldNum" sz="quarter" idx="12"/>
          </p:nvPr>
        </p:nvSpPr>
        <p:spPr/>
        <p:txBody>
          <a:bodyPr/>
          <a:lstStyle/>
          <a:p>
            <a:fld id="{25D33192-0C44-4C85-8811-438E6E3E9654}" type="slidenum">
              <a:rPr lang="en-US" smtClean="0"/>
              <a:t>‹#›</a:t>
            </a:fld>
            <a:endParaRPr lang="en-US"/>
          </a:p>
        </p:txBody>
      </p:sp>
    </p:spTree>
    <p:extLst>
      <p:ext uri="{BB962C8B-B14F-4D97-AF65-F5344CB8AC3E}">
        <p14:creationId xmlns:p14="http://schemas.microsoft.com/office/powerpoint/2010/main" val="2185932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FD2E6-BAD3-3A52-EA16-F9BC894570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4E149F-CDD7-5ECB-2587-A6AC1123D8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8F4723-30DE-121E-CB5B-55E14CD8F7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591C38-0DE2-00B7-EA2B-20088FDED441}"/>
              </a:ext>
            </a:extLst>
          </p:cNvPr>
          <p:cNvSpPr>
            <a:spLocks noGrp="1"/>
          </p:cNvSpPr>
          <p:nvPr>
            <p:ph type="dt" sz="half" idx="10"/>
          </p:nvPr>
        </p:nvSpPr>
        <p:spPr/>
        <p:txBody>
          <a:bodyPr/>
          <a:lstStyle/>
          <a:p>
            <a:fld id="{EFB64942-E47D-4D7E-AAC7-38B2016F22D0}" type="datetimeFigureOut">
              <a:rPr lang="en-US" smtClean="0"/>
              <a:t>11/17/2023</a:t>
            </a:fld>
            <a:endParaRPr lang="en-US"/>
          </a:p>
        </p:txBody>
      </p:sp>
      <p:sp>
        <p:nvSpPr>
          <p:cNvPr id="6" name="Footer Placeholder 5">
            <a:extLst>
              <a:ext uri="{FF2B5EF4-FFF2-40B4-BE49-F238E27FC236}">
                <a16:creationId xmlns:a16="http://schemas.microsoft.com/office/drawing/2014/main" id="{A9EF487D-A282-900A-F10E-059908D5C7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D7C98C-E005-0AE0-97DB-B62FB6F49EEB}"/>
              </a:ext>
            </a:extLst>
          </p:cNvPr>
          <p:cNvSpPr>
            <a:spLocks noGrp="1"/>
          </p:cNvSpPr>
          <p:nvPr>
            <p:ph type="sldNum" sz="quarter" idx="12"/>
          </p:nvPr>
        </p:nvSpPr>
        <p:spPr/>
        <p:txBody>
          <a:bodyPr/>
          <a:lstStyle/>
          <a:p>
            <a:fld id="{25D33192-0C44-4C85-8811-438E6E3E9654}" type="slidenum">
              <a:rPr lang="en-US" smtClean="0"/>
              <a:t>‹#›</a:t>
            </a:fld>
            <a:endParaRPr lang="en-US"/>
          </a:p>
        </p:txBody>
      </p:sp>
    </p:spTree>
    <p:extLst>
      <p:ext uri="{BB962C8B-B14F-4D97-AF65-F5344CB8AC3E}">
        <p14:creationId xmlns:p14="http://schemas.microsoft.com/office/powerpoint/2010/main" val="3716802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561FCF-22A4-8939-8139-B77208A816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BC779C-A78D-CDF5-91A3-4220A39E09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D7182A-F12B-6867-71C8-F169414885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B64942-E47D-4D7E-AAC7-38B2016F22D0}" type="datetimeFigureOut">
              <a:rPr lang="en-US" smtClean="0"/>
              <a:t>11/17/2023</a:t>
            </a:fld>
            <a:endParaRPr lang="en-US"/>
          </a:p>
        </p:txBody>
      </p:sp>
      <p:sp>
        <p:nvSpPr>
          <p:cNvPr id="5" name="Footer Placeholder 4">
            <a:extLst>
              <a:ext uri="{FF2B5EF4-FFF2-40B4-BE49-F238E27FC236}">
                <a16:creationId xmlns:a16="http://schemas.microsoft.com/office/drawing/2014/main" id="{4A068254-68F3-2155-CDF0-F1C1CB1314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383F47-6D6D-009F-4864-EC60C566BE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D33192-0C44-4C85-8811-438E6E3E9654}" type="slidenum">
              <a:rPr lang="en-US" smtClean="0"/>
              <a:t>‹#›</a:t>
            </a:fld>
            <a:endParaRPr lang="en-US"/>
          </a:p>
        </p:txBody>
      </p:sp>
    </p:spTree>
    <p:extLst>
      <p:ext uri="{BB962C8B-B14F-4D97-AF65-F5344CB8AC3E}">
        <p14:creationId xmlns:p14="http://schemas.microsoft.com/office/powerpoint/2010/main" val="22842526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customXml" Target="../ink/ink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customXml" Target="../ink/ink3.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customXml" Target="../ink/ink5.xml"/><Relationship Id="rId11" Type="http://schemas.openxmlformats.org/officeDocument/2006/relationships/customXml" Target="../ink/ink7.xml"/><Relationship Id="rId5" Type="http://schemas.openxmlformats.org/officeDocument/2006/relationships/image" Target="../media/image5.jpeg"/><Relationship Id="rId10" Type="http://schemas.openxmlformats.org/officeDocument/2006/relationships/image" Target="../media/image3.png"/><Relationship Id="rId4" Type="http://schemas.openxmlformats.org/officeDocument/2006/relationships/image" Target="../media/image4.jpeg"/><Relationship Id="rId9" Type="http://schemas.openxmlformats.org/officeDocument/2006/relationships/customXml" Target="../ink/ink6.xml"/></Relationships>
</file>

<file path=ppt/slides/_rels/slide3.xml.rels><?xml version="1.0" encoding="UTF-8" standalone="yes"?>
<Relationships xmlns="http://schemas.openxmlformats.org/package/2006/relationships"><Relationship Id="rId8" Type="http://schemas.openxmlformats.org/officeDocument/2006/relationships/customXml" Target="../ink/ink9.xml"/><Relationship Id="rId3" Type="http://schemas.openxmlformats.org/officeDocument/2006/relationships/slideLayout" Target="../slideLayouts/slideLayout4.xml"/><Relationship Id="rId7" Type="http://schemas.openxmlformats.org/officeDocument/2006/relationships/image" Target="../media/image70.png"/><Relationship Id="rId12" Type="http://schemas.openxmlformats.org/officeDocument/2006/relationships/image" Target="../media/image1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customXml" Target="../ink/ink8.xml"/><Relationship Id="rId11" Type="http://schemas.openxmlformats.org/officeDocument/2006/relationships/image" Target="../media/image9.png"/><Relationship Id="rId5" Type="http://schemas.openxmlformats.org/officeDocument/2006/relationships/image" Target="../media/image8.jpeg"/><Relationship Id="rId10" Type="http://schemas.openxmlformats.org/officeDocument/2006/relationships/customXml" Target="../ink/ink10.xml"/><Relationship Id="rId4" Type="http://schemas.openxmlformats.org/officeDocument/2006/relationships/image" Target="../media/image7.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customXml" Target="../ink/ink11.xml"/><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4.xml"/><Relationship Id="rId7" Type="http://schemas.openxmlformats.org/officeDocument/2006/relationships/image" Target="../media/image15.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customXml" Target="../ink/ink12.xml"/><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7.png"/><Relationship Id="rId5" Type="http://schemas.openxmlformats.org/officeDocument/2006/relationships/customXml" Target="../ink/ink13.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8" Type="http://schemas.openxmlformats.org/officeDocument/2006/relationships/customXml" Target="../ink/ink16.xml"/><Relationship Id="rId13" Type="http://schemas.openxmlformats.org/officeDocument/2006/relationships/image" Target="../media/image160.png"/><Relationship Id="rId18" Type="http://schemas.openxmlformats.org/officeDocument/2006/relationships/image" Target="../media/image20.png"/><Relationship Id="rId3" Type="http://schemas.openxmlformats.org/officeDocument/2006/relationships/slideLayout" Target="../slideLayouts/slideLayout6.xml"/><Relationship Id="rId7" Type="http://schemas.openxmlformats.org/officeDocument/2006/relationships/image" Target="../media/image11.png"/><Relationship Id="rId12" Type="http://schemas.openxmlformats.org/officeDocument/2006/relationships/customXml" Target="../ink/ink18.xml"/><Relationship Id="rId17" Type="http://schemas.openxmlformats.org/officeDocument/2006/relationships/customXml" Target="../ink/ink20.xml"/><Relationship Id="rId2" Type="http://schemas.openxmlformats.org/officeDocument/2006/relationships/video" Target="../media/media7.mp4"/><Relationship Id="rId16" Type="http://schemas.openxmlformats.org/officeDocument/2006/relationships/image" Target="../media/image19.png"/><Relationship Id="rId20" Type="http://schemas.openxmlformats.org/officeDocument/2006/relationships/image" Target="../media/image21.png"/><Relationship Id="rId1" Type="http://schemas.microsoft.com/office/2007/relationships/media" Target="../media/media7.mp4"/><Relationship Id="rId6" Type="http://schemas.openxmlformats.org/officeDocument/2006/relationships/customXml" Target="../ink/ink15.xml"/><Relationship Id="rId11" Type="http://schemas.openxmlformats.org/officeDocument/2006/relationships/image" Target="../media/image14.png"/><Relationship Id="rId5" Type="http://schemas.openxmlformats.org/officeDocument/2006/relationships/image" Target="../media/image100.png"/><Relationship Id="rId15" Type="http://schemas.openxmlformats.org/officeDocument/2006/relationships/image" Target="../media/image180.png"/><Relationship Id="rId10" Type="http://schemas.openxmlformats.org/officeDocument/2006/relationships/customXml" Target="../ink/ink17.xml"/><Relationship Id="rId19" Type="http://schemas.openxmlformats.org/officeDocument/2006/relationships/customXml" Target="../ink/ink21.xml"/><Relationship Id="rId4" Type="http://schemas.openxmlformats.org/officeDocument/2006/relationships/customXml" Target="../ink/ink14.xml"/><Relationship Id="rId9" Type="http://schemas.openxmlformats.org/officeDocument/2006/relationships/image" Target="../media/image130.png"/><Relationship Id="rId14" Type="http://schemas.openxmlformats.org/officeDocument/2006/relationships/customXml" Target="../ink/ink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7A9A4-C739-BC01-161E-75A47672D9ED}"/>
              </a:ext>
            </a:extLst>
          </p:cNvPr>
          <p:cNvSpPr>
            <a:spLocks noGrp="1"/>
          </p:cNvSpPr>
          <p:nvPr>
            <p:ph type="ctrTitle"/>
          </p:nvPr>
        </p:nvSpPr>
        <p:spPr/>
        <p:txBody>
          <a:bodyPr/>
          <a:lstStyle/>
          <a:p>
            <a:r>
              <a:rPr lang="en-US" dirty="0" err="1"/>
              <a:t>Quel</a:t>
            </a:r>
            <a:r>
              <a:rPr lang="en-US" dirty="0"/>
              <a:t> </a:t>
            </a:r>
            <a:r>
              <a:rPr lang="en-US" dirty="0" err="1"/>
              <a:t>metier</a:t>
            </a:r>
            <a:r>
              <a:rPr lang="en-US" dirty="0"/>
              <a:t> </a:t>
            </a:r>
            <a:r>
              <a:rPr lang="en-US" dirty="0" err="1"/>
              <a:t>tu</a:t>
            </a:r>
            <a:r>
              <a:rPr lang="en-US" dirty="0"/>
              <a:t> </a:t>
            </a:r>
            <a:r>
              <a:rPr lang="en-US" dirty="0" err="1"/>
              <a:t>veux</a:t>
            </a:r>
            <a:r>
              <a:rPr lang="en-US" dirty="0"/>
              <a:t> faire plus tard ?</a:t>
            </a:r>
          </a:p>
        </p:txBody>
      </p:sp>
      <p:sp>
        <p:nvSpPr>
          <p:cNvPr id="3" name="Subtitle 2">
            <a:extLst>
              <a:ext uri="{FF2B5EF4-FFF2-40B4-BE49-F238E27FC236}">
                <a16:creationId xmlns:a16="http://schemas.microsoft.com/office/drawing/2014/main" id="{DFA1B4A5-C894-2AF9-68E7-0B00E6840C6B}"/>
              </a:ext>
            </a:extLst>
          </p:cNvPr>
          <p:cNvSpPr>
            <a:spLocks noGrp="1"/>
          </p:cNvSpPr>
          <p:nvPr>
            <p:ph type="subTitle" idx="1"/>
          </p:nvPr>
        </p:nvSpPr>
        <p:spPr/>
        <p:txBody>
          <a:bodyPr/>
          <a:lstStyle/>
          <a:p>
            <a:endParaRPr lang="en-US" dirty="0"/>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05AEAE0E-4918-09BC-E0CD-B4B12A4ABB69}"/>
                  </a:ext>
                </a:extLst>
              </p14:cNvPr>
              <p14:cNvContentPartPr/>
              <p14:nvPr/>
            </p14:nvContentPartPr>
            <p14:xfrm>
              <a:off x="4667647" y="1813815"/>
              <a:ext cx="133200" cy="181080"/>
            </p14:xfrm>
          </p:contentPart>
        </mc:Choice>
        <mc:Fallback xmlns="">
          <p:pic>
            <p:nvPicPr>
              <p:cNvPr id="4" name="Ink 3">
                <a:extLst>
                  <a:ext uri="{FF2B5EF4-FFF2-40B4-BE49-F238E27FC236}">
                    <a16:creationId xmlns:a16="http://schemas.microsoft.com/office/drawing/2014/main" id="{05AEAE0E-4918-09BC-E0CD-B4B12A4ABB69}"/>
                  </a:ext>
                </a:extLst>
              </p:cNvPr>
              <p:cNvPicPr/>
              <p:nvPr/>
            </p:nvPicPr>
            <p:blipFill>
              <a:blip r:embed="rId5"/>
              <a:stretch>
                <a:fillRect/>
              </a:stretch>
            </p:blipFill>
            <p:spPr>
              <a:xfrm>
                <a:off x="4658647" y="1805175"/>
                <a:ext cx="150840" cy="198720"/>
              </a:xfrm>
              <a:prstGeom prst="rect">
                <a:avLst/>
              </a:prstGeom>
            </p:spPr>
          </p:pic>
        </mc:Fallback>
      </mc:AlternateContent>
      <p:pic>
        <p:nvPicPr>
          <p:cNvPr id="15" name="Video 14">
            <a:hlinkClick r:id="" action="ppaction://media"/>
            <a:extLst>
              <a:ext uri="{FF2B5EF4-FFF2-40B4-BE49-F238E27FC236}">
                <a16:creationId xmlns:a16="http://schemas.microsoft.com/office/drawing/2014/main" id="{186B78D0-FB67-8CE1-102C-875C2C07169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grpSp>
        <p:nvGrpSpPr>
          <p:cNvPr id="12" name="Group 11">
            <a:extLst>
              <a:ext uri="{FF2B5EF4-FFF2-40B4-BE49-F238E27FC236}">
                <a16:creationId xmlns:a16="http://schemas.microsoft.com/office/drawing/2014/main" id="{17C86F63-D789-41C3-7FD0-144D0D2344BF}"/>
              </a:ext>
            </a:extLst>
          </p:cNvPr>
          <p:cNvGrpSpPr/>
          <p:nvPr/>
        </p:nvGrpSpPr>
        <p:grpSpPr>
          <a:xfrm>
            <a:off x="3892819" y="5029037"/>
            <a:ext cx="360" cy="360"/>
            <a:chOff x="3892819" y="5029037"/>
            <a:chExt cx="360" cy="360"/>
          </a:xfrm>
        </p:grpSpPr>
        <mc:AlternateContent xmlns:mc="http://schemas.openxmlformats.org/markup-compatibility/2006">
          <mc:Choice xmlns:p14="http://schemas.microsoft.com/office/powerpoint/2010/main" Requires="p14">
            <p:contentPart p14:bwMode="auto" r:id="rId7">
              <p14:nvContentPartPr>
                <p14:cNvPr id="9" name="Ink 8">
                  <a:extLst>
                    <a:ext uri="{FF2B5EF4-FFF2-40B4-BE49-F238E27FC236}">
                      <a16:creationId xmlns:a16="http://schemas.microsoft.com/office/drawing/2014/main" id="{930E7D0E-311E-5A75-B71A-ADF25C6064A0}"/>
                    </a:ext>
                  </a:extLst>
                </p14:cNvPr>
                <p14:cNvContentPartPr/>
                <p14:nvPr/>
              </p14:nvContentPartPr>
              <p14:xfrm>
                <a:off x="3892819" y="5029037"/>
                <a:ext cx="360" cy="360"/>
              </p14:xfrm>
            </p:contentPart>
          </mc:Choice>
          <mc:Fallback>
            <p:pic>
              <p:nvPicPr>
                <p:cNvPr id="9" name="Ink 8">
                  <a:extLst>
                    <a:ext uri="{FF2B5EF4-FFF2-40B4-BE49-F238E27FC236}">
                      <a16:creationId xmlns:a16="http://schemas.microsoft.com/office/drawing/2014/main" id="{930E7D0E-311E-5A75-B71A-ADF25C6064A0}"/>
                    </a:ext>
                  </a:extLst>
                </p:cNvPr>
                <p:cNvPicPr/>
                <p:nvPr/>
              </p:nvPicPr>
              <p:blipFill>
                <a:blip r:embed="rId8"/>
                <a:stretch>
                  <a:fillRect/>
                </a:stretch>
              </p:blipFill>
              <p:spPr>
                <a:xfrm>
                  <a:off x="3884179" y="5020037"/>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0" name="Ink 9">
                  <a:extLst>
                    <a:ext uri="{FF2B5EF4-FFF2-40B4-BE49-F238E27FC236}">
                      <a16:creationId xmlns:a16="http://schemas.microsoft.com/office/drawing/2014/main" id="{8B348BDF-10BC-521E-B28A-23833D243BC5}"/>
                    </a:ext>
                  </a:extLst>
                </p14:cNvPr>
                <p14:cNvContentPartPr/>
                <p14:nvPr/>
              </p14:nvContentPartPr>
              <p14:xfrm>
                <a:off x="3892819" y="5029037"/>
                <a:ext cx="360" cy="360"/>
              </p14:xfrm>
            </p:contentPart>
          </mc:Choice>
          <mc:Fallback>
            <p:pic>
              <p:nvPicPr>
                <p:cNvPr id="10" name="Ink 9">
                  <a:extLst>
                    <a:ext uri="{FF2B5EF4-FFF2-40B4-BE49-F238E27FC236}">
                      <a16:creationId xmlns:a16="http://schemas.microsoft.com/office/drawing/2014/main" id="{8B348BDF-10BC-521E-B28A-23833D243BC5}"/>
                    </a:ext>
                  </a:extLst>
                </p:cNvPr>
                <p:cNvPicPr/>
                <p:nvPr/>
              </p:nvPicPr>
              <p:blipFill>
                <a:blip r:embed="rId8"/>
                <a:stretch>
                  <a:fillRect/>
                </a:stretch>
              </p:blipFill>
              <p:spPr>
                <a:xfrm>
                  <a:off x="3884179" y="5020037"/>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1" name="Ink 10">
                  <a:extLst>
                    <a:ext uri="{FF2B5EF4-FFF2-40B4-BE49-F238E27FC236}">
                      <a16:creationId xmlns:a16="http://schemas.microsoft.com/office/drawing/2014/main" id="{59FF2673-D405-9F93-D869-B68CDA6C6D43}"/>
                    </a:ext>
                  </a:extLst>
                </p14:cNvPr>
                <p14:cNvContentPartPr/>
                <p14:nvPr/>
              </p14:nvContentPartPr>
              <p14:xfrm>
                <a:off x="3892819" y="5029037"/>
                <a:ext cx="360" cy="360"/>
              </p14:xfrm>
            </p:contentPart>
          </mc:Choice>
          <mc:Fallback>
            <p:pic>
              <p:nvPicPr>
                <p:cNvPr id="11" name="Ink 10">
                  <a:extLst>
                    <a:ext uri="{FF2B5EF4-FFF2-40B4-BE49-F238E27FC236}">
                      <a16:creationId xmlns:a16="http://schemas.microsoft.com/office/drawing/2014/main" id="{59FF2673-D405-9F93-D869-B68CDA6C6D43}"/>
                    </a:ext>
                  </a:extLst>
                </p:cNvPr>
                <p:cNvPicPr/>
                <p:nvPr/>
              </p:nvPicPr>
              <p:blipFill>
                <a:blip r:embed="rId8"/>
                <a:stretch>
                  <a:fillRect/>
                </a:stretch>
              </p:blipFill>
              <p:spPr>
                <a:xfrm>
                  <a:off x="3884179" y="5020037"/>
                  <a:ext cx="18000" cy="18000"/>
                </a:xfrm>
                <a:prstGeom prst="rect">
                  <a:avLst/>
                </a:prstGeom>
              </p:spPr>
            </p:pic>
          </mc:Fallback>
        </mc:AlternateContent>
      </p:grpSp>
    </p:spTree>
    <p:extLst>
      <p:ext uri="{BB962C8B-B14F-4D97-AF65-F5344CB8AC3E}">
        <p14:creationId xmlns:p14="http://schemas.microsoft.com/office/powerpoint/2010/main" val="2133200597"/>
      </p:ext>
    </p:extLst>
  </p:cSld>
  <p:clrMapOvr>
    <a:masterClrMapping/>
  </p:clrMapOvr>
  <mc:AlternateContent xmlns:mc="http://schemas.openxmlformats.org/markup-compatibility/2006">
    <mc:Choice xmlns:p14="http://schemas.microsoft.com/office/powerpoint/2010/main" Requires="p14">
      <p:transition spd="slow" p14:dur="2000" advTm="9728"/>
    </mc:Choice>
    <mc:Fallback>
      <p:transition spd="slow" advTm="9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DB98D-87E6-776B-FF5A-76723873ECD3}"/>
              </a:ext>
            </a:extLst>
          </p:cNvPr>
          <p:cNvSpPr>
            <a:spLocks noGrp="1"/>
          </p:cNvSpPr>
          <p:nvPr>
            <p:ph type="title"/>
          </p:nvPr>
        </p:nvSpPr>
        <p:spPr/>
        <p:txBody>
          <a:bodyPr/>
          <a:lstStyle/>
          <a:p>
            <a:r>
              <a:rPr lang="en-US" dirty="0"/>
              <a:t>Je </a:t>
            </a:r>
            <a:r>
              <a:rPr lang="en-US" dirty="0" err="1"/>
              <a:t>veux</a:t>
            </a:r>
            <a:r>
              <a:rPr lang="en-US" dirty="0"/>
              <a:t> </a:t>
            </a:r>
            <a:r>
              <a:rPr lang="en-US" dirty="0" err="1"/>
              <a:t>etre</a:t>
            </a:r>
            <a:r>
              <a:rPr lang="en-US" dirty="0"/>
              <a:t> </a:t>
            </a:r>
          </a:p>
        </p:txBody>
      </p:sp>
      <p:sp>
        <p:nvSpPr>
          <p:cNvPr id="4" name="Content Placeholder 3">
            <a:extLst>
              <a:ext uri="{FF2B5EF4-FFF2-40B4-BE49-F238E27FC236}">
                <a16:creationId xmlns:a16="http://schemas.microsoft.com/office/drawing/2014/main" id="{4838EF2D-289B-1D76-E3B1-B4DE2F04FD59}"/>
              </a:ext>
            </a:extLst>
          </p:cNvPr>
          <p:cNvSpPr>
            <a:spLocks noGrp="1"/>
          </p:cNvSpPr>
          <p:nvPr>
            <p:ph sz="half" idx="2"/>
          </p:nvPr>
        </p:nvSpPr>
        <p:spPr>
          <a:xfrm>
            <a:off x="6841067" y="2175668"/>
            <a:ext cx="3884083" cy="511177"/>
          </a:xfrm>
        </p:spPr>
        <p:txBody>
          <a:bodyPr>
            <a:noAutofit/>
          </a:bodyPr>
          <a:lstStyle/>
          <a:p>
            <a:r>
              <a:rPr lang="en-US" sz="4400" dirty="0">
                <a:latin typeface="Comic Sans MS" panose="030F0702030302020204" pitchFamily="66" charset="0"/>
              </a:rPr>
              <a:t>Un pompier</a:t>
            </a:r>
          </a:p>
        </p:txBody>
      </p:sp>
      <p:pic>
        <p:nvPicPr>
          <p:cNvPr id="1028" name="Picture 4" descr="A fireman spraying a water hose.">
            <a:extLst>
              <a:ext uri="{FF2B5EF4-FFF2-40B4-BE49-F238E27FC236}">
                <a16:creationId xmlns:a16="http://schemas.microsoft.com/office/drawing/2014/main" id="{34E38BD5-EDE5-6034-44FC-1AC77817C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6075" y="3171825"/>
            <a:ext cx="4029075" cy="387667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7B067CE1-4866-0D47-A6EE-C8840A1A19FB}"/>
              </a:ext>
            </a:extLst>
          </p:cNvPr>
          <p:cNvSpPr>
            <a:spLocks noGrp="1"/>
          </p:cNvSpPr>
          <p:nvPr>
            <p:ph sz="half" idx="1"/>
          </p:nvPr>
        </p:nvSpPr>
        <p:spPr>
          <a:xfrm>
            <a:off x="885824" y="1929797"/>
            <a:ext cx="3281062" cy="1088042"/>
          </a:xfrm>
        </p:spPr>
        <p:txBody>
          <a:bodyPr>
            <a:normAutofit fontScale="25000" lnSpcReduction="20000"/>
          </a:bodyPr>
          <a:lstStyle/>
          <a:p>
            <a:r>
              <a:rPr lang="en-US" sz="21600" dirty="0"/>
              <a:t>Un </a:t>
            </a:r>
            <a:r>
              <a:rPr lang="en-US" sz="21600" dirty="0" err="1"/>
              <a:t>pilote</a:t>
            </a:r>
            <a:endParaRPr lang="en-US" sz="21600" dirty="0"/>
          </a:p>
          <a:p>
            <a:endParaRPr lang="en-US" dirty="0"/>
          </a:p>
          <a:p>
            <a:r>
              <a:rPr lang="en-US" dirty="0"/>
              <a:t> </a:t>
            </a:r>
          </a:p>
        </p:txBody>
      </p:sp>
      <p:pic>
        <p:nvPicPr>
          <p:cNvPr id="1030" name="Picture 6" descr="4,018 Pilot Clipart Images, Stock Photos &amp; Vectors ...">
            <a:extLst>
              <a:ext uri="{FF2B5EF4-FFF2-40B4-BE49-F238E27FC236}">
                <a16:creationId xmlns:a16="http://schemas.microsoft.com/office/drawing/2014/main" id="{8B5445F4-0239-1FB1-7B30-BD647937A2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6850" y="3017839"/>
            <a:ext cx="3281062" cy="2667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CF26334A-02C5-AE34-021C-DA9D146AD11E}"/>
                  </a:ext>
                </a:extLst>
              </p14:cNvPr>
              <p14:cNvContentPartPr/>
              <p14:nvPr/>
            </p14:nvContentPartPr>
            <p14:xfrm>
              <a:off x="2700247" y="704655"/>
              <a:ext cx="137160" cy="166680"/>
            </p14:xfrm>
          </p:contentPart>
        </mc:Choice>
        <mc:Fallback xmlns="">
          <p:pic>
            <p:nvPicPr>
              <p:cNvPr id="6" name="Ink 5">
                <a:extLst>
                  <a:ext uri="{FF2B5EF4-FFF2-40B4-BE49-F238E27FC236}">
                    <a16:creationId xmlns:a16="http://schemas.microsoft.com/office/drawing/2014/main" id="{CF26334A-02C5-AE34-021C-DA9D146AD11E}"/>
                  </a:ext>
                </a:extLst>
              </p:cNvPr>
              <p:cNvPicPr/>
              <p:nvPr/>
            </p:nvPicPr>
            <p:blipFill>
              <a:blip r:embed="rId7"/>
              <a:stretch>
                <a:fillRect/>
              </a:stretch>
            </p:blipFill>
            <p:spPr>
              <a:xfrm>
                <a:off x="2691247" y="696015"/>
                <a:ext cx="154800" cy="184320"/>
              </a:xfrm>
              <a:prstGeom prst="rect">
                <a:avLst/>
              </a:prstGeom>
            </p:spPr>
          </p:pic>
        </mc:Fallback>
      </mc:AlternateContent>
      <p:pic>
        <p:nvPicPr>
          <p:cNvPr id="15" name="Video 14">
            <a:hlinkClick r:id="" action="ppaction://media"/>
            <a:extLst>
              <a:ext uri="{FF2B5EF4-FFF2-40B4-BE49-F238E27FC236}">
                <a16:creationId xmlns:a16="http://schemas.microsoft.com/office/drawing/2014/main" id="{C53B82DC-8B7C-4F35-1F18-7896C43120D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10052304" y="4718304"/>
            <a:ext cx="2057400" cy="2057400"/>
          </a:xfrm>
          <a:prstGeom prst="ellipse">
            <a:avLst/>
          </a:prstGeom>
        </p:spPr>
      </p:pic>
      <p:grpSp>
        <p:nvGrpSpPr>
          <p:cNvPr id="12" name="Group 11">
            <a:extLst>
              <a:ext uri="{FF2B5EF4-FFF2-40B4-BE49-F238E27FC236}">
                <a16:creationId xmlns:a16="http://schemas.microsoft.com/office/drawing/2014/main" id="{CE364172-DFE1-682E-B1F1-83756C30B334}"/>
              </a:ext>
            </a:extLst>
          </p:cNvPr>
          <p:cNvGrpSpPr/>
          <p:nvPr/>
        </p:nvGrpSpPr>
        <p:grpSpPr>
          <a:xfrm>
            <a:off x="5972539" y="6090677"/>
            <a:ext cx="360" cy="360"/>
            <a:chOff x="5972539" y="6090677"/>
            <a:chExt cx="360" cy="360"/>
          </a:xfrm>
        </p:grpSpPr>
        <mc:AlternateContent xmlns:mc="http://schemas.openxmlformats.org/markup-compatibility/2006">
          <mc:Choice xmlns:p14="http://schemas.microsoft.com/office/powerpoint/2010/main" Requires="p14">
            <p:contentPart p14:bwMode="auto" r:id="rId9">
              <p14:nvContentPartPr>
                <p14:cNvPr id="10" name="Ink 9">
                  <a:extLst>
                    <a:ext uri="{FF2B5EF4-FFF2-40B4-BE49-F238E27FC236}">
                      <a16:creationId xmlns:a16="http://schemas.microsoft.com/office/drawing/2014/main" id="{2DD6B743-6BB1-8AEA-63A5-C3FA41CA8C79}"/>
                    </a:ext>
                  </a:extLst>
                </p14:cNvPr>
                <p14:cNvContentPartPr/>
                <p14:nvPr/>
              </p14:nvContentPartPr>
              <p14:xfrm>
                <a:off x="5972539" y="6090677"/>
                <a:ext cx="360" cy="360"/>
              </p14:xfrm>
            </p:contentPart>
          </mc:Choice>
          <mc:Fallback>
            <p:pic>
              <p:nvPicPr>
                <p:cNvPr id="10" name="Ink 9">
                  <a:extLst>
                    <a:ext uri="{FF2B5EF4-FFF2-40B4-BE49-F238E27FC236}">
                      <a16:creationId xmlns:a16="http://schemas.microsoft.com/office/drawing/2014/main" id="{2DD6B743-6BB1-8AEA-63A5-C3FA41CA8C79}"/>
                    </a:ext>
                  </a:extLst>
                </p:cNvPr>
                <p:cNvPicPr/>
                <p:nvPr/>
              </p:nvPicPr>
              <p:blipFill>
                <a:blip r:embed="rId10"/>
                <a:stretch>
                  <a:fillRect/>
                </a:stretch>
              </p:blipFill>
              <p:spPr>
                <a:xfrm>
                  <a:off x="5963899" y="6082037"/>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1" name="Ink 10">
                  <a:extLst>
                    <a:ext uri="{FF2B5EF4-FFF2-40B4-BE49-F238E27FC236}">
                      <a16:creationId xmlns:a16="http://schemas.microsoft.com/office/drawing/2014/main" id="{8D2BF10D-1803-8191-78B3-FE4336F450C6}"/>
                    </a:ext>
                  </a:extLst>
                </p14:cNvPr>
                <p14:cNvContentPartPr/>
                <p14:nvPr/>
              </p14:nvContentPartPr>
              <p14:xfrm>
                <a:off x="5972539" y="6090677"/>
                <a:ext cx="360" cy="360"/>
              </p14:xfrm>
            </p:contentPart>
          </mc:Choice>
          <mc:Fallback>
            <p:pic>
              <p:nvPicPr>
                <p:cNvPr id="11" name="Ink 10">
                  <a:extLst>
                    <a:ext uri="{FF2B5EF4-FFF2-40B4-BE49-F238E27FC236}">
                      <a16:creationId xmlns:a16="http://schemas.microsoft.com/office/drawing/2014/main" id="{8D2BF10D-1803-8191-78B3-FE4336F450C6}"/>
                    </a:ext>
                  </a:extLst>
                </p:cNvPr>
                <p:cNvPicPr/>
                <p:nvPr/>
              </p:nvPicPr>
              <p:blipFill>
                <a:blip r:embed="rId10"/>
                <a:stretch>
                  <a:fillRect/>
                </a:stretch>
              </p:blipFill>
              <p:spPr>
                <a:xfrm>
                  <a:off x="5963899" y="6082037"/>
                  <a:ext cx="18000" cy="18000"/>
                </a:xfrm>
                <a:prstGeom prst="rect">
                  <a:avLst/>
                </a:prstGeom>
              </p:spPr>
            </p:pic>
          </mc:Fallback>
        </mc:AlternateContent>
      </p:grpSp>
    </p:spTree>
    <p:extLst>
      <p:ext uri="{BB962C8B-B14F-4D97-AF65-F5344CB8AC3E}">
        <p14:creationId xmlns:p14="http://schemas.microsoft.com/office/powerpoint/2010/main" val="666765411"/>
      </p:ext>
    </p:extLst>
  </p:cSld>
  <p:clrMapOvr>
    <a:masterClrMapping/>
  </p:clrMapOvr>
  <mc:AlternateContent xmlns:mc="http://schemas.openxmlformats.org/markup-compatibility/2006">
    <mc:Choice xmlns:p14="http://schemas.microsoft.com/office/powerpoint/2010/main" Requires="p14">
      <p:transition spd="slow" p14:dur="2000" advTm="8766"/>
    </mc:Choice>
    <mc:Fallback>
      <p:transition spd="slow" advTm="8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E76CE-C7EF-A610-09DE-722EF4CBF2AE}"/>
              </a:ext>
            </a:extLst>
          </p:cNvPr>
          <p:cNvSpPr>
            <a:spLocks noGrp="1"/>
          </p:cNvSpPr>
          <p:nvPr>
            <p:ph type="title"/>
          </p:nvPr>
        </p:nvSpPr>
        <p:spPr/>
        <p:txBody>
          <a:bodyPr/>
          <a:lstStyle/>
          <a:p>
            <a:r>
              <a:rPr lang="en-US" dirty="0"/>
              <a:t>Je </a:t>
            </a:r>
            <a:r>
              <a:rPr lang="en-US" dirty="0" err="1"/>
              <a:t>veux</a:t>
            </a:r>
            <a:r>
              <a:rPr lang="en-US" dirty="0"/>
              <a:t> </a:t>
            </a:r>
            <a:r>
              <a:rPr lang="en-US" dirty="0" err="1"/>
              <a:t>etre</a:t>
            </a:r>
            <a:r>
              <a:rPr lang="en-US" dirty="0"/>
              <a:t> </a:t>
            </a:r>
          </a:p>
        </p:txBody>
      </p:sp>
      <p:sp>
        <p:nvSpPr>
          <p:cNvPr id="3" name="Content Placeholder 2">
            <a:extLst>
              <a:ext uri="{FF2B5EF4-FFF2-40B4-BE49-F238E27FC236}">
                <a16:creationId xmlns:a16="http://schemas.microsoft.com/office/drawing/2014/main" id="{7460B252-A1E0-569D-147C-9968570DEA18}"/>
              </a:ext>
            </a:extLst>
          </p:cNvPr>
          <p:cNvSpPr>
            <a:spLocks noGrp="1"/>
          </p:cNvSpPr>
          <p:nvPr>
            <p:ph sz="half" idx="1"/>
          </p:nvPr>
        </p:nvSpPr>
        <p:spPr/>
        <p:txBody>
          <a:bodyPr/>
          <a:lstStyle/>
          <a:p>
            <a:r>
              <a:rPr lang="en-US" sz="4400" dirty="0">
                <a:latin typeface="Comic Sans MS" panose="030F0702030302020204" pitchFamily="66" charset="0"/>
              </a:rPr>
              <a:t>Un </a:t>
            </a:r>
            <a:r>
              <a:rPr lang="en-US" sz="4400" dirty="0" err="1">
                <a:latin typeface="Comic Sans MS" panose="030F0702030302020204" pitchFamily="66" charset="0"/>
              </a:rPr>
              <a:t>docteur</a:t>
            </a:r>
            <a:r>
              <a:rPr lang="en-US" sz="4400" dirty="0">
                <a:latin typeface="Comic Sans MS" panose="030F0702030302020204" pitchFamily="66" charset="0"/>
              </a:rPr>
              <a:t> </a:t>
            </a:r>
          </a:p>
          <a:p>
            <a:r>
              <a:rPr lang="en-US" dirty="0"/>
              <a:t> </a:t>
            </a:r>
          </a:p>
        </p:txBody>
      </p:sp>
      <p:sp>
        <p:nvSpPr>
          <p:cNvPr id="4" name="Content Placeholder 3">
            <a:extLst>
              <a:ext uri="{FF2B5EF4-FFF2-40B4-BE49-F238E27FC236}">
                <a16:creationId xmlns:a16="http://schemas.microsoft.com/office/drawing/2014/main" id="{B0343E95-9E9E-5AF6-FF66-8E08785A47E0}"/>
              </a:ext>
            </a:extLst>
          </p:cNvPr>
          <p:cNvSpPr>
            <a:spLocks noGrp="1"/>
          </p:cNvSpPr>
          <p:nvPr>
            <p:ph sz="half" idx="2"/>
          </p:nvPr>
        </p:nvSpPr>
        <p:spPr>
          <a:xfrm>
            <a:off x="6603087" y="1540927"/>
            <a:ext cx="5698980" cy="987784"/>
          </a:xfrm>
        </p:spPr>
        <p:txBody>
          <a:bodyPr>
            <a:normAutofit/>
          </a:bodyPr>
          <a:lstStyle/>
          <a:p>
            <a:r>
              <a:rPr lang="en-US" sz="5400" dirty="0">
                <a:latin typeface="Comic Sans MS" panose="030F0702030302020204" pitchFamily="66" charset="0"/>
              </a:rPr>
              <a:t>Un </a:t>
            </a:r>
            <a:r>
              <a:rPr lang="en-US" sz="5400" dirty="0" err="1">
                <a:latin typeface="Comic Sans MS" panose="030F0702030302020204" pitchFamily="66" charset="0"/>
              </a:rPr>
              <a:t>veterinaire</a:t>
            </a:r>
            <a:r>
              <a:rPr lang="en-US" sz="5400" dirty="0">
                <a:latin typeface="Comic Sans MS" panose="030F0702030302020204" pitchFamily="66" charset="0"/>
              </a:rPr>
              <a:t> </a:t>
            </a:r>
          </a:p>
        </p:txBody>
      </p:sp>
      <p:pic>
        <p:nvPicPr>
          <p:cNvPr id="2050" name="Picture 2" descr="Free Doctor Clip Art Pictures - Clipartix">
            <a:extLst>
              <a:ext uri="{FF2B5EF4-FFF2-40B4-BE49-F238E27FC236}">
                <a16:creationId xmlns:a16="http://schemas.microsoft.com/office/drawing/2014/main" id="{67EE7225-0AFF-CA2C-97CF-FFA0A87B8E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978" y="2314222"/>
            <a:ext cx="2762074" cy="36839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2,563 Vet Clipart Images, Stock Photos &amp; Vectors | Shutterstock">
            <a:extLst>
              <a:ext uri="{FF2B5EF4-FFF2-40B4-BE49-F238E27FC236}">
                <a16:creationId xmlns:a16="http://schemas.microsoft.com/office/drawing/2014/main" id="{4C8A3981-799D-3483-A145-4385AC316F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3169" y="2731911"/>
            <a:ext cx="2655733" cy="303512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F09C4ABC-B0FA-B062-72C8-224CE47A1DE1}"/>
                  </a:ext>
                </a:extLst>
              </p14:cNvPr>
              <p14:cNvContentPartPr/>
              <p14:nvPr/>
            </p14:nvContentPartPr>
            <p14:xfrm>
              <a:off x="2714535" y="705735"/>
              <a:ext cx="160560" cy="151560"/>
            </p14:xfrm>
          </p:contentPart>
        </mc:Choice>
        <mc:Fallback xmlns="">
          <p:pic>
            <p:nvPicPr>
              <p:cNvPr id="5" name="Ink 4">
                <a:extLst>
                  <a:ext uri="{FF2B5EF4-FFF2-40B4-BE49-F238E27FC236}">
                    <a16:creationId xmlns:a16="http://schemas.microsoft.com/office/drawing/2014/main" id="{F09C4ABC-B0FA-B062-72C8-224CE47A1DE1}"/>
                  </a:ext>
                </a:extLst>
              </p:cNvPr>
              <p:cNvPicPr/>
              <p:nvPr/>
            </p:nvPicPr>
            <p:blipFill>
              <a:blip r:embed="rId7"/>
              <a:stretch>
                <a:fillRect/>
              </a:stretch>
            </p:blipFill>
            <p:spPr>
              <a:xfrm>
                <a:off x="2705535" y="697095"/>
                <a:ext cx="178200"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1C555C91-834A-E0D4-1DD3-DC519C0868F2}"/>
                  </a:ext>
                </a:extLst>
              </p14:cNvPr>
              <p14:cNvContentPartPr/>
              <p14:nvPr/>
            </p14:nvContentPartPr>
            <p14:xfrm>
              <a:off x="7663815" y="1585575"/>
              <a:ext cx="65520" cy="30240"/>
            </p14:xfrm>
          </p:contentPart>
        </mc:Choice>
        <mc:Fallback xmlns="">
          <p:pic>
            <p:nvPicPr>
              <p:cNvPr id="6" name="Ink 5">
                <a:extLst>
                  <a:ext uri="{FF2B5EF4-FFF2-40B4-BE49-F238E27FC236}">
                    <a16:creationId xmlns:a16="http://schemas.microsoft.com/office/drawing/2014/main" id="{1C555C91-834A-E0D4-1DD3-DC519C0868F2}"/>
                  </a:ext>
                </a:extLst>
              </p:cNvPr>
              <p:cNvPicPr/>
              <p:nvPr/>
            </p:nvPicPr>
            <p:blipFill>
              <a:blip r:embed="rId9"/>
              <a:stretch>
                <a:fillRect/>
              </a:stretch>
            </p:blipFill>
            <p:spPr>
              <a:xfrm>
                <a:off x="7654815" y="1576575"/>
                <a:ext cx="83160" cy="47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CD375C21-6D43-48EB-5B71-447A268A58AB}"/>
                  </a:ext>
                </a:extLst>
              </p14:cNvPr>
              <p14:cNvContentPartPr/>
              <p14:nvPr/>
            </p14:nvContentPartPr>
            <p14:xfrm>
              <a:off x="7952535" y="1556775"/>
              <a:ext cx="34200" cy="93240"/>
            </p14:xfrm>
          </p:contentPart>
        </mc:Choice>
        <mc:Fallback xmlns="">
          <p:pic>
            <p:nvPicPr>
              <p:cNvPr id="7" name="Ink 6">
                <a:extLst>
                  <a:ext uri="{FF2B5EF4-FFF2-40B4-BE49-F238E27FC236}">
                    <a16:creationId xmlns:a16="http://schemas.microsoft.com/office/drawing/2014/main" id="{CD375C21-6D43-48EB-5B71-447A268A58AB}"/>
                  </a:ext>
                </a:extLst>
              </p:cNvPr>
              <p:cNvPicPr/>
              <p:nvPr/>
            </p:nvPicPr>
            <p:blipFill>
              <a:blip r:embed="rId11"/>
              <a:stretch>
                <a:fillRect/>
              </a:stretch>
            </p:blipFill>
            <p:spPr>
              <a:xfrm>
                <a:off x="7943895" y="1548135"/>
                <a:ext cx="51840" cy="110880"/>
              </a:xfrm>
              <a:prstGeom prst="rect">
                <a:avLst/>
              </a:prstGeom>
            </p:spPr>
          </p:pic>
        </mc:Fallback>
      </mc:AlternateContent>
      <p:pic>
        <p:nvPicPr>
          <p:cNvPr id="11" name="Video 10">
            <a:hlinkClick r:id="" action="ppaction://media"/>
            <a:extLst>
              <a:ext uri="{FF2B5EF4-FFF2-40B4-BE49-F238E27FC236}">
                <a16:creationId xmlns:a16="http://schemas.microsoft.com/office/drawing/2014/main" id="{D5903B5F-A097-6780-8818-272E6EBD16D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01139335"/>
      </p:ext>
    </p:extLst>
  </p:cSld>
  <p:clrMapOvr>
    <a:masterClrMapping/>
  </p:clrMapOvr>
  <mc:AlternateContent xmlns:mc="http://schemas.openxmlformats.org/markup-compatibility/2006">
    <mc:Choice xmlns:p14="http://schemas.microsoft.com/office/powerpoint/2010/main" Requires="p14">
      <p:transition spd="slow" p14:dur="2000" advTm="8472"/>
    </mc:Choice>
    <mc:Fallback>
      <p:transition spd="slow" advTm="8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C72A8-5944-1B29-304A-677C43DAA299}"/>
              </a:ext>
            </a:extLst>
          </p:cNvPr>
          <p:cNvSpPr>
            <a:spLocks noGrp="1"/>
          </p:cNvSpPr>
          <p:nvPr>
            <p:ph type="title"/>
          </p:nvPr>
        </p:nvSpPr>
        <p:spPr/>
        <p:txBody>
          <a:bodyPr/>
          <a:lstStyle/>
          <a:p>
            <a:r>
              <a:rPr lang="en-US" dirty="0"/>
              <a:t>Je </a:t>
            </a:r>
            <a:r>
              <a:rPr lang="en-US" dirty="0" err="1"/>
              <a:t>veux</a:t>
            </a:r>
            <a:r>
              <a:rPr lang="en-US" dirty="0"/>
              <a:t> </a:t>
            </a:r>
            <a:r>
              <a:rPr lang="en-US" dirty="0" err="1"/>
              <a:t>etre</a:t>
            </a:r>
            <a:r>
              <a:rPr lang="en-US" dirty="0"/>
              <a:t> </a:t>
            </a:r>
          </a:p>
        </p:txBody>
      </p:sp>
      <p:sp>
        <p:nvSpPr>
          <p:cNvPr id="3" name="Content Placeholder 2">
            <a:extLst>
              <a:ext uri="{FF2B5EF4-FFF2-40B4-BE49-F238E27FC236}">
                <a16:creationId xmlns:a16="http://schemas.microsoft.com/office/drawing/2014/main" id="{4CF19DD8-9DAE-FE90-C638-68D46E347BDF}"/>
              </a:ext>
            </a:extLst>
          </p:cNvPr>
          <p:cNvSpPr>
            <a:spLocks noGrp="1"/>
          </p:cNvSpPr>
          <p:nvPr>
            <p:ph sz="half" idx="1"/>
          </p:nvPr>
        </p:nvSpPr>
        <p:spPr>
          <a:xfrm>
            <a:off x="1061156" y="1690688"/>
            <a:ext cx="3364088" cy="815445"/>
          </a:xfrm>
        </p:spPr>
        <p:txBody>
          <a:bodyPr>
            <a:normAutofit fontScale="77500" lnSpcReduction="20000"/>
          </a:bodyPr>
          <a:lstStyle/>
          <a:p>
            <a:r>
              <a:rPr lang="en-US" sz="4800" dirty="0"/>
              <a:t>Un chanteur </a:t>
            </a:r>
          </a:p>
          <a:p>
            <a:endParaRPr lang="en-US" dirty="0"/>
          </a:p>
          <a:p>
            <a:endParaRPr lang="en-US" dirty="0"/>
          </a:p>
        </p:txBody>
      </p:sp>
      <p:sp>
        <p:nvSpPr>
          <p:cNvPr id="4" name="Content Placeholder 3">
            <a:extLst>
              <a:ext uri="{FF2B5EF4-FFF2-40B4-BE49-F238E27FC236}">
                <a16:creationId xmlns:a16="http://schemas.microsoft.com/office/drawing/2014/main" id="{9D342CFF-C0E1-ABD2-3F37-91FBA87D2719}"/>
              </a:ext>
            </a:extLst>
          </p:cNvPr>
          <p:cNvSpPr>
            <a:spLocks noGrp="1"/>
          </p:cNvSpPr>
          <p:nvPr>
            <p:ph sz="half" idx="2"/>
          </p:nvPr>
        </p:nvSpPr>
        <p:spPr>
          <a:xfrm>
            <a:off x="6172200" y="1825625"/>
            <a:ext cx="5181600" cy="567619"/>
          </a:xfrm>
        </p:spPr>
        <p:txBody>
          <a:bodyPr>
            <a:normAutofit fontScale="77500" lnSpcReduction="20000"/>
          </a:bodyPr>
          <a:lstStyle/>
          <a:p>
            <a:r>
              <a:rPr lang="en-US" sz="5600" dirty="0"/>
              <a:t>Une danseuse </a:t>
            </a:r>
          </a:p>
          <a:p>
            <a:endParaRPr lang="en-US" dirty="0"/>
          </a:p>
          <a:p>
            <a:endParaRPr lang="en-US" dirty="0"/>
          </a:p>
        </p:txBody>
      </p:sp>
      <p:pic>
        <p:nvPicPr>
          <p:cNvPr id="3074" name="Picture 2" descr="Symbole Musical Illustration De Chanteur Illustration De ...">
            <a:extLst>
              <a:ext uri="{FF2B5EF4-FFF2-40B4-BE49-F238E27FC236}">
                <a16:creationId xmlns:a16="http://schemas.microsoft.com/office/drawing/2014/main" id="{FFD487A4-BD41-5C5A-3A2E-11FF6FA1C3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4" y="3476547"/>
            <a:ext cx="4048155" cy="289038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ance Recital Clip Art Free - Clipart library">
            <a:extLst>
              <a:ext uri="{FF2B5EF4-FFF2-40B4-BE49-F238E27FC236}">
                <a16:creationId xmlns:a16="http://schemas.microsoft.com/office/drawing/2014/main" id="{7E88C1F3-BDE9-E114-AE08-5FD2178EFE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8844" y="2506133"/>
            <a:ext cx="3230033" cy="393076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F4649CB0-A0FB-C1ED-DAB9-4DA52349F6CC}"/>
                  </a:ext>
                </a:extLst>
              </p14:cNvPr>
              <p14:cNvContentPartPr/>
              <p14:nvPr/>
            </p14:nvContentPartPr>
            <p14:xfrm>
              <a:off x="2742727" y="724095"/>
              <a:ext cx="122040" cy="118440"/>
            </p14:xfrm>
          </p:contentPart>
        </mc:Choice>
        <mc:Fallback xmlns="">
          <p:pic>
            <p:nvPicPr>
              <p:cNvPr id="5" name="Ink 4">
                <a:extLst>
                  <a:ext uri="{FF2B5EF4-FFF2-40B4-BE49-F238E27FC236}">
                    <a16:creationId xmlns:a16="http://schemas.microsoft.com/office/drawing/2014/main" id="{F4649CB0-A0FB-C1ED-DAB9-4DA52349F6CC}"/>
                  </a:ext>
                </a:extLst>
              </p:cNvPr>
              <p:cNvPicPr/>
              <p:nvPr/>
            </p:nvPicPr>
            <p:blipFill>
              <a:blip r:embed="rId7"/>
              <a:stretch>
                <a:fillRect/>
              </a:stretch>
            </p:blipFill>
            <p:spPr>
              <a:xfrm>
                <a:off x="2734087" y="715455"/>
                <a:ext cx="139680" cy="136080"/>
              </a:xfrm>
              <a:prstGeom prst="rect">
                <a:avLst/>
              </a:prstGeom>
            </p:spPr>
          </p:pic>
        </mc:Fallback>
      </mc:AlternateContent>
      <p:pic>
        <p:nvPicPr>
          <p:cNvPr id="9" name="Video 8">
            <a:hlinkClick r:id="" action="ppaction://media"/>
            <a:extLst>
              <a:ext uri="{FF2B5EF4-FFF2-40B4-BE49-F238E27FC236}">
                <a16:creationId xmlns:a16="http://schemas.microsoft.com/office/drawing/2014/main" id="{37566549-2C71-20A0-46E0-1027BE62350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8237220"/>
      </p:ext>
    </p:extLst>
  </p:cSld>
  <p:clrMapOvr>
    <a:masterClrMapping/>
  </p:clrMapOvr>
  <mc:AlternateContent xmlns:mc="http://schemas.openxmlformats.org/markup-compatibility/2006">
    <mc:Choice xmlns:p14="http://schemas.microsoft.com/office/powerpoint/2010/main" Requires="p14">
      <p:transition spd="slow" p14:dur="2000" advTm="8621"/>
    </mc:Choice>
    <mc:Fallback>
      <p:transition spd="slow" advTm="8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74508-39EE-76E8-F803-00D58BCD84CE}"/>
              </a:ext>
            </a:extLst>
          </p:cNvPr>
          <p:cNvSpPr>
            <a:spLocks noGrp="1"/>
          </p:cNvSpPr>
          <p:nvPr>
            <p:ph type="title"/>
          </p:nvPr>
        </p:nvSpPr>
        <p:spPr/>
        <p:txBody>
          <a:bodyPr/>
          <a:lstStyle/>
          <a:p>
            <a:r>
              <a:rPr lang="en-US" dirty="0"/>
              <a:t>Je </a:t>
            </a:r>
            <a:r>
              <a:rPr lang="en-US" dirty="0" err="1"/>
              <a:t>veux</a:t>
            </a:r>
            <a:r>
              <a:rPr lang="en-US" dirty="0"/>
              <a:t> </a:t>
            </a:r>
            <a:r>
              <a:rPr lang="en-US" dirty="0" err="1"/>
              <a:t>etre</a:t>
            </a:r>
            <a:r>
              <a:rPr lang="en-US" dirty="0"/>
              <a:t> </a:t>
            </a:r>
          </a:p>
        </p:txBody>
      </p:sp>
      <p:sp>
        <p:nvSpPr>
          <p:cNvPr id="3" name="Content Placeholder 2">
            <a:extLst>
              <a:ext uri="{FF2B5EF4-FFF2-40B4-BE49-F238E27FC236}">
                <a16:creationId xmlns:a16="http://schemas.microsoft.com/office/drawing/2014/main" id="{CFA1A3A6-6A72-77A7-F880-EE309F018DFF}"/>
              </a:ext>
            </a:extLst>
          </p:cNvPr>
          <p:cNvSpPr>
            <a:spLocks noGrp="1"/>
          </p:cNvSpPr>
          <p:nvPr>
            <p:ph sz="half" idx="1"/>
          </p:nvPr>
        </p:nvSpPr>
        <p:spPr>
          <a:xfrm>
            <a:off x="421858" y="1488933"/>
            <a:ext cx="6102767" cy="4553093"/>
          </a:xfrm>
        </p:spPr>
        <p:txBody>
          <a:bodyPr>
            <a:normAutofit lnSpcReduction="10000"/>
          </a:bodyPr>
          <a:lstStyle/>
          <a:p>
            <a:r>
              <a:rPr lang="en-US" sz="5400" dirty="0"/>
              <a:t>Un </a:t>
            </a:r>
            <a:r>
              <a:rPr lang="en-US" sz="5400" dirty="0" err="1"/>
              <a:t>cuisinier</a:t>
            </a:r>
            <a:endParaRPr lang="en-US" sz="5400" dirty="0"/>
          </a:p>
          <a:p>
            <a:endParaRPr lang="en-US" dirty="0"/>
          </a:p>
          <a:p>
            <a:endParaRPr lang="en-US" dirty="0"/>
          </a:p>
        </p:txBody>
      </p:sp>
      <p:sp>
        <p:nvSpPr>
          <p:cNvPr id="4" name="Content Placeholder 3">
            <a:extLst>
              <a:ext uri="{FF2B5EF4-FFF2-40B4-BE49-F238E27FC236}">
                <a16:creationId xmlns:a16="http://schemas.microsoft.com/office/drawing/2014/main" id="{B49608AE-0EE2-0D1D-5D1F-EDA1C052BD24}"/>
              </a:ext>
            </a:extLst>
          </p:cNvPr>
          <p:cNvSpPr>
            <a:spLocks noGrp="1"/>
          </p:cNvSpPr>
          <p:nvPr>
            <p:ph sz="half" idx="2"/>
          </p:nvPr>
        </p:nvSpPr>
        <p:spPr>
          <a:xfrm>
            <a:off x="6096001" y="1998133"/>
            <a:ext cx="5257800" cy="816363"/>
          </a:xfrm>
        </p:spPr>
        <p:txBody>
          <a:bodyPr>
            <a:normAutofit lnSpcReduction="10000"/>
          </a:bodyPr>
          <a:lstStyle/>
          <a:p>
            <a:r>
              <a:rPr lang="en-US" dirty="0"/>
              <a:t> </a:t>
            </a:r>
            <a:r>
              <a:rPr lang="en-US" sz="5400" dirty="0" err="1"/>
              <a:t>une</a:t>
            </a:r>
            <a:r>
              <a:rPr lang="en-US" sz="5400" dirty="0"/>
              <a:t> </a:t>
            </a:r>
            <a:r>
              <a:rPr lang="en-US" sz="5400" dirty="0" err="1"/>
              <a:t>maitresse</a:t>
            </a:r>
            <a:r>
              <a:rPr lang="en-US" sz="5400" dirty="0"/>
              <a:t> </a:t>
            </a:r>
          </a:p>
          <a:p>
            <a:endParaRPr lang="en-US" dirty="0"/>
          </a:p>
          <a:p>
            <a:endParaRPr lang="en-US" dirty="0"/>
          </a:p>
          <a:p>
            <a:endParaRPr lang="en-US" dirty="0"/>
          </a:p>
        </p:txBody>
      </p:sp>
      <p:pic>
        <p:nvPicPr>
          <p:cNvPr id="4098" name="Picture 2" descr="Image result for chef cuisinier clipart">
            <a:extLst>
              <a:ext uri="{FF2B5EF4-FFF2-40B4-BE49-F238E27FC236}">
                <a16:creationId xmlns:a16="http://schemas.microsoft.com/office/drawing/2014/main" id="{420DABF8-94C1-D7CE-57D7-13B82BFBA3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651" y="2540000"/>
            <a:ext cx="3289216" cy="339795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rofesseur Près Du Tableau Noir. Clip Art Vecteur. Clip Art ...">
            <a:extLst>
              <a:ext uri="{FF2B5EF4-FFF2-40B4-BE49-F238E27FC236}">
                <a16:creationId xmlns:a16="http://schemas.microsoft.com/office/drawing/2014/main" id="{40E5A61C-9397-816F-5FE8-4CA0BB789A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4625" y="3429000"/>
            <a:ext cx="3289216" cy="292047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662130C9-BDFC-F35B-FD8A-DE1F19D55866}"/>
                  </a:ext>
                </a:extLst>
              </p14:cNvPr>
              <p14:cNvContentPartPr/>
              <p14:nvPr/>
            </p14:nvContentPartPr>
            <p14:xfrm>
              <a:off x="2671447" y="691335"/>
              <a:ext cx="175680" cy="146520"/>
            </p14:xfrm>
          </p:contentPart>
        </mc:Choice>
        <mc:Fallback xmlns="">
          <p:pic>
            <p:nvPicPr>
              <p:cNvPr id="6" name="Ink 5">
                <a:extLst>
                  <a:ext uri="{FF2B5EF4-FFF2-40B4-BE49-F238E27FC236}">
                    <a16:creationId xmlns:a16="http://schemas.microsoft.com/office/drawing/2014/main" id="{662130C9-BDFC-F35B-FD8A-DE1F19D55866}"/>
                  </a:ext>
                </a:extLst>
              </p:cNvPr>
              <p:cNvPicPr/>
              <p:nvPr/>
            </p:nvPicPr>
            <p:blipFill>
              <a:blip r:embed="rId7"/>
              <a:stretch>
                <a:fillRect/>
              </a:stretch>
            </p:blipFill>
            <p:spPr>
              <a:xfrm>
                <a:off x="2662807" y="682695"/>
                <a:ext cx="193320" cy="164160"/>
              </a:xfrm>
              <a:prstGeom prst="rect">
                <a:avLst/>
              </a:prstGeom>
            </p:spPr>
          </p:pic>
        </mc:Fallback>
      </mc:AlternateContent>
      <p:pic>
        <p:nvPicPr>
          <p:cNvPr id="9" name="Video 8">
            <a:hlinkClick r:id="" action="ppaction://media"/>
            <a:extLst>
              <a:ext uri="{FF2B5EF4-FFF2-40B4-BE49-F238E27FC236}">
                <a16:creationId xmlns:a16="http://schemas.microsoft.com/office/drawing/2014/main" id="{76EE0EEC-246F-2F24-2509-E0AFE275305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485922"/>
      </p:ext>
    </p:extLst>
  </p:cSld>
  <p:clrMapOvr>
    <a:masterClrMapping/>
  </p:clrMapOvr>
  <mc:AlternateContent xmlns:mc="http://schemas.openxmlformats.org/markup-compatibility/2006">
    <mc:Choice xmlns:p14="http://schemas.microsoft.com/office/powerpoint/2010/main" Requires="p14">
      <p:transition spd="slow" p14:dur="2000" advTm="7863"/>
    </mc:Choice>
    <mc:Fallback>
      <p:transition spd="slow" advTm="7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7FA22-D5A9-758F-E978-A660DA550869}"/>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a:t>Plus tard je veux etre un policier</a:t>
            </a:r>
          </a:p>
        </p:txBody>
      </p:sp>
      <p:sp>
        <p:nvSpPr>
          <p:cNvPr id="5127" name="Freeform: Shape 5126">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122" name="Picture 2" descr="Bande Dessinée De Policier Mignon Clip Art Libres De Droits ...">
            <a:extLst>
              <a:ext uri="{FF2B5EF4-FFF2-40B4-BE49-F238E27FC236}">
                <a16:creationId xmlns:a16="http://schemas.microsoft.com/office/drawing/2014/main" id="{AE6C20D7-4A6F-6E39-1E4E-88CF09F7F1BA}"/>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325" r="-1" b="2100"/>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2262A580-E755-1BC8-E8B6-EDE1711DF7E5}"/>
                  </a:ext>
                </a:extLst>
              </p14:cNvPr>
              <p14:cNvContentPartPr/>
              <p14:nvPr/>
            </p14:nvContentPartPr>
            <p14:xfrm>
              <a:off x="8986207" y="3107655"/>
              <a:ext cx="237960" cy="221040"/>
            </p14:xfrm>
          </p:contentPart>
        </mc:Choice>
        <mc:Fallback xmlns="">
          <p:pic>
            <p:nvPicPr>
              <p:cNvPr id="4" name="Ink 3">
                <a:extLst>
                  <a:ext uri="{FF2B5EF4-FFF2-40B4-BE49-F238E27FC236}">
                    <a16:creationId xmlns:a16="http://schemas.microsoft.com/office/drawing/2014/main" id="{2262A580-E755-1BC8-E8B6-EDE1711DF7E5}"/>
                  </a:ext>
                </a:extLst>
              </p:cNvPr>
              <p:cNvPicPr/>
              <p:nvPr/>
            </p:nvPicPr>
            <p:blipFill>
              <a:blip r:embed="rId6"/>
              <a:stretch>
                <a:fillRect/>
              </a:stretch>
            </p:blipFill>
            <p:spPr>
              <a:xfrm>
                <a:off x="8977567" y="3099015"/>
                <a:ext cx="255600" cy="238680"/>
              </a:xfrm>
              <a:prstGeom prst="rect">
                <a:avLst/>
              </a:prstGeom>
            </p:spPr>
          </p:pic>
        </mc:Fallback>
      </mc:AlternateContent>
      <p:pic>
        <p:nvPicPr>
          <p:cNvPr id="7" name="Video 6">
            <a:hlinkClick r:id="" action="ppaction://media"/>
            <a:extLst>
              <a:ext uri="{FF2B5EF4-FFF2-40B4-BE49-F238E27FC236}">
                <a16:creationId xmlns:a16="http://schemas.microsoft.com/office/drawing/2014/main" id="{7C2CC365-BBF7-1A67-7FA5-5B89AEC409B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960851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5864"/>
    </mc:Choice>
    <mc:Fallback>
      <p:transition spd="slow" advTm="5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D41AA-B0EB-0880-C2C6-72B041170BC3}"/>
              </a:ext>
            </a:extLst>
          </p:cNvPr>
          <p:cNvSpPr>
            <a:spLocks noGrp="1"/>
          </p:cNvSpPr>
          <p:nvPr>
            <p:ph type="title"/>
          </p:nvPr>
        </p:nvSpPr>
        <p:spPr>
          <a:xfrm>
            <a:off x="838199" y="365125"/>
            <a:ext cx="10565921" cy="6225456"/>
          </a:xfrm>
        </p:spPr>
        <p:txBody>
          <a:bodyPr>
            <a:normAutofit/>
          </a:bodyPr>
          <a:lstStyle/>
          <a:p>
            <a:r>
              <a:rPr lang="en-US" dirty="0">
                <a:latin typeface="Comic Sans MS" panose="030F0702030302020204" pitchFamily="66" charset="0"/>
              </a:rPr>
              <a:t>Lecture </a:t>
            </a:r>
            <a:br>
              <a:rPr lang="en-US" dirty="0">
                <a:latin typeface="Comic Sans MS" panose="030F0702030302020204" pitchFamily="66" charset="0"/>
              </a:rPr>
            </a:br>
            <a:r>
              <a:rPr lang="en-US" dirty="0">
                <a:latin typeface="Comic Sans MS" panose="030F0702030302020204" pitchFamily="66" charset="0"/>
              </a:rPr>
              <a:t>un </a:t>
            </a:r>
            <a:r>
              <a:rPr lang="en-US" dirty="0" err="1">
                <a:latin typeface="Comic Sans MS" panose="030F0702030302020204" pitchFamily="66" charset="0"/>
              </a:rPr>
              <a:t>pilote</a:t>
            </a:r>
            <a:r>
              <a:rPr lang="en-US" dirty="0">
                <a:latin typeface="Comic Sans MS" panose="030F0702030302020204" pitchFamily="66" charset="0"/>
              </a:rPr>
              <a:t> conduit </a:t>
            </a:r>
            <a:r>
              <a:rPr lang="en-US" dirty="0" err="1">
                <a:latin typeface="Comic Sans MS" panose="030F0702030302020204" pitchFamily="66" charset="0"/>
              </a:rPr>
              <a:t>l’avion</a:t>
            </a:r>
            <a:br>
              <a:rPr lang="en-US" dirty="0">
                <a:latin typeface="Comic Sans MS" panose="030F0702030302020204" pitchFamily="66" charset="0"/>
              </a:rPr>
            </a:br>
            <a:r>
              <a:rPr lang="en-US" dirty="0">
                <a:latin typeface="Comic Sans MS" panose="030F0702030302020204" pitchFamily="66" charset="0"/>
              </a:rPr>
              <a:t>un pompier </a:t>
            </a:r>
            <a:r>
              <a:rPr lang="en-US" dirty="0" err="1">
                <a:latin typeface="Comic Sans MS" panose="030F0702030302020204" pitchFamily="66" charset="0"/>
              </a:rPr>
              <a:t>lutte</a:t>
            </a:r>
            <a:r>
              <a:rPr lang="en-US" dirty="0">
                <a:latin typeface="Comic Sans MS" panose="030F0702030302020204" pitchFamily="66" charset="0"/>
              </a:rPr>
              <a:t> le feu.</a:t>
            </a:r>
            <a:br>
              <a:rPr lang="en-US" dirty="0">
                <a:latin typeface="Comic Sans MS" panose="030F0702030302020204" pitchFamily="66" charset="0"/>
              </a:rPr>
            </a:br>
            <a:r>
              <a:rPr lang="en-US" dirty="0">
                <a:latin typeface="Comic Sans MS" panose="030F0702030302020204" pitchFamily="66" charset="0"/>
              </a:rPr>
              <a:t>Un </a:t>
            </a:r>
            <a:r>
              <a:rPr lang="en-US" dirty="0" err="1">
                <a:latin typeface="Comic Sans MS" panose="030F0702030302020204" pitchFamily="66" charset="0"/>
              </a:rPr>
              <a:t>medecin</a:t>
            </a:r>
            <a:r>
              <a:rPr lang="en-US" dirty="0">
                <a:latin typeface="Comic Sans MS" panose="030F0702030302020204" pitchFamily="66" charset="0"/>
              </a:rPr>
              <a:t> </a:t>
            </a:r>
            <a:r>
              <a:rPr lang="en-US" dirty="0" err="1">
                <a:latin typeface="Comic Sans MS" panose="030F0702030302020204" pitchFamily="66" charset="0"/>
              </a:rPr>
              <a:t>soigne</a:t>
            </a:r>
            <a:r>
              <a:rPr lang="en-US" dirty="0">
                <a:latin typeface="Comic Sans MS" panose="030F0702030302020204" pitchFamily="66" charset="0"/>
              </a:rPr>
              <a:t> les </a:t>
            </a:r>
            <a:r>
              <a:rPr lang="en-US" dirty="0" err="1">
                <a:latin typeface="Comic Sans MS" panose="030F0702030302020204" pitchFamily="66" charset="0"/>
              </a:rPr>
              <a:t>malades</a:t>
            </a:r>
            <a:r>
              <a:rPr lang="en-US" dirty="0">
                <a:latin typeface="Comic Sans MS" panose="030F0702030302020204" pitchFamily="66" charset="0"/>
              </a:rPr>
              <a:t>.</a:t>
            </a:r>
            <a:br>
              <a:rPr lang="en-US" dirty="0">
                <a:latin typeface="Comic Sans MS" panose="030F0702030302020204" pitchFamily="66" charset="0"/>
              </a:rPr>
            </a:br>
            <a:r>
              <a:rPr lang="en-US" dirty="0">
                <a:latin typeface="Comic Sans MS" panose="030F0702030302020204" pitchFamily="66" charset="0"/>
              </a:rPr>
              <a:t>Un </a:t>
            </a:r>
            <a:r>
              <a:rPr lang="en-US" dirty="0" err="1">
                <a:latin typeface="Comic Sans MS" panose="030F0702030302020204" pitchFamily="66" charset="0"/>
              </a:rPr>
              <a:t>veterinaire</a:t>
            </a:r>
            <a:r>
              <a:rPr lang="en-US" dirty="0">
                <a:latin typeface="Comic Sans MS" panose="030F0702030302020204" pitchFamily="66" charset="0"/>
              </a:rPr>
              <a:t> </a:t>
            </a:r>
            <a:r>
              <a:rPr lang="en-US" dirty="0" err="1">
                <a:latin typeface="Comic Sans MS" panose="030F0702030302020204" pitchFamily="66" charset="0"/>
              </a:rPr>
              <a:t>soigne</a:t>
            </a:r>
            <a:r>
              <a:rPr lang="en-US" dirty="0">
                <a:latin typeface="Comic Sans MS" panose="030F0702030302020204" pitchFamily="66" charset="0"/>
              </a:rPr>
              <a:t> les </a:t>
            </a:r>
            <a:r>
              <a:rPr lang="en-US" dirty="0" err="1">
                <a:latin typeface="Comic Sans MS" panose="030F0702030302020204" pitchFamily="66" charset="0"/>
              </a:rPr>
              <a:t>animaux</a:t>
            </a:r>
            <a:r>
              <a:rPr lang="en-US" dirty="0">
                <a:latin typeface="Comic Sans MS" panose="030F0702030302020204" pitchFamily="66" charset="0"/>
              </a:rPr>
              <a:t>.</a:t>
            </a:r>
            <a:br>
              <a:rPr lang="en-US" dirty="0">
                <a:latin typeface="Comic Sans MS" panose="030F0702030302020204" pitchFamily="66" charset="0"/>
              </a:rPr>
            </a:br>
            <a:r>
              <a:rPr lang="en-US" dirty="0">
                <a:latin typeface="Comic Sans MS" panose="030F0702030302020204" pitchFamily="66" charset="0"/>
              </a:rPr>
              <a:t>Un </a:t>
            </a:r>
            <a:r>
              <a:rPr lang="en-US" dirty="0" err="1">
                <a:latin typeface="Comic Sans MS" panose="030F0702030302020204" pitchFamily="66" charset="0"/>
              </a:rPr>
              <a:t>cuisinier</a:t>
            </a:r>
            <a:r>
              <a:rPr lang="en-US" dirty="0">
                <a:latin typeface="Comic Sans MS" panose="030F0702030302020204" pitchFamily="66" charset="0"/>
              </a:rPr>
              <a:t> cuisine dans la cuisine.</a:t>
            </a:r>
            <a:br>
              <a:rPr lang="en-US" dirty="0">
                <a:latin typeface="Comic Sans MS" panose="030F0702030302020204" pitchFamily="66" charset="0"/>
              </a:rPr>
            </a:br>
            <a:r>
              <a:rPr lang="en-US" dirty="0">
                <a:latin typeface="Comic Sans MS" panose="030F0702030302020204" pitchFamily="66" charset="0"/>
              </a:rPr>
              <a:t>Un </a:t>
            </a:r>
            <a:r>
              <a:rPr lang="en-US" dirty="0" err="1">
                <a:latin typeface="Comic Sans MS" panose="030F0702030302020204" pitchFamily="66" charset="0"/>
              </a:rPr>
              <a:t>policier</a:t>
            </a:r>
            <a:r>
              <a:rPr lang="en-US" dirty="0">
                <a:latin typeface="Comic Sans MS" panose="030F0702030302020204" pitchFamily="66" charset="0"/>
              </a:rPr>
              <a:t> </a:t>
            </a:r>
            <a:r>
              <a:rPr lang="en-US" dirty="0" err="1">
                <a:latin typeface="Comic Sans MS" panose="030F0702030302020204" pitchFamily="66" charset="0"/>
              </a:rPr>
              <a:t>attrape</a:t>
            </a:r>
            <a:r>
              <a:rPr lang="en-US" dirty="0">
                <a:latin typeface="Comic Sans MS" panose="030F0702030302020204" pitchFamily="66" charset="0"/>
              </a:rPr>
              <a:t> les </a:t>
            </a:r>
            <a:r>
              <a:rPr lang="en-US" dirty="0" err="1">
                <a:latin typeface="Comic Sans MS" panose="030F0702030302020204" pitchFamily="66" charset="0"/>
              </a:rPr>
              <a:t>voleurs</a:t>
            </a:r>
            <a:r>
              <a:rPr lang="en-US" dirty="0">
                <a:latin typeface="Comic Sans MS" panose="030F0702030302020204" pitchFamily="66" charset="0"/>
              </a:rPr>
              <a:t> .</a:t>
            </a:r>
            <a:br>
              <a:rPr lang="en-US" dirty="0">
                <a:latin typeface="Comic Sans MS" panose="030F0702030302020204" pitchFamily="66" charset="0"/>
              </a:rPr>
            </a:br>
            <a:r>
              <a:rPr lang="en-US" dirty="0">
                <a:latin typeface="Comic Sans MS" panose="030F0702030302020204" pitchFamily="66" charset="0"/>
              </a:rPr>
              <a:t>Une </a:t>
            </a:r>
            <a:r>
              <a:rPr lang="en-US" dirty="0" err="1">
                <a:latin typeface="Comic Sans MS" panose="030F0702030302020204" pitchFamily="66" charset="0"/>
              </a:rPr>
              <a:t>maitresse</a:t>
            </a:r>
            <a:r>
              <a:rPr lang="en-US" dirty="0">
                <a:latin typeface="Comic Sans MS" panose="030F0702030302020204" pitchFamily="66" charset="0"/>
              </a:rPr>
              <a:t> </a:t>
            </a:r>
            <a:r>
              <a:rPr lang="en-US" dirty="0" err="1">
                <a:latin typeface="Comic Sans MS" panose="030F0702030302020204" pitchFamily="66" charset="0"/>
              </a:rPr>
              <a:t>enseigne</a:t>
            </a:r>
            <a:r>
              <a:rPr lang="en-US" dirty="0">
                <a:latin typeface="Comic Sans MS" panose="030F0702030302020204" pitchFamily="66" charset="0"/>
              </a:rPr>
              <a:t> les </a:t>
            </a:r>
            <a:r>
              <a:rPr lang="en-US" dirty="0" err="1">
                <a:latin typeface="Comic Sans MS" panose="030F0702030302020204" pitchFamily="66" charset="0"/>
              </a:rPr>
              <a:t>eleves</a:t>
            </a:r>
            <a:r>
              <a:rPr lang="en-US" dirty="0">
                <a:latin typeface="Comic Sans MS" panose="030F0702030302020204" pitchFamily="66" charset="0"/>
              </a:rPr>
              <a:t> </a:t>
            </a: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3FB29902-2C9F-88F8-C74D-24FE31EE1E04}"/>
                  </a:ext>
                </a:extLst>
              </p14:cNvPr>
              <p14:cNvContentPartPr/>
              <p14:nvPr/>
            </p14:nvContentPartPr>
            <p14:xfrm>
              <a:off x="7262966" y="2086886"/>
              <a:ext cx="360" cy="360"/>
            </p14:xfrm>
          </p:contentPart>
        </mc:Choice>
        <mc:Fallback xmlns="">
          <p:pic>
            <p:nvPicPr>
              <p:cNvPr id="3" name="Ink 2">
                <a:extLst>
                  <a:ext uri="{FF2B5EF4-FFF2-40B4-BE49-F238E27FC236}">
                    <a16:creationId xmlns:a16="http://schemas.microsoft.com/office/drawing/2014/main" id="{3FB29902-2C9F-88F8-C74D-24FE31EE1E04}"/>
                  </a:ext>
                </a:extLst>
              </p:cNvPr>
              <p:cNvPicPr/>
              <p:nvPr/>
            </p:nvPicPr>
            <p:blipFill>
              <a:blip r:embed="rId5"/>
              <a:stretch>
                <a:fillRect/>
              </a:stretch>
            </p:blipFill>
            <p:spPr>
              <a:xfrm>
                <a:off x="7254326" y="207824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924AC797-28E9-7A20-E1C1-F2FEE46C7A8B}"/>
                  </a:ext>
                </a:extLst>
              </p14:cNvPr>
              <p14:cNvContentPartPr/>
              <p14:nvPr/>
            </p14:nvContentPartPr>
            <p14:xfrm>
              <a:off x="5485646" y="1341632"/>
              <a:ext cx="168120" cy="176400"/>
            </p14:xfrm>
          </p:contentPart>
        </mc:Choice>
        <mc:Fallback xmlns="">
          <p:pic>
            <p:nvPicPr>
              <p:cNvPr id="4" name="Ink 3">
                <a:extLst>
                  <a:ext uri="{FF2B5EF4-FFF2-40B4-BE49-F238E27FC236}">
                    <a16:creationId xmlns:a16="http://schemas.microsoft.com/office/drawing/2014/main" id="{924AC797-28E9-7A20-E1C1-F2FEE46C7A8B}"/>
                  </a:ext>
                </a:extLst>
              </p:cNvPr>
              <p:cNvPicPr/>
              <p:nvPr/>
            </p:nvPicPr>
            <p:blipFill>
              <a:blip r:embed="rId7"/>
              <a:stretch>
                <a:fillRect/>
              </a:stretch>
            </p:blipFill>
            <p:spPr>
              <a:xfrm>
                <a:off x="5476646" y="1332992"/>
                <a:ext cx="185760" cy="194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972847C3-54C3-CEFB-A58E-AF73F4F14EAF}"/>
                  </a:ext>
                </a:extLst>
              </p14:cNvPr>
              <p14:cNvContentPartPr/>
              <p14:nvPr/>
            </p14:nvContentPartPr>
            <p14:xfrm>
              <a:off x="2828846" y="5620592"/>
              <a:ext cx="128520" cy="141840"/>
            </p14:xfrm>
          </p:contentPart>
        </mc:Choice>
        <mc:Fallback xmlns="">
          <p:pic>
            <p:nvPicPr>
              <p:cNvPr id="5" name="Ink 4">
                <a:extLst>
                  <a:ext uri="{FF2B5EF4-FFF2-40B4-BE49-F238E27FC236}">
                    <a16:creationId xmlns:a16="http://schemas.microsoft.com/office/drawing/2014/main" id="{972847C3-54C3-CEFB-A58E-AF73F4F14EAF}"/>
                  </a:ext>
                </a:extLst>
              </p:cNvPr>
              <p:cNvPicPr/>
              <p:nvPr/>
            </p:nvPicPr>
            <p:blipFill>
              <a:blip r:embed="rId9"/>
              <a:stretch>
                <a:fillRect/>
              </a:stretch>
            </p:blipFill>
            <p:spPr>
              <a:xfrm>
                <a:off x="2820206" y="5611952"/>
                <a:ext cx="14616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9DF8690B-E5A7-2C37-4048-EB7E8FFAFA67}"/>
                  </a:ext>
                </a:extLst>
              </p14:cNvPr>
              <p14:cNvContentPartPr/>
              <p14:nvPr/>
            </p14:nvContentPartPr>
            <p14:xfrm>
              <a:off x="2243846" y="3777752"/>
              <a:ext cx="102600" cy="121680"/>
            </p14:xfrm>
          </p:contentPart>
        </mc:Choice>
        <mc:Fallback xmlns="">
          <p:pic>
            <p:nvPicPr>
              <p:cNvPr id="6" name="Ink 5">
                <a:extLst>
                  <a:ext uri="{FF2B5EF4-FFF2-40B4-BE49-F238E27FC236}">
                    <a16:creationId xmlns:a16="http://schemas.microsoft.com/office/drawing/2014/main" id="{9DF8690B-E5A7-2C37-4048-EB7E8FFAFA67}"/>
                  </a:ext>
                </a:extLst>
              </p:cNvPr>
              <p:cNvPicPr/>
              <p:nvPr/>
            </p:nvPicPr>
            <p:blipFill>
              <a:blip r:embed="rId11"/>
              <a:stretch>
                <a:fillRect/>
              </a:stretch>
            </p:blipFill>
            <p:spPr>
              <a:xfrm>
                <a:off x="2234846" y="3768752"/>
                <a:ext cx="12024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k 6">
                <a:extLst>
                  <a:ext uri="{FF2B5EF4-FFF2-40B4-BE49-F238E27FC236}">
                    <a16:creationId xmlns:a16="http://schemas.microsoft.com/office/drawing/2014/main" id="{ACC47FC5-C9CD-06E0-A024-4100EF85F28D}"/>
                  </a:ext>
                </a:extLst>
              </p14:cNvPr>
              <p14:cNvContentPartPr/>
              <p14:nvPr/>
            </p14:nvContentPartPr>
            <p14:xfrm>
              <a:off x="2801126" y="3795392"/>
              <a:ext cx="79920" cy="109080"/>
            </p14:xfrm>
          </p:contentPart>
        </mc:Choice>
        <mc:Fallback xmlns="">
          <p:pic>
            <p:nvPicPr>
              <p:cNvPr id="7" name="Ink 6">
                <a:extLst>
                  <a:ext uri="{FF2B5EF4-FFF2-40B4-BE49-F238E27FC236}">
                    <a16:creationId xmlns:a16="http://schemas.microsoft.com/office/drawing/2014/main" id="{ACC47FC5-C9CD-06E0-A024-4100EF85F28D}"/>
                  </a:ext>
                </a:extLst>
              </p:cNvPr>
              <p:cNvPicPr/>
              <p:nvPr/>
            </p:nvPicPr>
            <p:blipFill>
              <a:blip r:embed="rId13"/>
              <a:stretch>
                <a:fillRect/>
              </a:stretch>
            </p:blipFill>
            <p:spPr>
              <a:xfrm>
                <a:off x="2792126" y="3786392"/>
                <a:ext cx="97560" cy="1267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 name="Ink 7">
                <a:extLst>
                  <a:ext uri="{FF2B5EF4-FFF2-40B4-BE49-F238E27FC236}">
                    <a16:creationId xmlns:a16="http://schemas.microsoft.com/office/drawing/2014/main" id="{BE091840-FE2A-C0DA-B1F8-CA0344434F0B}"/>
                  </a:ext>
                </a:extLst>
              </p14:cNvPr>
              <p14:cNvContentPartPr/>
              <p14:nvPr/>
            </p14:nvContentPartPr>
            <p14:xfrm>
              <a:off x="2476046" y="3191312"/>
              <a:ext cx="59760" cy="93240"/>
            </p14:xfrm>
          </p:contentPart>
        </mc:Choice>
        <mc:Fallback xmlns="">
          <p:pic>
            <p:nvPicPr>
              <p:cNvPr id="8" name="Ink 7">
                <a:extLst>
                  <a:ext uri="{FF2B5EF4-FFF2-40B4-BE49-F238E27FC236}">
                    <a16:creationId xmlns:a16="http://schemas.microsoft.com/office/drawing/2014/main" id="{BE091840-FE2A-C0DA-B1F8-CA0344434F0B}"/>
                  </a:ext>
                </a:extLst>
              </p:cNvPr>
              <p:cNvPicPr/>
              <p:nvPr/>
            </p:nvPicPr>
            <p:blipFill>
              <a:blip r:embed="rId15"/>
              <a:stretch>
                <a:fillRect/>
              </a:stretch>
            </p:blipFill>
            <p:spPr>
              <a:xfrm>
                <a:off x="2467406" y="3182672"/>
                <a:ext cx="77400" cy="110880"/>
              </a:xfrm>
              <a:prstGeom prst="rect">
                <a:avLst/>
              </a:prstGeom>
            </p:spPr>
          </p:pic>
        </mc:Fallback>
      </mc:AlternateContent>
      <p:pic>
        <p:nvPicPr>
          <p:cNvPr id="15" name="Video 14">
            <a:hlinkClick r:id="" action="ppaction://media"/>
            <a:extLst>
              <a:ext uri="{FF2B5EF4-FFF2-40B4-BE49-F238E27FC236}">
                <a16:creationId xmlns:a16="http://schemas.microsoft.com/office/drawing/2014/main" id="{65937CFD-8F59-9D93-38BC-49E72DC7B39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6"/>
          <a:srcRect l="21875" r="21875"/>
          <a:stretch>
            <a:fillRect/>
          </a:stretch>
        </p:blipFill>
        <p:spPr>
          <a:xfrm>
            <a:off x="10052304" y="4718304"/>
            <a:ext cx="2057400" cy="2057400"/>
          </a:xfrm>
          <a:prstGeom prst="ellipse">
            <a:avLst/>
          </a:prstGeom>
        </p:spPr>
      </p:pic>
      <mc:AlternateContent xmlns:mc="http://schemas.openxmlformats.org/markup-compatibility/2006">
        <mc:Choice xmlns:p14="http://schemas.microsoft.com/office/powerpoint/2010/main" Requires="p14">
          <p:contentPart p14:bwMode="auto" r:id="rId17">
            <p14:nvContentPartPr>
              <p14:cNvPr id="12" name="Ink 11">
                <a:extLst>
                  <a:ext uri="{FF2B5EF4-FFF2-40B4-BE49-F238E27FC236}">
                    <a16:creationId xmlns:a16="http://schemas.microsoft.com/office/drawing/2014/main" id="{34F25531-1EF9-A286-39DA-02BBCAB5EC7E}"/>
                  </a:ext>
                </a:extLst>
              </p14:cNvPr>
              <p14:cNvContentPartPr/>
              <p14:nvPr/>
            </p14:nvContentPartPr>
            <p14:xfrm>
              <a:off x="8300351" y="5303780"/>
              <a:ext cx="102600" cy="104040"/>
            </p14:xfrm>
          </p:contentPart>
        </mc:Choice>
        <mc:Fallback>
          <p:pic>
            <p:nvPicPr>
              <p:cNvPr id="12" name="Ink 11">
                <a:extLst>
                  <a:ext uri="{FF2B5EF4-FFF2-40B4-BE49-F238E27FC236}">
                    <a16:creationId xmlns:a16="http://schemas.microsoft.com/office/drawing/2014/main" id="{34F25531-1EF9-A286-39DA-02BBCAB5EC7E}"/>
                  </a:ext>
                </a:extLst>
              </p:cNvPr>
              <p:cNvPicPr/>
              <p:nvPr/>
            </p:nvPicPr>
            <p:blipFill>
              <a:blip r:embed="rId18"/>
              <a:stretch>
                <a:fillRect/>
              </a:stretch>
            </p:blipFill>
            <p:spPr>
              <a:xfrm>
                <a:off x="8291711" y="5295140"/>
                <a:ext cx="120240" cy="12168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3" name="Ink 12">
                <a:extLst>
                  <a:ext uri="{FF2B5EF4-FFF2-40B4-BE49-F238E27FC236}">
                    <a16:creationId xmlns:a16="http://schemas.microsoft.com/office/drawing/2014/main" id="{278ECB5C-33A1-34F7-2016-FE366A074B8B}"/>
                  </a:ext>
                </a:extLst>
              </p14:cNvPr>
              <p14:cNvContentPartPr/>
              <p14:nvPr/>
            </p14:nvContentPartPr>
            <p14:xfrm>
              <a:off x="8622551" y="5289020"/>
              <a:ext cx="227880" cy="96120"/>
            </p14:xfrm>
          </p:contentPart>
        </mc:Choice>
        <mc:Fallback>
          <p:pic>
            <p:nvPicPr>
              <p:cNvPr id="13" name="Ink 12">
                <a:extLst>
                  <a:ext uri="{FF2B5EF4-FFF2-40B4-BE49-F238E27FC236}">
                    <a16:creationId xmlns:a16="http://schemas.microsoft.com/office/drawing/2014/main" id="{278ECB5C-33A1-34F7-2016-FE366A074B8B}"/>
                  </a:ext>
                </a:extLst>
              </p:cNvPr>
              <p:cNvPicPr/>
              <p:nvPr/>
            </p:nvPicPr>
            <p:blipFill>
              <a:blip r:embed="rId20"/>
              <a:stretch>
                <a:fillRect/>
              </a:stretch>
            </p:blipFill>
            <p:spPr>
              <a:xfrm>
                <a:off x="8613911" y="5280380"/>
                <a:ext cx="245520" cy="113760"/>
              </a:xfrm>
              <a:prstGeom prst="rect">
                <a:avLst/>
              </a:prstGeom>
            </p:spPr>
          </p:pic>
        </mc:Fallback>
      </mc:AlternateContent>
    </p:spTree>
    <p:extLst>
      <p:ext uri="{BB962C8B-B14F-4D97-AF65-F5344CB8AC3E}">
        <p14:creationId xmlns:p14="http://schemas.microsoft.com/office/powerpoint/2010/main" val="2767206485"/>
      </p:ext>
    </p:extLst>
  </p:cSld>
  <p:clrMapOvr>
    <a:masterClrMapping/>
  </p:clrMapOvr>
  <mc:AlternateContent xmlns:mc="http://schemas.openxmlformats.org/markup-compatibility/2006">
    <mc:Choice xmlns:p14="http://schemas.microsoft.com/office/powerpoint/2010/main" Requires="p14">
      <p:transition spd="slow" p14:dur="2000" advTm="51669"/>
    </mc:Choice>
    <mc:Fallback>
      <p:transition spd="slow" advTm="51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TotalTime>
  <Words>94</Words>
  <Application>Microsoft Office PowerPoint</Application>
  <PresentationFormat>Widescreen</PresentationFormat>
  <Paragraphs>19</Paragraphs>
  <Slides>7</Slides>
  <Notes>0</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Calibri Light</vt:lpstr>
      <vt:lpstr>Comic Sans MS</vt:lpstr>
      <vt:lpstr>Office Theme</vt:lpstr>
      <vt:lpstr>Quel metier tu veux faire plus tard ?</vt:lpstr>
      <vt:lpstr>Je veux etre </vt:lpstr>
      <vt:lpstr>Je veux etre </vt:lpstr>
      <vt:lpstr>Je veux etre </vt:lpstr>
      <vt:lpstr>Je veux etre </vt:lpstr>
      <vt:lpstr>Plus tard je veux etre un policier</vt:lpstr>
      <vt:lpstr>Lecture  un pilote conduit l’avion un pompier lutte le feu. Un medecin soigne les malades. Un veterinaire soigne les animaux. Un cuisinier cuisine dans la cuisine. Un policier attrape les voleurs . Une maitresse enseigne les eleves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Qu’est-ce que tu veux faire plus tard </dc:title>
  <dc:creator>Nahida.m</dc:creator>
  <cp:lastModifiedBy>Rabi Abo-Alzolof</cp:lastModifiedBy>
  <cp:revision>5</cp:revision>
  <dcterms:created xsi:type="dcterms:W3CDTF">2022-11-13T11:22:23Z</dcterms:created>
  <dcterms:modified xsi:type="dcterms:W3CDTF">2023-11-17T16:08:43Z</dcterms:modified>
</cp:coreProperties>
</file>