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1" r:id="rId6"/>
    <p:sldId id="262" r:id="rId7"/>
    <p:sldId id="257" r:id="rId8"/>
    <p:sldId id="258" r:id="rId9"/>
    <p:sldId id="259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07:29:38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24575,'1'-1'0,"-1"-1"0,0 1 0,1 0 0,-1 0 0,1 0 0,0-1 0,-1 1 0,1 0 0,0 0 0,0 0 0,-1 0 0,1 0 0,0 0 0,0 0 0,0 0 0,0 0 0,0 1 0,0-1 0,1 0 0,-1 1 0,0-1 0,0 1 0,0-1 0,1 1 0,-1-1 0,3 1 0,39-8 0,-39 7 0,16 0 0,1 0 0,0 1 0,0 1 0,-1 0 0,1 2 0,-1 1 0,0 0 0,0 2 0,28 10 0,-14-1 0,-1 1 0,-1 2 0,0 2 0,42 32 0,-27-16 0,0-1 0,77 75 0,-99-87-32,0-1-1,2-2 0,38 24 1,-20-14-1203,-24-15-5591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07:29:45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24575,'10'-1'0,"0"1"0,0 0 0,0 0 0,0 1 0,0 1 0,0 0 0,-1 0 0,1 0 0,-1 1 0,1 1 0,-1 0 0,0 0 0,0 1 0,15 10 0,142 120 0,-76-60 0,76 50-1365,-147-112-5461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07:30:04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24575,'0'0'0,"0"-1"0,0 0 0,0 1 0,0-1 0,0 0 0,0 0 0,1 1 0,-1-1 0,0 0 0,0 1 0,1-1 0,-1 1 0,0-1 0,1 0 0,-1 1 0,0-1 0,1 1 0,-1-1 0,1 1 0,-1-1 0,1 1 0,-1-1 0,1 1 0,0 0 0,-1-1 0,1 1 0,-1 0 0,1-1 0,0 1 0,-1 0 0,1 0 0,0-1 0,-1 1 0,1 0 0,0 0 0,0 0 0,-1 0 0,1 0 0,0 0 0,-1 0 0,1 0 0,0 1 0,-1-1 0,1 0 0,0 0 0,-1 0 0,1 1 0,0-1 0,-1 0 0,1 1 0,-1-1 0,1 1 0,0 0 0,35 20 0,86 86 0,-98-87 0,33 33 0,-23-20 0,116 127 0,-111-121 0,-21-20 0,0-1 0,1 0 0,1-2 0,0 0 0,37 21 0,16-3-1365,-49-27-5461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07:29:52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24575,'44'0'0,"0"2"0,-1 2 0,55 11 0,-76-9 0,-1 0 0,1 1 0,-2 1 0,1 1 0,-1 1 0,0 1 0,-1 1 0,23 18 0,-13-9 0,1-2 0,41 20 0,-41-24 0,-1 1 0,-1 1 0,27 22 0,23 21 0,-45-36 0,38 35 0,-49-39-1365,-3-4-5461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07:29:20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1 548 24575,'0'-43'0,"5"-117"0,-3 139 0,2 0 0,0 0 0,1 1 0,1 0 0,15-33 0,-8 25 0,-2 3 0,1 0 0,16-24 0,-25 44 0,0 0 0,0 1 0,1-1 0,-1 1 0,1 0 0,0 0 0,0 1 0,0-1 0,1 1 0,-1 0 0,1 0 0,0 0 0,0 1 0,0-1 0,0 1 0,7-2 0,-7 4 0,0 0 0,0 0 0,0 0 0,0 1 0,0-1 0,0 1 0,0 0 0,0 1 0,-1-1 0,1 1 0,0 0 0,-1 0 0,0 0 0,1 1 0,-1-1 0,0 1 0,4 4 0,10 8 0,-1 2 0,22 25 0,-14-14 0,20 16-64,-24-25-196,-2 1 0,0 0 0,-1 2-1,16 25 1,-21-23-6566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07:29:23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24575,'0'-1'0,"0"1"0,0 0 0,0 0 0,0 0 0,0-1 0,0 1 0,0 0 0,0 0 0,0 0 0,0 0 0,0-1 0,1 1 0,-1 0 0,0 0 0,0 0 0,0 0 0,0-1 0,0 1 0,1 0 0,-1 0 0,0 0 0,0 0 0,0 0 0,0 0 0,1 0 0,-1 0 0,0 0 0,0 0 0,0-1 0,1 1 0,-1 0 0,0 0 0,0 0 0,0 0 0,1 0 0,-1 0 0,0 0 0,0 0 0,0 1 0,0-1 0,1 0 0,-1 0 0,0 0 0,0 0 0,0 0 0,1 0 0,-1 0 0,0 0 0,0 0 0,0 1 0,0-1 0,0 0 0,1 0 0,-1 0 0,0 0 0,19 14 0,16 17 0,135 140 0,-137-143 0,1-2 0,2-1 0,0-2 0,65 31 0,-4 3-1365,-74-48-5461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07:29:27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24575,'8'2'0,"0"1"0,0 0 0,-1 0 0,1 1 0,-1 0 0,0 0 0,11 8 0,3 4 0,158 102 0,-152-101 0,45 37 0,1 0 0,74 57-1365,-130-97-5461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3T07:30:18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95695-E135-EEF5-D6B4-01B79A428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7F1EED-0E9F-7072-7936-112BCB4EC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AA9A3-9E2D-9720-56F7-7B95D9733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FCFD6-7136-438C-B4FC-7B31780C06A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AFD36-7231-3FC1-7A36-476DAAC5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051D9-16B9-1192-B999-AB52C468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C72-7BDD-425D-AFC5-79EFDC0A6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88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76082-620E-E856-C38F-D746A6928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4839B-89E2-3E18-8BE5-00DEFF08F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DA7F9-2162-A1F5-7A0A-34C26C7AC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FCFD6-7136-438C-B4FC-7B31780C06A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C6F72-78C8-BD69-001B-054737C5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401E0-A818-819B-CABC-2CD9A0031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C72-7BDD-425D-AFC5-79EFDC0A6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27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22079-7825-8A52-D303-90BE81352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A2030-6123-3EA0-7A71-88DE5953D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8C7E3-FCEA-98EA-90BA-6234FE873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FCFD6-7136-438C-B4FC-7B31780C06A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A8651-A8C0-CC90-78FB-3317FCA27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F79B4-C629-680D-BB3B-91FD9CBBB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C72-7BDD-425D-AFC5-79EFDC0A6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64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59C90-1BF4-1628-67D1-265688B07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000C6-FCCF-4A6A-F879-41E52F5AD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C0D07-E0DF-81FB-5CDF-3E894259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FCFD6-7136-438C-B4FC-7B31780C06A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EA221-671F-0FE8-17DB-C58A956CC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CC0A1-558D-12FD-E8A2-7DE4153B6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C72-7BDD-425D-AFC5-79EFDC0A6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82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86D53-0B6A-9968-D63D-C0432F161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0ECA4-8C08-7966-7545-8722A7D3E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FA8A1-CAFD-7746-78E9-D3387FCF9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FCFD6-7136-438C-B4FC-7B31780C06A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A87A4-65E9-C22B-C3A4-DBCDF8908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A4E92-5B59-6312-3A6F-BE5163891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C72-7BDD-425D-AFC5-79EFDC0A6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3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B814C-F5F5-99A3-2B54-7FFA0E0B9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7E4C7-7C4D-15E5-A26E-96E79EE56A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4032D5-911D-DBE1-258A-89BF219A4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755E0-C7BC-A596-1338-CFD85E542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FCFD6-7136-438C-B4FC-7B31780C06A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0D863-D3CC-F411-566A-24CDA7AD8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DD922-20EE-13FE-3351-03AA149C7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C72-7BDD-425D-AFC5-79EFDC0A6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22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A0E59-E61A-68D6-63D7-33A2DEC8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55B3C-73D6-749E-CD5E-ACFC9FF3B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5F55E-2E7A-6492-0AEC-7F4DEA604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9EDE4E-1595-1F87-F536-4AE7090DD1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9933C4-B514-0169-8C01-E615CAD97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FE7586-1DA2-57ED-CB5E-63518AE29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FCFD6-7136-438C-B4FC-7B31780C06A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63C337-E29A-E614-68EA-BEE7AB21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60AB62-8A0D-B1B5-547C-33C26FC8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C72-7BDD-425D-AFC5-79EFDC0A6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33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832F-6857-8F74-E8E6-700F0CCF3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DBAD1E-6AEB-94A9-DF09-6925218ED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FCFD6-7136-438C-B4FC-7B31780C06A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68DAB3-2FEC-B24E-556A-750A52C8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1288FE-D4B1-0322-44D2-91B679578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C72-7BDD-425D-AFC5-79EFDC0A6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92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CB74AA-AAB7-1F21-C365-07FD7A6E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FCFD6-7136-438C-B4FC-7B31780C06A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EDF7BF-BF1E-A2D0-8FE6-EE8ED05FF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F7AB1-DCD5-7CC0-2263-70A0B1B6A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C72-7BDD-425D-AFC5-79EFDC0A6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40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8A88D-2BDE-F7FA-394A-8BCD0949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B6201-9A69-3230-2A2E-732C5FC9A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FF7F48-BBF8-76BA-5AD4-11CF3D4841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FC9CE-8E14-A472-A068-D90AEFE4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FCFD6-7136-438C-B4FC-7B31780C06A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3AE86-BCAC-E9FD-8EB1-57D9E851F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39244-BE2A-CAC8-BB8E-AC94A6601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C72-7BDD-425D-AFC5-79EFDC0A6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22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2B43F-F3F9-EA7F-70BE-DE0B610D7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D8C6F1-903C-229B-E281-EB19011DDC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56973-0513-8EBD-07EA-F0C605690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BE300E-D3DA-1176-CDA6-327E42779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FCFD6-7136-438C-B4FC-7B31780C06A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8B0BF-4544-837B-23A9-7BA912F4A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9950A-04CC-B289-8EEA-C5222B37F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C72-7BDD-425D-AFC5-79EFDC0A6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1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ABB61D-533A-CF31-C9E8-55B45A888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A93BA-409E-411C-EBB9-1C24E8AAE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D5639-F703-6C63-99B1-716F0259EB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FCFD6-7136-438C-B4FC-7B31780C06A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D0993-E6B0-31B9-3826-744BE6B1A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C977A-ED63-BD4D-5737-446C49FCD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54C72-7BDD-425D-AFC5-79EFDC0A6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8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customXml" Target="../ink/ink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.png"/><Relationship Id="rId5" Type="http://schemas.openxmlformats.org/officeDocument/2006/relationships/customXml" Target="../ink/ink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customXml" Target="../ink/ink4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0.png"/><Relationship Id="rId12" Type="http://schemas.openxmlformats.org/officeDocument/2006/relationships/image" Target="../media/image1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customXml" Target="../ink/ink6.xml"/><Relationship Id="rId11" Type="http://schemas.openxmlformats.org/officeDocument/2006/relationships/image" Target="../media/image120.png"/><Relationship Id="rId5" Type="http://schemas.openxmlformats.org/officeDocument/2006/relationships/image" Target="../media/image9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6316F-E2AF-B4B7-2C17-63FAF89E87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habites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4DFD2C-4D1B-E496-9609-F38FE8960D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E4DE74E-D02C-FB5A-C704-E6BE085EB3C1}"/>
                  </a:ext>
                </a:extLst>
              </p14:cNvPr>
              <p14:cNvContentPartPr/>
              <p14:nvPr/>
            </p14:nvContentPartPr>
            <p14:xfrm>
              <a:off x="4306513" y="2584106"/>
              <a:ext cx="337320" cy="177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E4DE74E-D02C-FB5A-C704-E6BE085EB3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97513" y="2575466"/>
                <a:ext cx="354960" cy="1947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FD537B37-1E71-9437-E798-B1D29BB29F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6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8"/>
    </mc:Choice>
    <mc:Fallback xmlns="">
      <p:transition spd="slow" advTm="12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D9FF6-1BA3-EAC3-5D19-0858270D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 couleurs </a:t>
            </a:r>
          </a:p>
        </p:txBody>
      </p:sp>
      <p:pic>
        <p:nvPicPr>
          <p:cNvPr id="1026" name="Picture 2" descr="Les Couleurs&quot; Reference Sheet by Creatively French | TPT">
            <a:extLst>
              <a:ext uri="{FF2B5EF4-FFF2-40B4-BE49-F238E27FC236}">
                <a16:creationId xmlns:a16="http://schemas.microsoft.com/office/drawing/2014/main" id="{6084712D-D966-7E54-493C-A59D017DE2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7" y="2902226"/>
            <a:ext cx="9365362" cy="368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343A4D4F-AAAE-4855-291C-B1CE556199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8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35"/>
    </mc:Choice>
    <mc:Fallback xmlns="">
      <p:transition spd="slow" advTm="32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F4DD-0D51-5A3C-F0F8-98145A1B5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 chiffres ,je </a:t>
            </a:r>
            <a:r>
              <a:rPr lang="en-US" dirty="0" err="1"/>
              <a:t>compte</a:t>
            </a:r>
            <a:r>
              <a:rPr lang="en-US"/>
              <a:t> </a:t>
            </a:r>
          </a:p>
        </p:txBody>
      </p:sp>
      <p:pic>
        <p:nvPicPr>
          <p:cNvPr id="2050" name="Picture 2" descr="Les nombres en lettres de 0 à 20 | تعلم كتابة وقراءة الاعداد بالفرنسية -  YouTube">
            <a:extLst>
              <a:ext uri="{FF2B5EF4-FFF2-40B4-BE49-F238E27FC236}">
                <a16:creationId xmlns:a16="http://schemas.microsoft.com/office/drawing/2014/main" id="{ED2247F3-0B03-E6B8-E25F-6641786597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18" y="1825625"/>
            <a:ext cx="87962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0F7344D2-3CCC-B12C-93E7-D796A04F30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90"/>
    </mc:Choice>
    <mc:Fallback xmlns="">
      <p:transition spd="slow" advTm="42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CDDBF6-0F52-81F5-B0CD-73622E363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7" y="640080"/>
            <a:ext cx="5205663" cy="37508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habites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b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J’habite</a:t>
            </a:r>
            <a:b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dans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maison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llustration Vectorielle Maison Isolé Sur Fond Blanc Maison Dessin Animé Maison  Clipart PNG , Clipart Maison, Clipart, Accueil PNG et vecteur pour  téléchargement gratuit">
            <a:extLst>
              <a:ext uri="{FF2B5EF4-FFF2-40B4-BE49-F238E27FC236}">
                <a16:creationId xmlns:a16="http://schemas.microsoft.com/office/drawing/2014/main" id="{1CE92D51-92C6-87B4-90ED-A58CA7A025B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2D2D9E3-2A1E-ED87-4D4A-ACE000D99341}"/>
                  </a:ext>
                </a:extLst>
              </p14:cNvPr>
              <p14:cNvContentPartPr/>
              <p14:nvPr/>
            </p14:nvContentPartPr>
            <p14:xfrm>
              <a:off x="1536673" y="1350746"/>
              <a:ext cx="216360" cy="141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2D2D9E3-2A1E-ED87-4D4A-ACE000D993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7673" y="1342106"/>
                <a:ext cx="234000" cy="159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E3FD169A-F528-8F5D-0D3B-0BE74DD7E3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7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3"/>
    </mc:Choice>
    <mc:Fallback xmlns="">
      <p:transition spd="slow" advTm="9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AA5743-88F6-7F5F-3734-3705B741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7" y="640080"/>
            <a:ext cx="5205663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habites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J’habite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dans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maison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avec un Jardin .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Maison de rêve">
            <a:extLst>
              <a:ext uri="{FF2B5EF4-FFF2-40B4-BE49-F238E27FC236}">
                <a16:creationId xmlns:a16="http://schemas.microsoft.com/office/drawing/2014/main" id="{F4353A55-6B2E-0975-1B1F-FF96666539F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8" r="18115" b="1"/>
          <a:stretch/>
        </p:blipFill>
        <p:spPr bwMode="auto">
          <a:xfrm>
            <a:off x="5812971" y="10"/>
            <a:ext cx="6377506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DB54C1F-FF60-11DE-8996-C8C04E272A8B}"/>
                  </a:ext>
                </a:extLst>
              </p14:cNvPr>
              <p14:cNvContentPartPr/>
              <p14:nvPr/>
            </p14:nvContentPartPr>
            <p14:xfrm>
              <a:off x="1444153" y="1437866"/>
              <a:ext cx="266040" cy="217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DB54C1F-FF60-11DE-8996-C8C04E272A8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35153" y="1428866"/>
                <a:ext cx="283680" cy="235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4AB72E62-DBE1-859E-AC93-E824478BB5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9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7"/>
    </mc:Choice>
    <mc:Fallback xmlns="">
      <p:transition spd="slow" advTm="1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82928-E0F1-3F45-C2F1-1265C0F57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30400"/>
          </a:xfrm>
        </p:spPr>
        <p:txBody>
          <a:bodyPr>
            <a:noAutofit/>
          </a:bodyPr>
          <a:lstStyle/>
          <a:p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habites-tu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b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J’habite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dans un appartement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8C0E6-BC97-FC73-87E9-8502BB4505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H="1">
            <a:off x="6019798" y="3069771"/>
            <a:ext cx="315687" cy="310719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Apartment Illustrations and Clipart. 305,495 Apartment ...">
            <a:extLst>
              <a:ext uri="{FF2B5EF4-FFF2-40B4-BE49-F238E27FC236}">
                <a16:creationId xmlns:a16="http://schemas.microsoft.com/office/drawing/2014/main" id="{72407A99-C72C-E46C-10EB-48727FDD1A9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344" y="3638582"/>
            <a:ext cx="591312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99473D-AA18-6FB6-AB52-34E16421B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58" y="2295525"/>
            <a:ext cx="8556170" cy="43513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15337FB-C3B9-31FF-5825-5448A9E2C17E}"/>
                  </a:ext>
                </a:extLst>
              </p14:cNvPr>
              <p14:cNvContentPartPr/>
              <p14:nvPr/>
            </p14:nvContentPartPr>
            <p14:xfrm>
              <a:off x="1497073" y="423610"/>
              <a:ext cx="335880" cy="167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15337FB-C3B9-31FF-5825-5448A9E2C17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88433" y="414610"/>
                <a:ext cx="353520" cy="1850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4A515CBA-2D37-2868-BB79-4D5BE89D8A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1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5"/>
    </mc:Choice>
    <mc:Fallback xmlns="">
      <p:transition spd="slow" advTm="10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29BA8-2B58-627A-98C9-6E977A399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C37FD-A536-E690-C7FA-090E6CA28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6" y="1690688"/>
            <a:ext cx="11337234" cy="708319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t’appelles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m’appelle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----------------------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Quel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age  as-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J’ai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sept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habites-tu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J’habite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Madaba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Jordanie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Dans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maison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Dans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maison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avec un Jardin 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Dans un appartement 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E032DD9-FA2A-8830-01EB-8F699962DF0A}"/>
                  </a:ext>
                </a:extLst>
              </p14:cNvPr>
              <p14:cNvContentPartPr/>
              <p14:nvPr/>
            </p14:nvContentPartPr>
            <p14:xfrm>
              <a:off x="1841593" y="3062410"/>
              <a:ext cx="196560" cy="197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E032DD9-FA2A-8830-01EB-8F699962DF0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32953" y="3053770"/>
                <a:ext cx="21420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A91A1CD-D5FA-4C89-27D1-A120B47FC4E3}"/>
                  </a:ext>
                </a:extLst>
              </p14:cNvPr>
              <p14:cNvContentPartPr/>
              <p14:nvPr/>
            </p14:nvContentPartPr>
            <p14:xfrm>
              <a:off x="1086313" y="4437610"/>
              <a:ext cx="213480" cy="158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A91A1CD-D5FA-4C89-27D1-A120B47FC4E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7673" y="4428610"/>
                <a:ext cx="23112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649FFF2-CA96-4AD5-F85F-F093E8FA821D}"/>
                  </a:ext>
                </a:extLst>
              </p14:cNvPr>
              <p14:cNvContentPartPr/>
              <p14:nvPr/>
            </p14:nvContentPartPr>
            <p14:xfrm>
              <a:off x="2451433" y="5035570"/>
              <a:ext cx="218880" cy="151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649FFF2-CA96-4AD5-F85F-F093E8FA821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42433" y="5026930"/>
                <a:ext cx="23652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18FFD10-0667-1D0D-28ED-CFA63259B71E}"/>
                  </a:ext>
                </a:extLst>
              </p14:cNvPr>
              <p14:cNvContentPartPr/>
              <p14:nvPr/>
            </p14:nvContentPartPr>
            <p14:xfrm>
              <a:off x="13039753" y="91393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18FFD10-0667-1D0D-28ED-CFA63259B71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030753" y="90529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B3EF7654-1F3D-11A8-C890-921A9D3DBD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8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79"/>
    </mc:Choice>
    <mc:Fallback xmlns="">
      <p:transition spd="slow" advTm="33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E0263C8EE1924BAE6BC2F349C929D7" ma:contentTypeVersion="2" ma:contentTypeDescription="Create a new document." ma:contentTypeScope="" ma:versionID="23fcbf4761593c4fe88f2fcfa1f85e9b">
  <xsd:schema xmlns:xsd="http://www.w3.org/2001/XMLSchema" xmlns:xs="http://www.w3.org/2001/XMLSchema" xmlns:p="http://schemas.microsoft.com/office/2006/metadata/properties" xmlns:ns3="cb00f0ee-b590-49e0-a82b-5769644a5499" targetNamespace="http://schemas.microsoft.com/office/2006/metadata/properties" ma:root="true" ma:fieldsID="a49e64f8efc8272d41e22270c69d0e24" ns3:_="">
    <xsd:import namespace="cb00f0ee-b590-49e0-a82b-5769644a549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00f0ee-b590-49e0-a82b-5769644a54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EF2D04-1D42-4B6D-A236-16FC7766893E}">
  <ds:schemaRefs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cb00f0ee-b590-49e0-a82b-5769644a5499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7D5BE6E-71E8-4610-889F-93E665F5CC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D5FB95-5BE0-4480-AA84-88CEDC54C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00f0ee-b590-49e0-a82b-5769644a54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84</Words>
  <Application>Microsoft Office PowerPoint</Application>
  <PresentationFormat>Widescreen</PresentationFormat>
  <Paragraphs>16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Ou habites tu ?</vt:lpstr>
      <vt:lpstr>Les couleurs </vt:lpstr>
      <vt:lpstr>Les chiffres ,je compte </vt:lpstr>
      <vt:lpstr>Ou habites tu ? J’habite  dans une maison </vt:lpstr>
      <vt:lpstr>Ou habites –tu ? J’habite dans une maison  avec un Jardin .</vt:lpstr>
      <vt:lpstr>Ou habites-tu ? J’habite dans un appartement </vt:lpstr>
      <vt:lpstr>Lecture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Revision +ou habites tu ?</dc:title>
  <dc:creator>Nahida.m</dc:creator>
  <cp:lastModifiedBy>Nahida.m</cp:lastModifiedBy>
  <cp:revision>5</cp:revision>
  <dcterms:created xsi:type="dcterms:W3CDTF">2023-02-03T06:56:11Z</dcterms:created>
  <dcterms:modified xsi:type="dcterms:W3CDTF">2023-02-17T05:28:02Z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0x010100C6E0263C8EE1924BAE6BC2F349C929D7</vt:lpwstr>
  </property>
</Properties>
</file>