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912" y="-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348F-2E75-4472-A1F7-FFE00EBCB8D3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8022A-856A-42BC-A342-5A4DD82E6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135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348F-2E75-4472-A1F7-FFE00EBCB8D3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8022A-856A-42BC-A342-5A4DD82E6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09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348F-2E75-4472-A1F7-FFE00EBCB8D3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8022A-856A-42BC-A342-5A4DD82E6B90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355983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348F-2E75-4472-A1F7-FFE00EBCB8D3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8022A-856A-42BC-A342-5A4DD82E6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777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348F-2E75-4472-A1F7-FFE00EBCB8D3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8022A-856A-42BC-A342-5A4DD82E6B9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412010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348F-2E75-4472-A1F7-FFE00EBCB8D3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8022A-856A-42BC-A342-5A4DD82E6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4674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348F-2E75-4472-A1F7-FFE00EBCB8D3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8022A-856A-42BC-A342-5A4DD82E6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5028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348F-2E75-4472-A1F7-FFE00EBCB8D3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8022A-856A-42BC-A342-5A4DD82E6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059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348F-2E75-4472-A1F7-FFE00EBCB8D3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8022A-856A-42BC-A342-5A4DD82E6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414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348F-2E75-4472-A1F7-FFE00EBCB8D3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8022A-856A-42BC-A342-5A4DD82E6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450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348F-2E75-4472-A1F7-FFE00EBCB8D3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8022A-856A-42BC-A342-5A4DD82E6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007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348F-2E75-4472-A1F7-FFE00EBCB8D3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8022A-856A-42BC-A342-5A4DD82E6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189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348F-2E75-4472-A1F7-FFE00EBCB8D3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8022A-856A-42BC-A342-5A4DD82E6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39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348F-2E75-4472-A1F7-FFE00EBCB8D3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8022A-856A-42BC-A342-5A4DD82E6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357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348F-2E75-4472-A1F7-FFE00EBCB8D3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8022A-856A-42BC-A342-5A4DD82E6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026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348F-2E75-4472-A1F7-FFE00EBCB8D3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8022A-856A-42BC-A342-5A4DD82E6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889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4348F-2E75-4472-A1F7-FFE00EBCB8D3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CF8022A-856A-42BC-A342-5A4DD82E6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63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defTabSz="457200" rtl="0" eaLnBrk="1" latinLnBrk="0" hangingPunct="1">
        <a:spcBef>
          <a:spcPct val="0"/>
        </a:spcBef>
        <a:buNone/>
        <a:defRPr sz="25000" kern="1200">
          <a:solidFill>
            <a:schemeClr val="accent1"/>
          </a:solidFill>
          <a:latin typeface="Century Gothic" panose="020B0502020202020204" pitchFamily="34" charset="0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B0109-6ECC-A4ED-C24A-CF9B896A1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/>
          <a:lstStyle/>
          <a:p>
            <a:pPr algn="ctr"/>
            <a:r>
              <a:rPr lang="en-US" sz="28700" dirty="0">
                <a:latin typeface="Century Gothic" panose="020B0502020202020204" pitchFamily="34" charset="0"/>
              </a:rPr>
              <a:t>Look</a:t>
            </a:r>
            <a:r>
              <a:rPr lang="en-US" dirty="0">
                <a:latin typeface="Century Gothic" panose="020B0502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484253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1BD1F5-8633-AA69-ED5D-E33FE1D4DF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ABD28-70CE-09A7-4BCE-A82F2F942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>
            <a:normAutofit/>
          </a:bodyPr>
          <a:lstStyle/>
          <a:p>
            <a:r>
              <a:rPr lang="en-US" sz="19900" dirty="0"/>
              <a:t>marbles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349715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E0DE21-A49F-6FB6-893A-027EF4C0FD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8A279-700D-B359-4B21-4BFF8CE54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>
            <a:noAutofit/>
          </a:bodyPr>
          <a:lstStyle/>
          <a:p>
            <a:r>
              <a:rPr lang="en-US" sz="17900" dirty="0"/>
              <a:t>Marbles</a:t>
            </a:r>
            <a:endParaRPr lang="en-US" sz="13100" dirty="0"/>
          </a:p>
        </p:txBody>
      </p:sp>
    </p:spTree>
    <p:extLst>
      <p:ext uri="{BB962C8B-B14F-4D97-AF65-F5344CB8AC3E}">
        <p14:creationId xmlns:p14="http://schemas.microsoft.com/office/powerpoint/2010/main" val="42012590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8C45EE-17FE-4EDD-263C-0D36939905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AB0CE-9292-6FAC-3B73-FECD7A689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/>
          <a:lstStyle/>
          <a:p>
            <a:r>
              <a:rPr lang="en-US" sz="34400" dirty="0"/>
              <a:t>is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995947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943C70-1695-7387-22AF-E22D441455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9EA7C-ADF8-370B-1F48-2A8020ACC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/>
          <a:lstStyle/>
          <a:p>
            <a:r>
              <a:rPr lang="en-US" sz="34400" dirty="0"/>
              <a:t>my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174062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290546-B079-EA0C-F6A5-C39F882D5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A75A6-E244-35D7-40A7-E190188BF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>
            <a:noAutofit/>
          </a:bodyPr>
          <a:lstStyle/>
          <a:p>
            <a:r>
              <a:rPr lang="en-US" sz="21500" dirty="0"/>
              <a:t>favorite</a:t>
            </a:r>
            <a:r>
              <a:rPr lang="en-US" sz="131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024112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0E7199-55E5-BDE9-2417-AD892BDFB3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47B06-64F9-3C59-1C4B-53FA6F09A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>
            <a:normAutofit fontScale="90000"/>
          </a:bodyPr>
          <a:lstStyle/>
          <a:p>
            <a:r>
              <a:rPr lang="en-US" sz="28700" dirty="0"/>
              <a:t>game</a:t>
            </a:r>
            <a:r>
              <a:rPr lang="en-US" sz="34400" dirty="0"/>
              <a:t>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687572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B39A9A-DF17-E1C6-7DEA-85FD5CB25D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687B2-34AD-8E5F-07BE-FB5CFBCA6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/>
          <a:lstStyle/>
          <a:p>
            <a:r>
              <a:rPr lang="en-US" sz="34400" dirty="0"/>
              <a:t>It’s 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577674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5A799E-554C-4FB5-331C-BB5B82BDD0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A09D5-FBB0-D2DA-ECEC-AE0B5EC78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/>
          <a:lstStyle/>
          <a:p>
            <a:r>
              <a:rPr lang="en-US" sz="34400" dirty="0"/>
              <a:t>fun!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275415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7F81DC-85E5-8BCD-7BFD-76301D2EA7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11E06-7F91-9BAA-B762-E0539CBB5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>
            <a:noAutofit/>
          </a:bodyPr>
          <a:lstStyle/>
          <a:p>
            <a:r>
              <a:rPr lang="en-US" sz="21500" dirty="0"/>
              <a:t>A marble</a:t>
            </a:r>
            <a:r>
              <a:rPr lang="en-US" sz="157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942672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19D98-C390-6F99-0013-0963FFD0BF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A36BB-C27C-3996-6C1A-D6AAC6991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/>
          <a:lstStyle/>
          <a:p>
            <a:r>
              <a:rPr lang="en-US" sz="34400" dirty="0"/>
              <a:t>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959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40A3AF-21C0-5105-E6A2-57DCB7E986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92547-9CDC-4D9F-6093-62A6AA1D7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/>
          <a:lstStyle/>
          <a:p>
            <a:r>
              <a:rPr lang="en-US" sz="34400" dirty="0"/>
              <a:t>at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716101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0ABE75-C159-7F12-C56E-58B7F7B300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161A6-181F-D9CA-1896-55F1E46AD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/>
          <a:lstStyle/>
          <a:p>
            <a:r>
              <a:rPr lang="en-US" sz="28700" dirty="0"/>
              <a:t>small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997337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B6A7A5-08F4-D4B0-A36C-6D4B4A7F9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0133D-6237-1A65-6079-E72AD479D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/>
          <a:lstStyle/>
          <a:p>
            <a:r>
              <a:rPr lang="en-US" sz="34400" dirty="0"/>
              <a:t>It’s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336534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C76822-B575-D623-AF02-ADBAB228AD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AD0FC-95C1-E030-B460-92F1ADD6A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/>
          <a:lstStyle/>
          <a:p>
            <a:r>
              <a:rPr lang="en-US" sz="34400" dirty="0"/>
              <a:t>a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78917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BA78F8-C48D-AFB3-5A16-30B3D95F93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FD606-2E3D-DE0C-E063-9F00F1157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/>
          <a:lstStyle/>
          <a:p>
            <a:r>
              <a:rPr lang="en-US" sz="28700" dirty="0"/>
              <a:t>small</a:t>
            </a:r>
            <a:r>
              <a:rPr lang="en-US" sz="20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404351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4F4C62-76EF-A906-DFAD-59BEF95187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A5D65-1316-DCE6-FB18-F962726A6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/>
          <a:lstStyle/>
          <a:p>
            <a:r>
              <a:rPr lang="en-US" sz="34400" dirty="0"/>
              <a:t>ball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59423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05290F-D32B-FD81-40B2-00EAB2303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781CB-4302-CB65-98D1-3BBE06852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/>
          <a:lstStyle/>
          <a:p>
            <a:r>
              <a:rPr lang="en-US" sz="34400" dirty="0"/>
              <a:t>Find 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415882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D53EC-155F-F629-DAF4-0AEA3C7897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10AF5-A10C-36A4-0E52-4F534CB96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/>
          <a:lstStyle/>
          <a:p>
            <a:r>
              <a:rPr lang="en-US" sz="34400" dirty="0"/>
              <a:t>a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436873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8D443E-D0C7-F971-6235-19AD1A67FB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7DF2F-985C-7C66-B197-7F511CF0E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/>
          <a:lstStyle/>
          <a:p>
            <a:r>
              <a:rPr lang="en-US" sz="34400" dirty="0"/>
              <a:t>blue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038747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A3055E-FE94-DE1E-E100-CA038138D4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1F8D2-1CD3-4D2A-B04D-9475C3E6B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>
            <a:noAutofit/>
          </a:bodyPr>
          <a:lstStyle/>
          <a:p>
            <a:r>
              <a:rPr lang="en-US" sz="21500" dirty="0"/>
              <a:t>marble</a:t>
            </a:r>
            <a:r>
              <a:rPr lang="en-US" sz="157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907423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F728BD-0C5A-4CA8-5AFE-0EF82552A1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83B62-2746-D83C-04A3-1E5A69E59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/>
          <a:lstStyle/>
          <a:p>
            <a:r>
              <a:rPr lang="en-US" sz="34400" dirty="0"/>
              <a:t>find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59226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D34C5A-45DC-B83C-AC52-E7BEAB6A0E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418E4-BDF8-67AA-CEC5-224768550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/>
          <a:lstStyle/>
          <a:p>
            <a:r>
              <a:rPr lang="en-US" sz="34400" dirty="0"/>
              <a:t>the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429987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C9F062-70A2-FF48-120C-6ECF9F3018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A9FBA-3498-B690-DBF0-539667A8F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/>
          <a:lstStyle/>
          <a:p>
            <a:r>
              <a:rPr lang="en-US" sz="34400" dirty="0"/>
              <a:t>a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7259879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F693A8-D22F-BE11-4745-AE6B5B96FF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7DE1F-D6D5-D824-B17C-D51679933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/>
          <a:lstStyle/>
          <a:p>
            <a:r>
              <a:rPr lang="en-US" sz="34400" dirty="0"/>
              <a:t>red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720337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BE5110-EF4D-9F1E-CE89-4F36026FDF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87A2E-D46C-B712-D806-1D3E3998D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/>
          <a:lstStyle/>
          <a:p>
            <a:r>
              <a:rPr lang="en-US" sz="34400" dirty="0"/>
              <a:t>and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5357960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E9686-578B-EDEB-1A72-0FA5A3A93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3B397-8882-6CB6-9608-F903B8383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>
            <a:noAutofit/>
          </a:bodyPr>
          <a:lstStyle/>
          <a:p>
            <a:r>
              <a:rPr lang="en-US" sz="25800" dirty="0"/>
              <a:t>white</a:t>
            </a:r>
            <a:r>
              <a:rPr lang="en-US" sz="18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7472934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39EE7A-B4EE-6425-FB04-08B9C123D2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F57AA-0C07-FB67-977B-70BB53CCB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>
            <a:noAutofit/>
          </a:bodyPr>
          <a:lstStyle/>
          <a:p>
            <a:r>
              <a:rPr lang="en-US" sz="21500" dirty="0"/>
              <a:t>marble</a:t>
            </a:r>
            <a:r>
              <a:rPr lang="en-US" sz="157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8801716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C85B98-D9DD-409B-4206-94387E374F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54996-7194-23EB-45F6-A21657534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/>
          <a:lstStyle/>
          <a:p>
            <a:r>
              <a:rPr lang="en-US" sz="34400" dirty="0"/>
              <a:t>Find 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9303245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2B651E-FD94-FB13-EC8B-DACDE7F259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ED112-62A1-51F0-4BB9-E62B133C2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/>
          <a:lstStyle/>
          <a:p>
            <a:r>
              <a:rPr lang="en-US" sz="34400" dirty="0"/>
              <a:t>a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944472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6BA90A-3175-6BC7-018E-58B06A1CDD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38F87-7E79-5CC1-F1EB-DDBA14B1A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>
            <a:noAutofit/>
          </a:bodyPr>
          <a:lstStyle/>
          <a:p>
            <a:r>
              <a:rPr lang="en-US" sz="25800" dirty="0"/>
              <a:t>yellow</a:t>
            </a:r>
            <a:r>
              <a:rPr lang="en-US" sz="18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2901128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EDE4E9-EA5D-D223-1D15-5D82948EA3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99B9C-88ED-F61B-F14F-AA2608AA3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>
            <a:normAutofit fontScale="90000"/>
          </a:bodyPr>
          <a:lstStyle/>
          <a:p>
            <a:r>
              <a:rPr lang="en-US" sz="23900" dirty="0"/>
              <a:t>marble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2918139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F2CD04-529E-1F0F-9419-98080A1966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2C1DE-BDFB-EEC4-402D-ED19C6327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>
            <a:normAutofit fontScale="90000"/>
          </a:bodyPr>
          <a:lstStyle/>
          <a:p>
            <a:r>
              <a:rPr lang="en-US" sz="28700" dirty="0"/>
              <a:t>yellow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87662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F7787B-0D64-F79D-BB24-49C1A113A0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4914F-DEEB-5B21-1DD9-DECEE0203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>
            <a:noAutofit/>
          </a:bodyPr>
          <a:lstStyle/>
          <a:p>
            <a:r>
              <a:rPr lang="en-US" sz="25800" dirty="0"/>
              <a:t>Photo.</a:t>
            </a:r>
            <a:r>
              <a:rPr lang="en-US" sz="18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2795004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CAA888-87C9-85CA-D041-A8EA480AB4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1818A-692A-5EAC-1E1F-F083BE668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/>
          <a:lstStyle/>
          <a:p>
            <a:r>
              <a:rPr lang="en-US" sz="34400" dirty="0"/>
              <a:t>is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4306228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1533CC-B70D-176C-DC00-7FFB652566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0BEB4-78F4-1557-F792-ACC47B61A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/>
          <a:lstStyle/>
          <a:p>
            <a:r>
              <a:rPr lang="en-US" sz="34400" dirty="0"/>
              <a:t>my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6986938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4EEB31-6FD9-899B-D7C7-E840DFF883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1BD37-AB61-B9E5-791D-7627E9892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>
            <a:normAutofit fontScale="90000"/>
          </a:bodyPr>
          <a:lstStyle/>
          <a:p>
            <a:r>
              <a:rPr lang="en-US" sz="23900" dirty="0"/>
              <a:t>favorite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3257014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7D373A-5B79-68CD-5507-E98C92BF4B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9E1AD-024B-4510-F36A-74A11D831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>
            <a:normAutofit fontScale="90000"/>
          </a:bodyPr>
          <a:lstStyle/>
          <a:p>
            <a:r>
              <a:rPr lang="en-US" sz="28700" dirty="0" err="1"/>
              <a:t>colour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2226028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708898-9562-76DC-7F2B-2508F78CEA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FAE97-A4F3-83FD-633A-709B7615C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/>
          <a:lstStyle/>
          <a:p>
            <a:r>
              <a:rPr lang="en-US" sz="34400" dirty="0"/>
              <a:t>Is 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2164867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0A3816-49C9-8479-A316-BC9F8610A8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007C8-1A2B-2965-3682-1D55F96D3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/>
          <a:lstStyle/>
          <a:p>
            <a:r>
              <a:rPr lang="en-US" sz="34400" dirty="0"/>
              <a:t>this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4220248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A02586-F35A-7A62-3E81-20B6BD7DDA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B638C-37B2-AEAD-4F3C-0C91D4577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/>
          <a:lstStyle/>
          <a:p>
            <a:r>
              <a:rPr lang="en-US" sz="34400" dirty="0"/>
              <a:t>your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0220838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5C2D63-A9C8-1058-00F8-77D59C0F1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C534D-7752-26F4-CABA-C692141D8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>
            <a:normAutofit fontScale="90000"/>
          </a:bodyPr>
          <a:lstStyle/>
          <a:p>
            <a:r>
              <a:rPr lang="en-US" sz="23900" dirty="0"/>
              <a:t>favorite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5688547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2C5273-BFDD-DD06-0D08-08CFEE995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65DE3-9E9A-4D6E-5E85-4DDD10A56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>
            <a:normAutofit fontScale="90000"/>
          </a:bodyPr>
          <a:lstStyle/>
          <a:p>
            <a:r>
              <a:rPr lang="en-US" sz="28700" dirty="0" err="1"/>
              <a:t>colour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634953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7BCE2B-C011-1479-D7CF-90699EE42C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F22D1-4F30-39BC-AAF9-79996F6010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/>
          <a:lstStyle/>
          <a:p>
            <a:r>
              <a:rPr lang="en-US" sz="34400" dirty="0"/>
              <a:t>too?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95307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1B2E4B-674D-B840-AA53-9B43A75B4D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D6AA2-ADFD-3132-2180-C32D6E143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/>
          <a:lstStyle/>
          <a:p>
            <a:r>
              <a:rPr lang="en-US" sz="34400" dirty="0"/>
              <a:t>This 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15956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7F6A02-E2FD-AA33-D8B8-A7E9350F26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491B6-37CF-8620-1D32-12E67D75C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/>
          <a:lstStyle/>
          <a:p>
            <a:r>
              <a:rPr lang="en-US" sz="34400" dirty="0"/>
              <a:t>is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44928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8D50C1-1F03-2283-616D-8786ADD121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8D820-7793-5DCF-56A2-25B60E24F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/>
          <a:lstStyle/>
          <a:p>
            <a:r>
              <a:rPr lang="en-US" sz="34400" dirty="0"/>
              <a:t>a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767143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5423E-2BCB-0C69-6CAF-D030307C15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3CE1C-3002-0F64-587E-9400283C0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>
            <a:normAutofit fontScale="90000"/>
          </a:bodyPr>
          <a:lstStyle/>
          <a:p>
            <a:r>
              <a:rPr lang="en-US" sz="28700" dirty="0"/>
              <a:t>game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80917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E0A2EB-87AF-2CE1-9EDE-9781C691F3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C47D5-C818-49BC-A497-1302D02CC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0157"/>
          </a:xfrm>
        </p:spPr>
        <p:txBody>
          <a:bodyPr/>
          <a:lstStyle/>
          <a:p>
            <a:r>
              <a:rPr lang="en-US" sz="34400" dirty="0"/>
              <a:t>of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961927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54</Words>
  <Application>Microsoft Office PowerPoint</Application>
  <PresentationFormat>Widescreen</PresentationFormat>
  <Paragraphs>49</Paragraphs>
  <Slides>49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4" baseType="lpstr">
      <vt:lpstr>Arial</vt:lpstr>
      <vt:lpstr>Century Gothic</vt:lpstr>
      <vt:lpstr>Trebuchet MS</vt:lpstr>
      <vt:lpstr>Wingdings 3</vt:lpstr>
      <vt:lpstr>Facet</vt:lpstr>
      <vt:lpstr>Look </vt:lpstr>
      <vt:lpstr>at </vt:lpstr>
      <vt:lpstr>the </vt:lpstr>
      <vt:lpstr>Photo. </vt:lpstr>
      <vt:lpstr>This  </vt:lpstr>
      <vt:lpstr>is </vt:lpstr>
      <vt:lpstr>a </vt:lpstr>
      <vt:lpstr>game </vt:lpstr>
      <vt:lpstr>of </vt:lpstr>
      <vt:lpstr>marbles </vt:lpstr>
      <vt:lpstr>Marbles</vt:lpstr>
      <vt:lpstr>is </vt:lpstr>
      <vt:lpstr>my </vt:lpstr>
      <vt:lpstr>favorite </vt:lpstr>
      <vt:lpstr>game. </vt:lpstr>
      <vt:lpstr>It’s  </vt:lpstr>
      <vt:lpstr>fun! </vt:lpstr>
      <vt:lpstr>A marble </vt:lpstr>
      <vt:lpstr>is</vt:lpstr>
      <vt:lpstr>small </vt:lpstr>
      <vt:lpstr>It’s </vt:lpstr>
      <vt:lpstr>a </vt:lpstr>
      <vt:lpstr>small </vt:lpstr>
      <vt:lpstr>ball </vt:lpstr>
      <vt:lpstr>Find  </vt:lpstr>
      <vt:lpstr>a </vt:lpstr>
      <vt:lpstr>blue </vt:lpstr>
      <vt:lpstr>marble </vt:lpstr>
      <vt:lpstr>find </vt:lpstr>
      <vt:lpstr>a </vt:lpstr>
      <vt:lpstr>red </vt:lpstr>
      <vt:lpstr>and </vt:lpstr>
      <vt:lpstr>white </vt:lpstr>
      <vt:lpstr>marble </vt:lpstr>
      <vt:lpstr>Find  </vt:lpstr>
      <vt:lpstr>a </vt:lpstr>
      <vt:lpstr>yellow </vt:lpstr>
      <vt:lpstr>marble </vt:lpstr>
      <vt:lpstr>yellow </vt:lpstr>
      <vt:lpstr>is </vt:lpstr>
      <vt:lpstr>my </vt:lpstr>
      <vt:lpstr>favorite </vt:lpstr>
      <vt:lpstr>colour </vt:lpstr>
      <vt:lpstr>Is  </vt:lpstr>
      <vt:lpstr>this </vt:lpstr>
      <vt:lpstr>your </vt:lpstr>
      <vt:lpstr>favorite </vt:lpstr>
      <vt:lpstr>colour </vt:lpstr>
      <vt:lpstr>too?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shayma gousoss</dc:creator>
  <cp:lastModifiedBy>shayma gousoss</cp:lastModifiedBy>
  <cp:revision>2</cp:revision>
  <dcterms:created xsi:type="dcterms:W3CDTF">2024-10-27T09:46:34Z</dcterms:created>
  <dcterms:modified xsi:type="dcterms:W3CDTF">2024-10-28T15:50:05Z</dcterms:modified>
</cp:coreProperties>
</file>