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11" r:id="rId5"/>
    <p:sldId id="257" r:id="rId6"/>
    <p:sldId id="300" r:id="rId7"/>
    <p:sldId id="301" r:id="rId8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94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  <p15:guide id="4" pos="336" userDrawn="1">
          <p15:clr>
            <a:srgbClr val="A4A3A4"/>
          </p15:clr>
        </p15:guide>
        <p15:guide id="5" orient="horz" pos="3456" userDrawn="1">
          <p15:clr>
            <a:srgbClr val="A4A3A4"/>
          </p15:clr>
        </p15:guide>
        <p15:guide id="6" pos="5184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orient="horz" pos="5952" userDrawn="1">
          <p15:clr>
            <a:srgbClr val="A4A3A4"/>
          </p15:clr>
        </p15:guide>
        <p15:guide id="9" pos="7200" userDrawn="1">
          <p15:clr>
            <a:srgbClr val="A4A3A4"/>
          </p15:clr>
        </p15:guide>
        <p15:guide id="10" pos="7488" userDrawn="1">
          <p15:clr>
            <a:srgbClr val="A4A3A4"/>
          </p15:clr>
        </p15:guide>
        <p15:guide id="11" pos="2568" userDrawn="1">
          <p15:clr>
            <a:srgbClr val="A4A3A4"/>
          </p15:clr>
        </p15:guide>
        <p15:guide id="12" pos="2280" userDrawn="1">
          <p15:clr>
            <a:srgbClr val="A4A3A4"/>
          </p15:clr>
        </p15:guide>
        <p15:guide id="13" pos="816" userDrawn="1">
          <p15:clr>
            <a:srgbClr val="A4A3A4"/>
          </p15:clr>
        </p15:guide>
        <p15:guide id="14" pos="5688" userDrawn="1">
          <p15:clr>
            <a:srgbClr val="A4A3A4"/>
          </p15:clr>
        </p15:guide>
        <p15:guide id="15" orient="horz" pos="792" userDrawn="1">
          <p15:clr>
            <a:srgbClr val="A4A3A4"/>
          </p15:clr>
        </p15:guide>
        <p15:guide id="16" orient="horz" pos="1848" userDrawn="1">
          <p15:clr>
            <a:srgbClr val="A4A3A4"/>
          </p15:clr>
        </p15:guide>
        <p15:guide id="17" orient="horz" pos="2880" userDrawn="1">
          <p15:clr>
            <a:srgbClr val="A4A3A4"/>
          </p15:clr>
        </p15:guide>
        <p15:guide id="18" orient="horz" pos="2472" userDrawn="1">
          <p15:clr>
            <a:srgbClr val="A4A3A4"/>
          </p15:clr>
        </p15:guide>
        <p15:guide id="19" pos="4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 autoAdjust="0"/>
  </p:normalViewPr>
  <p:slideViewPr>
    <p:cSldViewPr snapToGrid="0" snapToObjects="1">
      <p:cViewPr varScale="1">
        <p:scale>
          <a:sx n="47" d="100"/>
          <a:sy n="47" d="100"/>
        </p:scale>
        <p:origin x="1122" y="54"/>
      </p:cViewPr>
      <p:guideLst>
        <p:guide orient="horz" pos="312"/>
        <p:guide pos="9456"/>
        <p:guide orient="horz" pos="3168"/>
        <p:guide pos="336"/>
        <p:guide orient="horz" pos="3456"/>
        <p:guide pos="5184"/>
        <p:guide pos="4608"/>
        <p:guide orient="horz" pos="5952"/>
        <p:guide pos="7200"/>
        <p:guide pos="7488"/>
        <p:guide pos="2568"/>
        <p:guide pos="2280"/>
        <p:guide pos="816"/>
        <p:guide pos="5688"/>
        <p:guide orient="horz" pos="792"/>
        <p:guide orient="horz" pos="1848"/>
        <p:guide orient="horz" pos="2880"/>
        <p:guide orient="horz" pos="2472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690A9D-E97C-6E45-88B8-10C6AF357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43" y="0"/>
            <a:ext cx="777664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07" y="327905"/>
            <a:ext cx="6403249" cy="1692484"/>
          </a:xfrm>
        </p:spPr>
        <p:txBody>
          <a:bodyPr rIns="0" anchor="ctr">
            <a:noAutofit/>
          </a:bodyPr>
          <a:lstStyle>
            <a:lvl1pPr algn="r">
              <a:defRPr sz="12000"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0D0B82-6CEC-069E-4E24-1BEA68647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156412" y="987008"/>
            <a:ext cx="1692484" cy="374278"/>
          </a:xfrm>
        </p:spPr>
        <p:txBody>
          <a:bodyPr lIns="0" rIns="182880" bIns="0" anchor="b">
            <a:noAutofit/>
          </a:bodyPr>
          <a:lstStyle>
            <a:lvl1pPr marL="0" indent="0" algn="ctr">
              <a:buNone/>
              <a:defRPr sz="2000" cap="all" baseline="0">
                <a:latin typeface="+mn-lt"/>
              </a:defRPr>
            </a:lvl1pPr>
            <a:lvl2pPr marL="670575" indent="0" algn="ctr">
              <a:buNone/>
              <a:defRPr sz="1200">
                <a:latin typeface="+mn-lt"/>
              </a:defRPr>
            </a:lvl2pPr>
            <a:lvl3pPr marL="1341150" indent="0" algn="ctr">
              <a:buNone/>
              <a:defRPr sz="1200">
                <a:latin typeface="+mn-lt"/>
              </a:defRPr>
            </a:lvl3pPr>
            <a:lvl4pPr marL="2011725" indent="0" algn="ctr">
              <a:buNone/>
              <a:defRPr sz="1200">
                <a:latin typeface="+mn-lt"/>
              </a:defRPr>
            </a:lvl4pPr>
            <a:lvl5pPr marL="2682301" indent="0" algn="ctr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2399" y="2090056"/>
            <a:ext cx="7772401" cy="791870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ADFAF4-97E6-C8FA-FAA9-151881208A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70341" y="2521173"/>
            <a:ext cx="3718859" cy="404908"/>
          </a:xfrm>
        </p:spPr>
        <p:txBody>
          <a:bodyPr>
            <a:noAutofit/>
          </a:bodyPr>
          <a:lstStyle>
            <a:lvl1pPr marL="0" indent="0" algn="r">
              <a:buNone/>
              <a:defRPr sz="2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748DBC-DE60-DB03-C26D-750705963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70341" y="2939791"/>
            <a:ext cx="3720788" cy="391197"/>
          </a:xfrm>
        </p:spPr>
        <p:txBody>
          <a:bodyPr tIns="0">
            <a:noAutofit/>
          </a:bodyPr>
          <a:lstStyle>
            <a:lvl1pPr marL="0" indent="0" algn="r"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B225F2-1A6E-8695-5A30-A9A48E6A5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64160" y="4741504"/>
            <a:ext cx="2225039" cy="777407"/>
          </a:xfrm>
        </p:spPr>
        <p:txBody>
          <a:bodyPr>
            <a:noAutofit/>
          </a:bodyPr>
          <a:lstStyle>
            <a:lvl1pPr marL="0" indent="0" algn="r">
              <a:buNone/>
              <a:defRPr sz="2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9179BD-E4EF-A551-D08C-FDC1D1878F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70340" y="5531103"/>
            <a:ext cx="3718859" cy="345952"/>
          </a:xfrm>
        </p:spPr>
        <p:txBody>
          <a:bodyPr tIns="0">
            <a:noAutofit/>
          </a:bodyPr>
          <a:lstStyle>
            <a:lvl1pPr marL="0" indent="0" algn="r"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75E72-610A-B25B-BD83-966D6F6799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35120" y="7979157"/>
            <a:ext cx="1717675" cy="97769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0">
                <a:solidFill>
                  <a:schemeClr val="accent6"/>
                </a:solidFill>
                <a:latin typeface="+mj-lt"/>
              </a:defRPr>
            </a:lvl1pPr>
            <a:lvl2pPr marL="670575" indent="0" algn="ctr">
              <a:buNone/>
              <a:defRPr>
                <a:solidFill>
                  <a:schemeClr val="accent6"/>
                </a:solidFill>
                <a:latin typeface="+mj-lt"/>
              </a:defRPr>
            </a:lvl2pPr>
            <a:lvl3pPr marL="1341150" indent="0" algn="ctr">
              <a:buNone/>
              <a:defRPr>
                <a:solidFill>
                  <a:schemeClr val="accent6"/>
                </a:solidFill>
                <a:latin typeface="+mj-lt"/>
              </a:defRPr>
            </a:lvl3pPr>
            <a:lvl4pPr marL="2011725" indent="0" algn="ctr">
              <a:buNone/>
              <a:defRPr>
                <a:solidFill>
                  <a:schemeClr val="accent6"/>
                </a:solidFill>
                <a:latin typeface="+mj-lt"/>
              </a:defRPr>
            </a:lvl4pPr>
            <a:lvl5pPr marL="2682301" indent="0" algn="ctr">
              <a:buNone/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3741" y="8926454"/>
            <a:ext cx="3718859" cy="40490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226799F-94CE-4F70-5AA5-74AB204BE1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3741" y="9331362"/>
            <a:ext cx="3718859" cy="345952"/>
          </a:xfrm>
        </p:spPr>
        <p:txBody>
          <a:bodyPr tIns="0">
            <a:noAutofit/>
          </a:bodyPr>
          <a:lstStyle>
            <a:lvl1pPr marL="0" indent="0" algn="l"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48430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79669" y="-11069"/>
            <a:ext cx="11676667" cy="6022232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20D8CC-A9D1-0B71-DCF3-D324C991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281" y="965823"/>
            <a:ext cx="5695166" cy="2757515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98E206-9F12-E744-1B9D-FC52901F89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6281" y="576352"/>
            <a:ext cx="3316824" cy="294577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81" y="3723338"/>
            <a:ext cx="5695166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716E-C53F-614D-E5BB-53F55A28B9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901" y="4911634"/>
            <a:ext cx="3286896" cy="4611779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D39876-8C93-A3F7-B770-AFDD1AC3A4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03928" y="6283235"/>
            <a:ext cx="3439696" cy="3240350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98B46DA-4BA2-9C2F-1F84-5A91A3F590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0826" y="6259361"/>
            <a:ext cx="3439697" cy="1486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670575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2pPr>
            <a:lvl3pPr marL="134115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3pPr>
            <a:lvl4pPr marL="2011725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4pPr>
            <a:lvl5pPr marL="2682301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9F9EB9-16D6-FA62-4CB5-ECB7C3FD78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0828" y="7746273"/>
            <a:ext cx="3439696" cy="1777139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A2490A-85A9-6994-245C-D588B46A2B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23911" y="6283235"/>
            <a:ext cx="3439696" cy="3240350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6BD8ABD-F233-C8F3-5EF8-AAB34730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solidFill>
                  <a:schemeClr val="tx2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022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4447" y="740703"/>
            <a:ext cx="5214879" cy="2155566"/>
          </a:xfrm>
        </p:spPr>
        <p:txBody>
          <a:bodyPr rIns="0" anchor="b">
            <a:noAutofit/>
          </a:bodyPr>
          <a:lstStyle>
            <a:lvl1pPr algn="l">
              <a:defRPr sz="6000" cap="none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492" y="0"/>
            <a:ext cx="7796955" cy="100583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D8A36-1ABB-42DE-DE2F-28732FABB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2666" y="7043990"/>
            <a:ext cx="3439697" cy="1486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70575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2pPr>
            <a:lvl3pPr marL="134115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3pPr>
            <a:lvl4pPr marL="2011725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4pPr>
            <a:lvl5pPr marL="2682301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4447" y="3010720"/>
            <a:ext cx="5214879" cy="6768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C2F1381-5C0D-B70E-6A79-854DD616CC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0140" y="4545874"/>
            <a:ext cx="7073467" cy="4532812"/>
          </a:xfrm>
        </p:spPr>
        <p:txBody>
          <a:bodyPr tIns="0" numCol="2" spcCol="36576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3DB6966-6993-4AEE-2D1A-18E9520431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5166" y="9276804"/>
            <a:ext cx="3535681" cy="310981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829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6612" y="-11069"/>
            <a:ext cx="8321040" cy="5085390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20D8CC-A9D1-0B71-DCF3-D324C991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281" y="965823"/>
            <a:ext cx="5695166" cy="2783204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81" y="3762524"/>
            <a:ext cx="5695166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A2490A-85A9-6994-245C-D588B46A2B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23911" y="528491"/>
            <a:ext cx="3316823" cy="3449958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7CA9AE6-592E-BBD0-F95C-21526146B1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33971" y="4104638"/>
            <a:ext cx="3306763" cy="574938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716E-C53F-614D-E5BB-53F55A28B9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900" y="5446712"/>
            <a:ext cx="6858363" cy="4219801"/>
          </a:xfrm>
        </p:spPr>
        <p:txBody>
          <a:bodyPr numCol="2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081B43-2C05-E305-7DEA-A6A5E628220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5074321"/>
            <a:ext cx="7771650" cy="4932884"/>
          </a:xfrm>
          <a:custGeom>
            <a:avLst/>
            <a:gdLst>
              <a:gd name="connsiteX0" fmla="*/ 0 w 7771650"/>
              <a:gd name="connsiteY0" fmla="*/ 0 h 4932884"/>
              <a:gd name="connsiteX1" fmla="*/ 7771650 w 7771650"/>
              <a:gd name="connsiteY1" fmla="*/ 0 h 4932884"/>
              <a:gd name="connsiteX2" fmla="*/ 7771650 w 7771650"/>
              <a:gd name="connsiteY2" fmla="*/ 4932884 h 4932884"/>
              <a:gd name="connsiteX3" fmla="*/ 0 w 7771650"/>
              <a:gd name="connsiteY3" fmla="*/ 4932884 h 493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1650" h="4932884">
                <a:moveTo>
                  <a:pt x="0" y="0"/>
                </a:moveTo>
                <a:lnTo>
                  <a:pt x="7771650" y="0"/>
                </a:lnTo>
                <a:lnTo>
                  <a:pt x="7771650" y="4932884"/>
                </a:lnTo>
                <a:lnTo>
                  <a:pt x="0" y="49328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6BD8ABD-F233-C8F3-5EF8-AAB34730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048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1D83B4-9CDE-8B54-35E9-DEE5C1C0A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7845" y="-9558"/>
            <a:ext cx="7810018" cy="10051390"/>
          </a:xfrm>
          <a:custGeom>
            <a:avLst/>
            <a:gdLst>
              <a:gd name="connsiteX0" fmla="*/ 0 w 7810018"/>
              <a:gd name="connsiteY0" fmla="*/ 0 h 10051390"/>
              <a:gd name="connsiteX1" fmla="*/ 7810018 w 7810018"/>
              <a:gd name="connsiteY1" fmla="*/ 0 h 10051390"/>
              <a:gd name="connsiteX2" fmla="*/ 7810018 w 7810018"/>
              <a:gd name="connsiteY2" fmla="*/ 10051390 h 10051390"/>
              <a:gd name="connsiteX3" fmla="*/ 7796955 w 7810018"/>
              <a:gd name="connsiteY3" fmla="*/ 10051390 h 10051390"/>
              <a:gd name="connsiteX4" fmla="*/ 7796955 w 7810018"/>
              <a:gd name="connsiteY4" fmla="*/ 10016763 h 10051390"/>
              <a:gd name="connsiteX5" fmla="*/ 0 w 7810018"/>
              <a:gd name="connsiteY5" fmla="*/ 10016763 h 1005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0018" h="10051390">
                <a:moveTo>
                  <a:pt x="0" y="0"/>
                </a:moveTo>
                <a:lnTo>
                  <a:pt x="7810018" y="0"/>
                </a:lnTo>
                <a:lnTo>
                  <a:pt x="7810018" y="10051390"/>
                </a:lnTo>
                <a:lnTo>
                  <a:pt x="7796955" y="10051390"/>
                </a:lnTo>
                <a:lnTo>
                  <a:pt x="7796955" y="10016763"/>
                </a:lnTo>
                <a:lnTo>
                  <a:pt x="0" y="10016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1384" y="5792830"/>
            <a:ext cx="5005874" cy="714772"/>
          </a:xfrm>
        </p:spPr>
        <p:txBody>
          <a:bodyPr rIns="0" anchor="b">
            <a:no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8B100-D648-446A-829A-0581F541A5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1384" y="3801291"/>
            <a:ext cx="5006554" cy="130795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C2F1381-5C0D-B70E-6A79-854DD616CC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1384" y="6622869"/>
            <a:ext cx="5005873" cy="1888772"/>
          </a:xfrm>
        </p:spPr>
        <p:txBody>
          <a:bodyPr tIns="0" numCol="1" spcCol="36576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3DB6966-6993-4AEE-2D1A-18E9520431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4447" y="9276804"/>
            <a:ext cx="4992810" cy="275807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749481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7984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5544800" cy="5029200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9224" y="3022713"/>
            <a:ext cx="6403249" cy="1226557"/>
          </a:xfrm>
        </p:spPr>
        <p:txBody>
          <a:bodyPr rIns="0" anchor="b">
            <a:noAutofit/>
          </a:bodyPr>
          <a:lstStyle>
            <a:lvl1pPr algn="r">
              <a:defRPr sz="8800"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641" y="5602040"/>
            <a:ext cx="5072679" cy="676839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4B7030-1355-6084-1BAF-2033DF4DCB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5641" y="6527801"/>
            <a:ext cx="2363134" cy="305816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8EE813C-55D4-35DB-2360-A8DE760AC4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45186" y="6527801"/>
            <a:ext cx="2363134" cy="305816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ADFAF4-97E6-C8FA-FAA9-151881208A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9224" y="4244552"/>
            <a:ext cx="6403249" cy="404908"/>
          </a:xfrm>
        </p:spPr>
        <p:txBody>
          <a:bodyPr>
            <a:noAutofit/>
          </a:bodyPr>
          <a:lstStyle>
            <a:lvl1pPr marL="0" indent="0" algn="r">
              <a:buNone/>
              <a:defRPr sz="1800" b="1" cap="all" spc="50" baseline="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9179BD-E4EF-A551-D08C-FDC1D1878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5167" y="5648755"/>
            <a:ext cx="3291728" cy="353762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8E20A75-83F7-0969-B165-A5DAEA5D3E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5167" y="6049348"/>
            <a:ext cx="3291728" cy="143988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53B6B22-F226-E621-D9B5-982EFD16EF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65167" y="7745479"/>
            <a:ext cx="3291728" cy="353762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D57744C-08F8-6D86-4319-1337055FFB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5167" y="8146072"/>
            <a:ext cx="3291728" cy="143988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CD8E470-03CD-13FF-2758-B16BB747E9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814812" y="5648755"/>
            <a:ext cx="3291728" cy="353762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FEEAD3B-60A3-F114-2A49-EA9329E38E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814812" y="6049348"/>
            <a:ext cx="3291728" cy="143988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BE30A86-EF2B-96D6-B454-A0BFDB3835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14812" y="7745479"/>
            <a:ext cx="3291728" cy="353762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8B49DB9-8A87-8178-26B4-0CA7A44AF3E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4812" y="8146072"/>
            <a:ext cx="3291728" cy="143988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467"/>
              </a:spcBef>
              <a:buNone/>
              <a:defRPr sz="16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817E17B-B733-D4DB-5853-06805F33B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13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027" y="740703"/>
            <a:ext cx="4909185" cy="2155566"/>
          </a:xfrm>
        </p:spPr>
        <p:txBody>
          <a:bodyPr rIns="0" anchor="b">
            <a:noAutofit/>
          </a:bodyPr>
          <a:lstStyle>
            <a:lvl1pPr algn="l">
              <a:defRPr sz="6000" cap="none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027" y="2932342"/>
            <a:ext cx="4909185" cy="6768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492" y="4165448"/>
            <a:ext cx="7796955" cy="5892951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C2F1381-5C0D-B70E-6A79-854DD616CC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825" y="551330"/>
            <a:ext cx="6897461" cy="8527356"/>
          </a:xfrm>
        </p:spPr>
        <p:txBody>
          <a:bodyPr tIns="0" numCol="2" spcCol="548640">
            <a:noAutofit/>
          </a:bodyPr>
          <a:lstStyle>
            <a:lvl1pPr marL="0" indent="0" algn="l">
              <a:lnSpc>
                <a:spcPct val="12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3DB6966-6993-4AEE-2D1A-18E9520431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5166" y="9342119"/>
            <a:ext cx="3535681" cy="310981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075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06757" y="1126980"/>
            <a:ext cx="3132925" cy="1353591"/>
          </a:xfrm>
        </p:spPr>
        <p:txBody>
          <a:bodyPr rIns="0" anchor="ctr">
            <a:noAutofit/>
          </a:bodyPr>
          <a:lstStyle>
            <a:lvl1pPr algn="ctr">
              <a:defRPr sz="240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1441723" cy="5029200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06757" y="567079"/>
            <a:ext cx="3132925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605478-564B-7450-494C-5316F6FE5C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500" y="5432238"/>
            <a:ext cx="6935135" cy="4340260"/>
          </a:xfrm>
        </p:spPr>
        <p:txBody>
          <a:bodyPr numCol="2" spcCol="365760">
            <a:noAutofit/>
          </a:bodyPr>
          <a:lstStyle>
            <a:lvl1pPr marL="0" indent="0">
              <a:lnSpc>
                <a:spcPct val="130000"/>
              </a:lnSpc>
              <a:buNone/>
              <a:defRPr sz="1400"/>
            </a:lvl1pPr>
            <a:lvl2pPr marL="670575" indent="0">
              <a:buNone/>
              <a:defRPr sz="1400"/>
            </a:lvl2pPr>
            <a:lvl3pPr marL="1341150" indent="0">
              <a:buNone/>
              <a:defRPr sz="1400"/>
            </a:lvl3pPr>
            <a:lvl4pPr marL="2011725" indent="0">
              <a:buNone/>
              <a:defRPr sz="1400"/>
            </a:lvl4pPr>
            <a:lvl5pPr marL="2682301" indent="0"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0659C8-6C7D-CF3D-81AF-0C81070F90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2597" y="5432239"/>
            <a:ext cx="3384979" cy="4340260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buNone/>
              <a:defRPr sz="1400"/>
            </a:lvl1pPr>
            <a:lvl2pPr marL="670575" indent="0">
              <a:buNone/>
              <a:defRPr sz="1400"/>
            </a:lvl2pPr>
            <a:lvl3pPr marL="1341150" indent="0">
              <a:buNone/>
              <a:defRPr sz="1400"/>
            </a:lvl3pPr>
            <a:lvl4pPr marL="2011725" indent="0">
              <a:buNone/>
              <a:defRPr sz="1400"/>
            </a:lvl4pPr>
            <a:lvl5pPr marL="2682301" indent="0"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8F699F0-AD0E-1E0C-6214-A42AF7F285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06757" y="2699238"/>
            <a:ext cx="3132925" cy="7073260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buNone/>
              <a:defRPr sz="1400">
                <a:latin typeface="+mn-lt"/>
              </a:defRPr>
            </a:lvl1pPr>
            <a:lvl2pPr marL="670575" indent="0">
              <a:buNone/>
              <a:defRPr sz="1400"/>
            </a:lvl2pPr>
            <a:lvl3pPr marL="1341150" indent="0">
              <a:buNone/>
              <a:defRPr sz="1400"/>
            </a:lvl3pPr>
            <a:lvl4pPr marL="2011725" indent="0">
              <a:buNone/>
              <a:defRPr sz="1400"/>
            </a:lvl4pPr>
            <a:lvl5pPr marL="2682301" indent="0"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23568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495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6612" y="-11069"/>
            <a:ext cx="8321040" cy="5085390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20D8CC-A9D1-0B71-DCF3-D324C991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281" y="965823"/>
            <a:ext cx="5695166" cy="194415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81" y="2952627"/>
            <a:ext cx="5695166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A2490A-85A9-6994-245C-D588B46A2B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23911" y="528491"/>
            <a:ext cx="3316823" cy="3332964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7CA9AE6-592E-BBD0-F95C-21526146B1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33971" y="4104638"/>
            <a:ext cx="3306763" cy="574938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716E-C53F-614D-E5BB-53F55A28B9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900" y="5446713"/>
            <a:ext cx="6858363" cy="4076700"/>
          </a:xfrm>
        </p:spPr>
        <p:txBody>
          <a:bodyPr numCol="2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C5C2166-C205-8697-041E-7456847D25D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399" y="5074321"/>
            <a:ext cx="7771651" cy="4984079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6BD8ABD-F233-C8F3-5EF8-AAB34730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380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0B1F-AE2D-4325-9752-F760474C2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4447" y="740703"/>
            <a:ext cx="4909185" cy="2155566"/>
          </a:xfrm>
        </p:spPr>
        <p:txBody>
          <a:bodyPr rIns="0" anchor="b">
            <a:noAutofit/>
          </a:bodyPr>
          <a:lstStyle>
            <a:lvl1pPr algn="l">
              <a:defRPr sz="6000" cap="none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492" y="0"/>
            <a:ext cx="7796955" cy="10058399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4447" y="2932342"/>
            <a:ext cx="4909185" cy="6768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C2F1381-5C0D-B70E-6A79-854DD616CC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0140" y="4545874"/>
            <a:ext cx="7073467" cy="4532812"/>
          </a:xfrm>
        </p:spPr>
        <p:txBody>
          <a:bodyPr tIns="0" numCol="2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3DB6966-6993-4AEE-2D1A-18E9520431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5166" y="9342119"/>
            <a:ext cx="3535681" cy="310981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524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3BC0C5A-CF42-DA76-D819-E44478274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9508" y="567409"/>
            <a:ext cx="3442448" cy="169812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1AD9E51-D135-577C-89D1-81D5FD6235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138" y="567409"/>
            <a:ext cx="3357154" cy="8550465"/>
          </a:xfrm>
        </p:spPr>
        <p:txBody>
          <a:bodyPr tIns="0" numCol="1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A54503-8487-0EDB-268C-C88F9EC805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9508" y="2452270"/>
            <a:ext cx="3442448" cy="2067480"/>
          </a:xfrm>
        </p:spPr>
        <p:txBody>
          <a:bodyPr tIns="0" numCol="1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82C4B0C-825F-3542-7AF6-682C2214B9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2392" y="587828"/>
            <a:ext cx="6858271" cy="3931921"/>
          </a:xfrm>
        </p:spPr>
        <p:txBody>
          <a:bodyPr tIns="0" numCol="2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0530" y="9248084"/>
            <a:ext cx="2640762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6EDC13-0DD7-C4A0-2E87-E2674E9055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03077" y="5029201"/>
            <a:ext cx="11441723" cy="4974336"/>
          </a:xfrm>
          <a:custGeom>
            <a:avLst/>
            <a:gdLst>
              <a:gd name="connsiteX0" fmla="*/ 0 w 11441723"/>
              <a:gd name="connsiteY0" fmla="*/ 0 h 4978004"/>
              <a:gd name="connsiteX1" fmla="*/ 11441723 w 11441723"/>
              <a:gd name="connsiteY1" fmla="*/ 0 h 4978004"/>
              <a:gd name="connsiteX2" fmla="*/ 11441723 w 11441723"/>
              <a:gd name="connsiteY2" fmla="*/ 4978004 h 4978004"/>
              <a:gd name="connsiteX3" fmla="*/ 0 w 11441723"/>
              <a:gd name="connsiteY3" fmla="*/ 4978004 h 49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1723" h="4978004">
                <a:moveTo>
                  <a:pt x="0" y="0"/>
                </a:moveTo>
                <a:lnTo>
                  <a:pt x="11441723" y="0"/>
                </a:lnTo>
                <a:lnTo>
                  <a:pt x="11441723" y="4978004"/>
                </a:lnTo>
                <a:lnTo>
                  <a:pt x="0" y="49780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23568" y="9523584"/>
            <a:ext cx="426592" cy="275808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687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EE1104-237A-BF43-A4B2-12D92FA5B9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6612" y="-11069"/>
            <a:ext cx="8321040" cy="5085390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20D8CC-A9D1-0B71-DCF3-D324C991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281" y="965823"/>
            <a:ext cx="5695166" cy="194415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81" y="2952627"/>
            <a:ext cx="5695166" cy="374215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716E-C53F-614D-E5BB-53F55A28B9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900" y="5446713"/>
            <a:ext cx="7041243" cy="4076700"/>
          </a:xfrm>
        </p:spPr>
        <p:txBody>
          <a:bodyPr numCol="2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9F9EB9-16D6-FA62-4CB5-ECB7C3FD78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0828" y="5446713"/>
            <a:ext cx="3316823" cy="4076700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98E206-9F12-E744-1B9D-FC52901F89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23911" y="628604"/>
            <a:ext cx="3316824" cy="294577"/>
          </a:xfrm>
        </p:spPr>
        <p:txBody>
          <a:bodyPr tIns="0">
            <a:noAutofit/>
          </a:bodyPr>
          <a:lstStyle>
            <a:lvl1pPr marL="0" indent="0" algn="l">
              <a:spcBef>
                <a:spcPts val="1200"/>
              </a:spcBef>
              <a:buNone/>
              <a:defRPr sz="1200" b="0"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A2490A-85A9-6994-245C-D588B46A2B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23911" y="1136469"/>
            <a:ext cx="3316823" cy="8386944"/>
          </a:xfrm>
        </p:spPr>
        <p:txBody>
          <a:bodyPr numCol="1" spcCol="365760">
            <a:noAutofit/>
          </a:bodyPr>
          <a:lstStyle>
            <a:lvl1pPr marL="0" indent="0">
              <a:lnSpc>
                <a:spcPct val="130000"/>
              </a:lnSpc>
              <a:spcBef>
                <a:spcPts val="1467"/>
              </a:spcBef>
              <a:buNone/>
              <a:defRPr sz="1400"/>
            </a:lvl1pPr>
            <a:lvl2pPr marL="670575" indent="0">
              <a:lnSpc>
                <a:spcPct val="130000"/>
              </a:lnSpc>
              <a:spcBef>
                <a:spcPts val="1467"/>
              </a:spcBef>
              <a:buNone/>
              <a:defRPr sz="1400"/>
            </a:lvl2pPr>
            <a:lvl3pPr marL="1341150" indent="0">
              <a:lnSpc>
                <a:spcPct val="130000"/>
              </a:lnSpc>
              <a:spcBef>
                <a:spcPts val="1467"/>
              </a:spcBef>
              <a:buNone/>
              <a:defRPr sz="1400"/>
            </a:lvl3pPr>
            <a:lvl4pPr marL="2011725" indent="0">
              <a:lnSpc>
                <a:spcPct val="130000"/>
              </a:lnSpc>
              <a:spcBef>
                <a:spcPts val="1467"/>
              </a:spcBef>
              <a:buNone/>
              <a:defRPr sz="1400"/>
            </a:lvl4pPr>
            <a:lvl5pPr marL="2682301" indent="0">
              <a:lnSpc>
                <a:spcPct val="130000"/>
              </a:lnSpc>
              <a:spcBef>
                <a:spcPts val="1467"/>
              </a:spcBef>
              <a:buNone/>
              <a:defRPr sz="14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6BD8ABD-F233-C8F3-5EF8-AAB34730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37015" y="9523584"/>
            <a:ext cx="426592" cy="27580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 i="0">
                <a:solidFill>
                  <a:schemeClr val="tx2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454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02918-C479-06E9-E9A8-AB721C98B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6445" y="567409"/>
            <a:ext cx="3442448" cy="1640892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1AD9E51-D135-577C-89D1-81D5FD6235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138" y="567409"/>
            <a:ext cx="3357154" cy="9059916"/>
          </a:xfrm>
        </p:spPr>
        <p:txBody>
          <a:bodyPr tIns="0" numCol="1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A54503-8487-0EDB-268C-C88F9EC805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445" y="2373891"/>
            <a:ext cx="3442448" cy="6443537"/>
          </a:xfrm>
        </p:spPr>
        <p:txBody>
          <a:bodyPr tIns="0" numCol="1" spcCol="548640">
            <a:noAutofit/>
          </a:bodyPr>
          <a:lstStyle>
            <a:lvl1pPr marL="0" indent="0" algn="l">
              <a:lnSpc>
                <a:spcPct val="130000"/>
              </a:lnSpc>
              <a:spcBef>
                <a:spcPts val="1467"/>
              </a:spcBef>
              <a:buNone/>
              <a:defRPr sz="1400" b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D8644C6-A12B-E3DE-34D3-E42ABAA345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446" y="8983018"/>
            <a:ext cx="3246503" cy="64430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92443C9-4768-C6B1-6FE2-7759034BE7E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2400" y="0"/>
            <a:ext cx="7772398" cy="5042264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2B05F6-2306-DCB4-4312-354B52B19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2402" y="5042264"/>
            <a:ext cx="7772398" cy="4964941"/>
          </a:xfrm>
          <a:custGeom>
            <a:avLst/>
            <a:gdLst>
              <a:gd name="connsiteX0" fmla="*/ 0 w 7772398"/>
              <a:gd name="connsiteY0" fmla="*/ 0 h 4964941"/>
              <a:gd name="connsiteX1" fmla="*/ 7772398 w 7772398"/>
              <a:gd name="connsiteY1" fmla="*/ 0 h 4964941"/>
              <a:gd name="connsiteX2" fmla="*/ 7772398 w 7772398"/>
              <a:gd name="connsiteY2" fmla="*/ 4964941 h 4964941"/>
              <a:gd name="connsiteX3" fmla="*/ 7726946 w 7772398"/>
              <a:gd name="connsiteY3" fmla="*/ 4964941 h 4964941"/>
              <a:gd name="connsiteX4" fmla="*/ 7726944 w 7772398"/>
              <a:gd name="connsiteY4" fmla="*/ 4964941 h 4964941"/>
              <a:gd name="connsiteX5" fmla="*/ 0 w 7772398"/>
              <a:gd name="connsiteY5" fmla="*/ 4964941 h 496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98" h="4964941">
                <a:moveTo>
                  <a:pt x="0" y="0"/>
                </a:moveTo>
                <a:lnTo>
                  <a:pt x="7772398" y="0"/>
                </a:lnTo>
                <a:lnTo>
                  <a:pt x="7772398" y="4964941"/>
                </a:lnTo>
                <a:lnTo>
                  <a:pt x="7726946" y="4964941"/>
                </a:lnTo>
                <a:lnTo>
                  <a:pt x="7726944" y="4964941"/>
                </a:lnTo>
                <a:lnTo>
                  <a:pt x="0" y="49649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add picture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4F4972-0AE0-DD5D-2D9E-3C714122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23568" y="9523584"/>
            <a:ext cx="426592" cy="275808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9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DBB39-50FB-3044-BC67-B75C00CA2303}"/>
              </a:ext>
            </a:extLst>
          </p:cNvPr>
          <p:cNvSpPr/>
          <p:nvPr userDrawn="1"/>
        </p:nvSpPr>
        <p:spPr>
          <a:xfrm>
            <a:off x="0" y="10007205"/>
            <a:ext cx="15544800" cy="511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67062B-961C-464A-99D4-DA7C88ED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256" y="9569837"/>
            <a:ext cx="3497262" cy="442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BA31AE54-5642-FD4E-8B7A-C786568D42A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F2BD9-6C4E-7980-6FD8-3D5774CB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3750" y="9351007"/>
            <a:ext cx="2153468" cy="4382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hdr="0"/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8302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60048A0D-D1E0-5197-4E06-EF7E02AB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381" y="1957628"/>
            <a:ext cx="6471920" cy="4473652"/>
          </a:xfrm>
        </p:spPr>
        <p:txBody>
          <a:bodyPr/>
          <a:lstStyle/>
          <a:p>
            <a:pPr algn="l"/>
            <a:r>
              <a:rPr lang="en-US" sz="8800" dirty="0"/>
              <a:t>Features of Magazine &amp; Newspaper Articles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6876E18-1DE3-3995-33E3-1778A9A56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3741" y="8926454"/>
            <a:ext cx="3959054" cy="644266"/>
          </a:xfrm>
        </p:spPr>
        <p:txBody>
          <a:bodyPr/>
          <a:lstStyle/>
          <a:p>
            <a:r>
              <a:rPr lang="en-US" sz="4000" dirty="0"/>
              <a:t>Nataly Hamarneh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AAE5C-33DC-9AB8-6051-2D3D854E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54243">
            <a:off x="406401" y="2580640"/>
            <a:ext cx="7366863" cy="5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What Are Magazine and Newspaper Articles?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6000" dirty="0"/>
              <a:t>Both are forms of </a:t>
            </a:r>
            <a:r>
              <a:rPr sz="6000" b="1" dirty="0">
                <a:solidFill>
                  <a:srgbClr val="FF0000"/>
                </a:solidFill>
              </a:rPr>
              <a:t>factual writing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sz="6000" dirty="0"/>
              <a:t>to inform, entertain, or persuade readers.</a:t>
            </a:r>
          </a:p>
          <a:p>
            <a:r>
              <a:rPr sz="6000" dirty="0"/>
              <a:t>Magazine articles</a:t>
            </a:r>
            <a:r>
              <a:rPr lang="en-US" sz="6000" dirty="0"/>
              <a:t> are o</a:t>
            </a:r>
            <a:r>
              <a:rPr sz="6000" dirty="0"/>
              <a:t>ften longer, detailed, and expressive</a:t>
            </a:r>
            <a:r>
              <a:rPr lang="en-US" sz="6000" dirty="0"/>
              <a:t>, while n</a:t>
            </a:r>
            <a:r>
              <a:rPr sz="6000" dirty="0"/>
              <a:t>ewspaper articles</a:t>
            </a:r>
            <a:r>
              <a:rPr lang="en-US" sz="6000" dirty="0"/>
              <a:t> are s</a:t>
            </a:r>
            <a:r>
              <a:rPr sz="6000" dirty="0"/>
              <a:t>horter, direct, and focused on </a:t>
            </a:r>
            <a:r>
              <a:rPr lang="en-US" sz="6000" dirty="0"/>
              <a:t>certain</a:t>
            </a:r>
            <a:r>
              <a:rPr sz="6000" dirty="0"/>
              <a:t> events.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>
            <a:extLst>
              <a:ext uri="{FF2B5EF4-FFF2-40B4-BE49-F238E27FC236}">
                <a16:creationId xmlns:a16="http://schemas.microsoft.com/office/drawing/2014/main" id="{5922D72C-3507-6BE0-1A85-DE72B889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40702"/>
            <a:ext cx="6319519" cy="2774658"/>
          </a:xfrm>
        </p:spPr>
        <p:txBody>
          <a:bodyPr/>
          <a:lstStyle/>
          <a:p>
            <a:r>
              <a:rPr lang="en-US" dirty="0"/>
              <a:t>The art </a:t>
            </a:r>
            <a:br>
              <a:rPr lang="en-US" dirty="0"/>
            </a:br>
            <a:r>
              <a:rPr lang="en-US" dirty="0"/>
              <a:t>of building an article</a:t>
            </a:r>
          </a:p>
        </p:txBody>
      </p:sp>
      <p:pic>
        <p:nvPicPr>
          <p:cNvPr id="78" name="Picture Placeholder 77" descr="A picture containing architecture, sky, building, outdoor">
            <a:extLst>
              <a:ext uri="{FF2B5EF4-FFF2-40B4-BE49-F238E27FC236}">
                <a16:creationId xmlns:a16="http://schemas.microsoft.com/office/drawing/2014/main" id="{AB901CD8-EB2F-202D-E630-9B0D52F1D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9" b="99"/>
          <a:stretch/>
        </p:blipFill>
        <p:spPr>
          <a:xfrm>
            <a:off x="-11492" y="4165448"/>
            <a:ext cx="7796955" cy="589295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5DF3B7-BFCB-49B9-7155-F2543F417F34}"/>
              </a:ext>
            </a:extLst>
          </p:cNvPr>
          <p:cNvSpPr txBox="1"/>
          <p:nvPr/>
        </p:nvSpPr>
        <p:spPr>
          <a:xfrm>
            <a:off x="7785463" y="1580952"/>
            <a:ext cx="779272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1. Catchy title/headline</a:t>
            </a:r>
          </a:p>
          <a:p>
            <a:r>
              <a:rPr lang="en-US" sz="4400" dirty="0"/>
              <a:t>2. Engaging introduction</a:t>
            </a:r>
          </a:p>
          <a:p>
            <a:r>
              <a:rPr lang="en-US" sz="4400" dirty="0">
                <a:solidFill>
                  <a:srgbClr val="0070C0"/>
                </a:solidFill>
              </a:rPr>
              <a:t>3. Subheadings (optional)</a:t>
            </a:r>
          </a:p>
          <a:p>
            <a:r>
              <a:rPr lang="en-US" sz="4400" dirty="0"/>
              <a:t>4. Varied sentence structures</a:t>
            </a:r>
          </a:p>
          <a:p>
            <a:r>
              <a:rPr lang="en-US" sz="4400" dirty="0"/>
              <a:t>5. Formal tone</a:t>
            </a:r>
          </a:p>
          <a:p>
            <a:r>
              <a:rPr lang="en-US" sz="4400" dirty="0"/>
              <a:t>6. Personal opinions and anecdotes (Quotations in direct speech)</a:t>
            </a:r>
          </a:p>
          <a:p>
            <a:r>
              <a:rPr lang="en-US" sz="4400" dirty="0"/>
              <a:t>7. Conclusion or reflection</a:t>
            </a:r>
          </a:p>
          <a:p>
            <a:r>
              <a:rPr lang="en-US" sz="4400" dirty="0"/>
              <a:t>8. Third person</a:t>
            </a:r>
          </a:p>
          <a:p>
            <a:r>
              <a:rPr lang="en-US" sz="4400" dirty="0"/>
              <a:t>9. Past tense </a:t>
            </a:r>
          </a:p>
        </p:txBody>
      </p:sp>
    </p:spTree>
    <p:extLst>
      <p:ext uri="{BB962C8B-B14F-4D97-AF65-F5344CB8AC3E}">
        <p14:creationId xmlns:p14="http://schemas.microsoft.com/office/powerpoint/2010/main" val="346441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05C08A4F-0326-E92D-2045-0DD9FCFD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78" y="259008"/>
            <a:ext cx="5023522" cy="2246140"/>
          </a:xfrm>
        </p:spPr>
        <p:txBody>
          <a:bodyPr/>
          <a:lstStyle/>
          <a:p>
            <a:r>
              <a:rPr lang="en-US" sz="8000" dirty="0"/>
              <a:t>Features </a:t>
            </a:r>
          </a:p>
        </p:txBody>
      </p:sp>
      <p:pic>
        <p:nvPicPr>
          <p:cNvPr id="10" name="Picture Placeholder 9" descr="A house with a garage&#10;">
            <a:extLst>
              <a:ext uri="{FF2B5EF4-FFF2-40B4-BE49-F238E27FC236}">
                <a16:creationId xmlns:a16="http://schemas.microsoft.com/office/drawing/2014/main" id="{FEB18A0A-3383-9253-2E99-E9306B63D9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" b="90"/>
          <a:stretch/>
        </p:blipFill>
        <p:spPr>
          <a:xfrm>
            <a:off x="1" y="1"/>
            <a:ext cx="10521278" cy="50292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63F1-76FE-3EA0-B81F-08028D03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23568" y="9523584"/>
            <a:ext cx="426592" cy="275808"/>
          </a:xfrm>
        </p:spPr>
        <p:txBody>
          <a:bodyPr/>
          <a:lstStyle/>
          <a:p>
            <a:fld id="{CB2079F2-58AF-ED44-82D7-E04B2F6FD6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13781E-9A31-2B2B-46FA-5BA73486C5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50" y="5183324"/>
            <a:ext cx="8923020" cy="434026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Lead paragraph</a:t>
            </a:r>
            <a:r>
              <a:rPr lang="en-US" sz="3200" dirty="0"/>
              <a:t> – who, what, when, where</a:t>
            </a:r>
          </a:p>
          <a:p>
            <a:endParaRPr lang="en-US" sz="3200" dirty="0"/>
          </a:p>
          <a:p>
            <a:r>
              <a:rPr lang="en-US" sz="3200" b="1" dirty="0"/>
              <a:t>Body – supporting details </a:t>
            </a:r>
            <a:r>
              <a:rPr lang="en-US" sz="3200" b="1" u="sng" dirty="0">
                <a:solidFill>
                  <a:srgbClr val="0070C0"/>
                </a:solidFill>
              </a:rPr>
              <a:t>in order of importance </a:t>
            </a:r>
            <a:r>
              <a:rPr lang="en-US" sz="3200" dirty="0"/>
              <a:t>(why, how)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50C7BF-C634-86D0-F5B4-2F42A948AC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320" y="5015678"/>
            <a:ext cx="6085839" cy="50292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Quotes from people involved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r>
              <a:rPr lang="en-US" sz="3200" dirty="0"/>
              <a:t> – summary or future outlook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chemeClr val="accent6"/>
                </a:solidFill>
              </a:rPr>
              <a:t>Objective and formal 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1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449343469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FF5D00"/>
      </a:accent6>
      <a:hlink>
        <a:srgbClr val="6B9F25"/>
      </a:hlink>
      <a:folHlink>
        <a:srgbClr val="8C8C8C"/>
      </a:folHlink>
    </a:clrScheme>
    <a:fontScheme name="Custom 58">
      <a:majorFont>
        <a:latin typeface="Posterama"/>
        <a:ea typeface=""/>
        <a:cs typeface=""/>
      </a:majorFont>
      <a:minorFont>
        <a:latin typeface="Avenir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4934369_Win32_SD_SL_v4" id="{7D005757-61A9-4CA5-97C5-98204400E601}" vid="{7E7CEA95-3039-4DA8-A972-69FE74DE32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258784-3B65-47A3-8B31-ED2A45ED8C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8075586-0DFA-4CBE-AAE7-D49D1CE33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DB087-C03D-4AEE-A91A-DE6572C75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35</TotalTime>
  <Words>155</Words>
  <Application>Microsoft Office PowerPoint</Application>
  <PresentationFormat>Custom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Posterama</vt:lpstr>
      <vt:lpstr>Office Theme</vt:lpstr>
      <vt:lpstr>Features of Magazine &amp; Newspaper Articles</vt:lpstr>
      <vt:lpstr>What Are Magazine and Newspaper Articles?</vt:lpstr>
      <vt:lpstr>The art  of building an article</vt:lpstr>
      <vt:lpstr>Features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Hamarneh</dc:creator>
  <cp:lastModifiedBy>Natalie Hamarneh</cp:lastModifiedBy>
  <cp:revision>1</cp:revision>
  <dcterms:created xsi:type="dcterms:W3CDTF">2025-10-22T14:46:47Z</dcterms:created>
  <dcterms:modified xsi:type="dcterms:W3CDTF">2025-10-22T15:22:46Z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