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Light and Shadow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Grade 2 </a:t>
            </a:r>
            <a:r>
              <a:rPr dirty="0" smtClean="0"/>
              <a:t>Science</a:t>
            </a:r>
            <a:endParaRPr lang="en-US" dirty="0" smtClean="0"/>
          </a:p>
          <a:p>
            <a:r>
              <a:rPr lang="en-US" dirty="0" smtClean="0"/>
              <a:t>Unit 3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✅ Light helps us see.</a:t>
            </a:r>
          </a:p>
          <a:p>
            <a:r>
              <a:rPr sz="2800" b="1">
                <a:solidFill>
                  <a:srgbClr val="FFFFFF"/>
                </a:solidFill>
              </a:rPr>
              <a:t>✅ Light travels in straight lines.</a:t>
            </a:r>
          </a:p>
          <a:p>
            <a:r>
              <a:rPr sz="2800" b="1">
                <a:solidFill>
                  <a:srgbClr val="FFFFFF"/>
                </a:solidFill>
              </a:rPr>
              <a:t>✅ Shadows form when light is blocked.</a:t>
            </a:r>
          </a:p>
          <a:p>
            <a:r>
              <a:rPr sz="2800" b="1">
                <a:solidFill>
                  <a:srgbClr val="FFFFFF"/>
                </a:solidFill>
              </a:rPr>
              <a:t>✅ Shadow size changes with the sun.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Let's 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1. What is the main source of light?</a:t>
            </a:r>
          </a:p>
          <a:p>
            <a:r>
              <a:rPr sz="2800" b="1">
                <a:solidFill>
                  <a:srgbClr val="FFFFFF"/>
                </a:solidFill>
              </a:rPr>
              <a:t>2. What happens when light is blocked?</a:t>
            </a:r>
          </a:p>
          <a:p>
            <a:r>
              <a:rPr sz="2800" b="1">
                <a:solidFill>
                  <a:srgbClr val="FFFFFF"/>
                </a:solidFill>
              </a:rPr>
              <a:t>3. Name one opaque object.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Great Job, Scientists! 🌞</a:t>
            </a:r>
          </a:p>
        </p:txBody>
      </p:sp>
      <p:pic>
        <p:nvPicPr>
          <p:cNvPr id="4" name="Picture 3" descr="picture1-el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135" y="1600200"/>
            <a:ext cx="3657600" cy="48825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What is Light?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Light helps us see things around us.</a:t>
            </a:r>
          </a:p>
          <a:p>
            <a:r>
              <a:rPr sz="2800" b="1">
                <a:solidFill>
                  <a:srgbClr val="FFFFFF"/>
                </a:solidFill>
              </a:rPr>
              <a:t>The Sun is our main source of light.</a:t>
            </a:r>
          </a:p>
          <a:p>
            <a:r>
              <a:rPr sz="2800" b="1">
                <a:solidFill>
                  <a:srgbClr val="FFFFFF"/>
                </a:solidFill>
              </a:rPr>
              <a:t>Other sources: lamp, flashlight, candle.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92" y="3372592"/>
            <a:ext cx="4111831" cy="31642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Sources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Natural Sources: Sun, fire, stars</a:t>
            </a:r>
          </a:p>
          <a:p>
            <a:r>
              <a:rPr sz="2800" b="1">
                <a:solidFill>
                  <a:srgbClr val="FFFFFF"/>
                </a:solidFill>
              </a:rPr>
              <a:t>Man-made Sources: Bulb, torch, candle</a:t>
            </a:r>
          </a:p>
          <a:p>
            <a:r>
              <a:rPr sz="2800" b="1">
                <a:solidFill>
                  <a:srgbClr val="FFFFFF"/>
                </a:solidFill>
              </a:rPr>
              <a:t>Activity: Point to things in the classroom that give light.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27" y="3526971"/>
            <a:ext cx="5035138" cy="2926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How Light Travels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Light travels in a straight line.</a:t>
            </a:r>
          </a:p>
          <a:p>
            <a:r>
              <a:rPr sz="2800" b="1">
                <a:solidFill>
                  <a:srgbClr val="FFFFFF"/>
                </a:solidFill>
              </a:rPr>
              <a:t>It can bounce off shiny surfaces.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97" y="3360717"/>
            <a:ext cx="3278084" cy="2234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678" y="2837584"/>
            <a:ext cx="4827319" cy="3676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What is a Shadow?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A shadow is made when light is blocked by an object.</a:t>
            </a:r>
          </a:p>
          <a:p>
            <a:r>
              <a:rPr sz="2800" b="1">
                <a:solidFill>
                  <a:srgbClr val="FFFFFF"/>
                </a:solidFill>
              </a:rPr>
              <a:t>Shadows are dark shapes.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60725"/>
            <a:ext cx="43053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79" y="3806258"/>
            <a:ext cx="2638425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How Shadows are 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1. Light shines on an object.</a:t>
            </a:r>
          </a:p>
          <a:p>
            <a:r>
              <a:rPr sz="2800" b="1">
                <a:solidFill>
                  <a:srgbClr val="FFFFFF"/>
                </a:solidFill>
              </a:rPr>
              <a:t>2. The object blocks the light.</a:t>
            </a:r>
          </a:p>
          <a:p>
            <a:r>
              <a:rPr sz="2800" b="1">
                <a:solidFill>
                  <a:srgbClr val="FFFFFF"/>
                </a:solidFill>
              </a:rPr>
              <a:t>3. A shadow appears behind the object.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60" y="3206339"/>
            <a:ext cx="6602679" cy="31023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Changing Shadows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Shadows change size and shape during the day.</a:t>
            </a:r>
          </a:p>
          <a:p>
            <a:r>
              <a:rPr sz="2800" b="1">
                <a:solidFill>
                  <a:srgbClr val="FFFFFF"/>
                </a:solidFill>
              </a:rPr>
              <a:t>When the sun is high → short shadow</a:t>
            </a:r>
          </a:p>
          <a:p>
            <a:r>
              <a:rPr sz="2800" b="1">
                <a:solidFill>
                  <a:srgbClr val="FFFFFF"/>
                </a:solidFill>
              </a:rPr>
              <a:t>When the sun is low → long shadow.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23" y="3549546"/>
            <a:ext cx="5605153" cy="28512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Transparent, Translucent, Opaque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Transparent: Glass → Light passes through</a:t>
            </a:r>
          </a:p>
          <a:p>
            <a:r>
              <a:rPr sz="2800" b="1">
                <a:solidFill>
                  <a:srgbClr val="FFFFFF"/>
                </a:solidFill>
              </a:rPr>
              <a:t>Translucent: Paper → Some light passes</a:t>
            </a:r>
          </a:p>
          <a:p>
            <a:r>
              <a:rPr sz="2800" b="1">
                <a:solidFill>
                  <a:srgbClr val="FFFFFF"/>
                </a:solidFill>
              </a:rPr>
              <a:t>Opaque: Book → No light passes.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3158836"/>
            <a:ext cx="7143750" cy="34424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Fun Activity: Shadow Play!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>
                <a:solidFill>
                  <a:srgbClr val="FFFFFF"/>
                </a:solidFill>
              </a:rPr>
              <a:t>Use a flashlight and toys to make shadows on the wall.</a:t>
            </a:r>
          </a:p>
          <a:p>
            <a:r>
              <a:rPr sz="2800" b="1">
                <a:solidFill>
                  <a:srgbClr val="FFFFFF"/>
                </a:solidFill>
              </a:rPr>
              <a:t>Move the toy closer or farther from the light to see what happens!</a:t>
            </a:r>
          </a:p>
        </p:txBody>
      </p:sp>
      <p:pic>
        <p:nvPicPr>
          <p:cNvPr id="4" name="Picture 3" descr="E52a_S4_LA_Outdoor_Shadows-crop-540x4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992" y="3650827"/>
            <a:ext cx="3657600" cy="27364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292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Light and Shadow</vt:lpstr>
      <vt:lpstr>What is Light?</vt:lpstr>
      <vt:lpstr>Sources of Light</vt:lpstr>
      <vt:lpstr>How Light Travels</vt:lpstr>
      <vt:lpstr>What is a Shadow?</vt:lpstr>
      <vt:lpstr>How Shadows are Formed</vt:lpstr>
      <vt:lpstr>Changing Shadows</vt:lpstr>
      <vt:lpstr>Transparent, Translucent, Opaque</vt:lpstr>
      <vt:lpstr>Fun Activity: Shadow Play!</vt:lpstr>
      <vt:lpstr>Summary</vt:lpstr>
      <vt:lpstr>Let's Review!</vt:lpstr>
      <vt:lpstr>Thank You!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and Shadow</dc:title>
  <dc:subject/>
  <dc:creator>Lenovo</dc:creator>
  <cp:keywords/>
  <dc:description>generated using python-pptx</dc:description>
  <cp:lastModifiedBy>Lenovo</cp:lastModifiedBy>
  <cp:revision>3</cp:revision>
  <dcterms:created xsi:type="dcterms:W3CDTF">2013-01-27T09:14:16Z</dcterms:created>
  <dcterms:modified xsi:type="dcterms:W3CDTF">2025-10-15T14:24:12Z</dcterms:modified>
  <cp:category/>
</cp:coreProperties>
</file>