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5" r:id="rId2"/>
    <p:sldId id="260" r:id="rId3"/>
    <p:sldId id="296" r:id="rId4"/>
    <p:sldId id="29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95"/>
            <p14:sldId id="260"/>
            <p14:sldId id="296"/>
            <p14:sldId id="29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الثامن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الثانية :</a:t>
            </a:r>
            <a:r>
              <a:rPr lang="ar-JO" sz="2800" dirty="0"/>
              <a:t> </a:t>
            </a:r>
            <a:r>
              <a:rPr lang="ar-JO" sz="2800" dirty="0" smtClean="0"/>
              <a:t>الذرة والجدول الدوري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الأول :</a:t>
            </a:r>
            <a:r>
              <a:rPr lang="ar-JO" sz="2800" dirty="0"/>
              <a:t> </a:t>
            </a:r>
            <a:r>
              <a:rPr lang="ar-JO" sz="2800" dirty="0" smtClean="0"/>
              <a:t> تركيب الذرة </a:t>
            </a:r>
            <a:r>
              <a:rPr lang="ar-JO" sz="2800" dirty="0" smtClean="0"/>
              <a:t>1</a:t>
            </a:r>
            <a:endParaRPr lang="ar-JO" sz="2800" dirty="0" smtClean="0"/>
          </a:p>
          <a:p>
            <a:r>
              <a:rPr lang="ar-JO" sz="2800" dirty="0" smtClean="0"/>
              <a:t> من صفحة 46  </a:t>
            </a:r>
            <a:r>
              <a:rPr lang="ar-JO" sz="2800" smtClean="0"/>
              <a:t>إلى </a:t>
            </a:r>
            <a:r>
              <a:rPr lang="ar-JO" sz="2800" smtClean="0"/>
              <a:t>49</a:t>
            </a:r>
            <a:endParaRPr lang="ar-JO" sz="2800" dirty="0" smtClean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pic>
        <p:nvPicPr>
          <p:cNvPr id="10" name="Picture 4" descr="تعريف الذرة ومكوناتها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4612" y="4212479"/>
            <a:ext cx="2314040" cy="1928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381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16951" y="1332985"/>
            <a:ext cx="10041308" cy="172088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المادة </a:t>
            </a:r>
          </a:p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كل شيء له كتلة ويشغل حيزا في الفراغ وأدركه بحواسي 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83397" y="3576641"/>
            <a:ext cx="7308415" cy="2022209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تعد</a:t>
            </a:r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 الذرة </a:t>
            </a:r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أصغر جزء في العنصر وغير قابل للتقسيم بالطرائق الفيزيائية والكيميائية البسيطة  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55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16951" y="1332985"/>
            <a:ext cx="10041308" cy="172088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العنصر</a:t>
            </a:r>
          </a:p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مادة نقية بسيطة التركيب لا تتحلل الى مواد ابسط منها بواسطة التفاعلات الكيميائية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016951" y="3727303"/>
            <a:ext cx="10041308" cy="172088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المركب</a:t>
            </a:r>
          </a:p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مادة نقية تتالف من اتحاد عنصرين أو اكثر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91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784193" y="525474"/>
            <a:ext cx="3847202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الذرة </a:t>
            </a:r>
            <a:endParaRPr lang="ar-JO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6391" y="1824652"/>
            <a:ext cx="10904433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JO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تتكون من ثلاثة أنواع من الجسيمات : </a:t>
            </a:r>
          </a:p>
          <a:p>
            <a:pPr algn="r" rtl="1"/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r>
              <a:rPr lang="ar-JO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البروتون :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 </a:t>
            </a:r>
            <a:r>
              <a:rPr lang="ar-JO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موجبة الشحنة , توجد في مركز النواة.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P  </a:t>
            </a:r>
            <a:endParaRPr lang="ar-JO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r>
              <a:rPr lang="ar-JO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النيترون :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 </a:t>
            </a:r>
            <a:r>
              <a:rPr lang="ar-JO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متعادلة الشحنة , توجد في مركز النواة .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 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n</a:t>
            </a:r>
            <a:r>
              <a:rPr lang="ar-JO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 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r>
              <a:rPr lang="ar-JO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الالكترون :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 </a:t>
            </a:r>
            <a:r>
              <a:rPr lang="ar-JO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سالبة الشحنة , توجد حول النواة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  </a:t>
            </a:r>
            <a:r>
              <a:rPr lang="ar-JO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.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e</a:t>
            </a:r>
            <a:endParaRPr lang="ar-JO" sz="2800" dirty="0" smtClean="0">
              <a:solidFill>
                <a:srgbClr val="FF0000"/>
              </a:solidFill>
              <a:latin typeface="Times New Roman" panose="02020603050405020304" pitchFamily="18" charset="0"/>
              <a:cs typeface="Aljazeera"/>
            </a:endParaRP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JO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تم تمثيل نموذج الذرة بشكل كروي , مركزه النواة .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50" name="Picture 2" descr="تعريف الذرة ومكوناته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45" y="1506877"/>
            <a:ext cx="3853050" cy="321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91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1035</TotalTime>
  <Words>88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Aljazeera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117</cp:revision>
  <dcterms:created xsi:type="dcterms:W3CDTF">2021-02-24T07:41:59Z</dcterms:created>
  <dcterms:modified xsi:type="dcterms:W3CDTF">2025-10-21T13:53:54Z</dcterms:modified>
</cp:coreProperties>
</file>