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256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Search for 3D Models" id="{6844172C-9703-4DC7-908A-C23538616A3C}">
          <p14:sldIdLst/>
        </p14:section>
        <p14:section name="Insert a 3D Model from a File" id="{66737F24-1C36-4DF4-A00F-927A3F1468AC}">
          <p14:sldIdLst/>
        </p14:section>
        <p14:section name="Position and Rotate Your 3D Model" id="{A08F0015-E7F5-4E26-BBAF-AEE4F9A16AD2}">
          <p14:sldIdLst/>
        </p14:section>
        <p14:section name="Animate Your 3D Model" id="{B62868DA-F525-4AC5-9E3E-39ECA0154BBD}">
          <p14:sldIdLst/>
        </p14:section>
        <p14:section name="Learn More" id="{62756D7E-964E-493A-83A1-13BC0B6B5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Issi" initials="NI" lastIdx="1" clrIdx="0">
    <p:extLst>
      <p:ext uri="{19B8F6BF-5375-455C-9EA6-DF929625EA0E}">
        <p15:presenceInfo xmlns:p15="http://schemas.microsoft.com/office/powerpoint/2012/main" userId="8bff5a39fa0305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598" autoAdjust="0"/>
  </p:normalViewPr>
  <p:slideViewPr>
    <p:cSldViewPr snapToGrid="0">
      <p:cViewPr varScale="1">
        <p:scale>
          <a:sx n="100" d="100"/>
          <a:sy n="10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7T10:13:51.500" idx="1">
    <p:pos x="6630" y="159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i="1" dirty="0"/>
              <a:t>Rocks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140660" y="3128009"/>
            <a:ext cx="32390691" cy="2717672"/>
          </a:xfrm>
        </p:spPr>
        <p:txBody>
          <a:bodyPr/>
          <a:lstStyle/>
          <a:p>
            <a:r>
              <a:rPr lang="en-US" dirty="0"/>
              <a:t>How to get started with 3D in PowerPoint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Rocks Cartoon Vector Illustration Hand Drawn">
            <a:extLst>
              <a:ext uri="{FF2B5EF4-FFF2-40B4-BE49-F238E27FC236}">
                <a16:creationId xmlns:a16="http://schemas.microsoft.com/office/drawing/2014/main" id="{41F88431-9B5A-4360-BFF6-C13512329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4381500" y="2405633"/>
            <a:ext cx="6781801" cy="3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CB1D-3487-4F0F-B66D-B34E475F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Ways of extracting rocks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A1F4-E69E-4F8F-93D1-B18FC093BE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9546" y="2255520"/>
            <a:ext cx="9445752" cy="3977640"/>
          </a:xfrm>
        </p:spPr>
        <p:txBody>
          <a:bodyPr>
            <a:normAutofit/>
          </a:bodyPr>
          <a:lstStyle/>
          <a:p>
            <a:r>
              <a:rPr lang="en-US" sz="6000" b="1" dirty="0"/>
              <a:t>Quarry </a:t>
            </a:r>
          </a:p>
          <a:p>
            <a:pPr algn="ctr"/>
            <a:r>
              <a:rPr lang="en-US" sz="1800" b="1" i="1" dirty="0"/>
              <a:t>A quarry is like a big open hole in </a:t>
            </a:r>
          </a:p>
          <a:p>
            <a:pPr marL="0" indent="0" algn="ctr">
              <a:buNone/>
            </a:pPr>
            <a:r>
              <a:rPr lang="en-US" sz="1800" b="1" i="1" dirty="0"/>
              <a:t>the ground where workers take out rocks to use for building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EB697-1FD0-4CD2-8F0A-EE8262F3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72" y="4244340"/>
            <a:ext cx="5753099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CE4D-A587-4CD3-9D39-D2AA785B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81025"/>
            <a:ext cx="6876288" cy="1595247"/>
          </a:xfrm>
        </p:spPr>
        <p:txBody>
          <a:bodyPr/>
          <a:lstStyle/>
          <a:p>
            <a:pPr algn="ctr"/>
            <a:r>
              <a:rPr lang="en-US" b="1" dirty="0"/>
              <a:t>River bed </a:t>
            </a:r>
          </a:p>
        </p:txBody>
      </p:sp>
      <p:pic>
        <p:nvPicPr>
          <p:cNvPr id="4098" name="Picture 2" descr="90,500+ Riverbed Stock Photos, Pictures ...">
            <a:extLst>
              <a:ext uri="{FF2B5EF4-FFF2-40B4-BE49-F238E27FC236}">
                <a16:creationId xmlns:a16="http://schemas.microsoft.com/office/drawing/2014/main" id="{A03425C7-B730-45A5-9FF7-C02E3AE91D8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5" y="3069193"/>
            <a:ext cx="8734425" cy="3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2D14-B7E9-47F1-B22B-98D1A8974319}"/>
              </a:ext>
            </a:extLst>
          </p:cNvPr>
          <p:cNvSpPr txBox="1"/>
          <p:nvPr/>
        </p:nvSpPr>
        <p:spPr>
          <a:xfrm>
            <a:off x="1257300" y="2543175"/>
            <a:ext cx="8415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 river bed is the part of the river where the water runs. </a:t>
            </a:r>
          </a:p>
        </p:txBody>
      </p:sp>
    </p:spTree>
    <p:extLst>
      <p:ext uri="{BB962C8B-B14F-4D97-AF65-F5344CB8AC3E}">
        <p14:creationId xmlns:p14="http://schemas.microsoft.com/office/powerpoint/2010/main" val="14564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D2F0-B138-4B72-877B-5C123109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19125"/>
            <a:ext cx="6876288" cy="155714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Mine </a:t>
            </a:r>
          </a:p>
        </p:txBody>
      </p:sp>
      <p:pic>
        <p:nvPicPr>
          <p:cNvPr id="5122" name="Picture 2" descr="Underground Mining Consultants | Design ...">
            <a:extLst>
              <a:ext uri="{FF2B5EF4-FFF2-40B4-BE49-F238E27FC236}">
                <a16:creationId xmlns:a16="http://schemas.microsoft.com/office/drawing/2014/main" id="{F90C8266-787F-4108-9F3D-AF54A391161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781424"/>
            <a:ext cx="88296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B6257-482D-40EB-95D8-72FCBA96FC40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mine is a hole or tunnel in the ground where people dig to find rocks like coal.</a:t>
            </a:r>
          </a:p>
        </p:txBody>
      </p:sp>
    </p:spTree>
    <p:extLst>
      <p:ext uri="{BB962C8B-B14F-4D97-AF65-F5344CB8AC3E}">
        <p14:creationId xmlns:p14="http://schemas.microsoft.com/office/powerpoint/2010/main" val="215210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8B52-65FC-478D-8320-602AE63C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rock we use for making statues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46AB-EE35-4C7B-B773-E1A86D6B6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Marble </a:t>
            </a:r>
          </a:p>
          <a:p>
            <a:r>
              <a:rPr lang="en-US" sz="5400" b="1" dirty="0"/>
              <a:t>Chalk </a:t>
            </a:r>
          </a:p>
          <a:p>
            <a:r>
              <a:rPr lang="en-US" sz="5400" b="1" dirty="0"/>
              <a:t>Coal </a:t>
            </a:r>
          </a:p>
        </p:txBody>
      </p:sp>
    </p:spTree>
    <p:extLst>
      <p:ext uri="{BB962C8B-B14F-4D97-AF65-F5344CB8AC3E}">
        <p14:creationId xmlns:p14="http://schemas.microsoft.com/office/powerpoint/2010/main" val="420848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8ECA-B4B1-4D14-8A3D-D5BB2D68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Which one we use for writing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D827B-0DAD-41D7-9009-962DCD68B9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Granite</a:t>
            </a:r>
          </a:p>
          <a:p>
            <a:r>
              <a:rPr lang="en-US" sz="4800" b="1" dirty="0"/>
              <a:t>Coal </a:t>
            </a:r>
          </a:p>
          <a:p>
            <a:r>
              <a:rPr lang="en-US" sz="4800" b="1" dirty="0"/>
              <a:t>Chalk </a:t>
            </a:r>
          </a:p>
        </p:txBody>
      </p:sp>
    </p:spTree>
    <p:extLst>
      <p:ext uri="{BB962C8B-B14F-4D97-AF65-F5344CB8AC3E}">
        <p14:creationId xmlns:p14="http://schemas.microsoft.com/office/powerpoint/2010/main" val="51078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64B0-CF9A-4AC7-9608-1A7670DB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do we see in a river bed?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C1C9-9EC4-41E3-B2CF-97659D4B18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a) Fish and rocks</a:t>
            </a:r>
            <a:br>
              <a:rPr lang="en-US" sz="4000" b="1" i="1" dirty="0"/>
            </a:br>
            <a:r>
              <a:rPr lang="en-US" sz="4000" b="1" i="1" dirty="0"/>
              <a:t>b) Cars and buses</a:t>
            </a:r>
            <a:br>
              <a:rPr lang="en-US" sz="4000" b="1" i="1" dirty="0"/>
            </a:br>
            <a:r>
              <a:rPr lang="en-US" sz="4000" b="1" i="1" dirty="0"/>
              <a:t>c) Tables and chairs</a:t>
            </a:r>
          </a:p>
        </p:txBody>
      </p:sp>
    </p:spTree>
    <p:extLst>
      <p:ext uri="{BB962C8B-B14F-4D97-AF65-F5344CB8AC3E}">
        <p14:creationId xmlns:p14="http://schemas.microsoft.com/office/powerpoint/2010/main" val="275556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AB7A-E5C7-4A23-84D5-C11C6015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quarry big?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DBAC-37D3-4401-BF05-184CA5CD52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a) So workers can take many rocks</a:t>
            </a:r>
            <a:br>
              <a:rPr lang="en-US" sz="4400" b="1" dirty="0"/>
            </a:br>
            <a:r>
              <a:rPr lang="en-US" sz="4400" b="1" dirty="0"/>
              <a:t>b) To play games</a:t>
            </a:r>
            <a:br>
              <a:rPr lang="en-US" sz="4400" b="1" dirty="0"/>
            </a:br>
            <a:r>
              <a:rPr lang="en-US" sz="4400" b="1" dirty="0"/>
              <a:t>c) To grow trees</a:t>
            </a:r>
          </a:p>
        </p:txBody>
      </p:sp>
    </p:spTree>
    <p:extLst>
      <p:ext uri="{BB962C8B-B14F-4D97-AF65-F5344CB8AC3E}">
        <p14:creationId xmlns:p14="http://schemas.microsoft.com/office/powerpoint/2010/main" val="198919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97FA-9012-4680-A5A3-B2DB60C7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Where is a mine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F5EB0-6048-41F3-89A1-ACA57692F8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a) Under the ground</a:t>
            </a:r>
            <a:br>
              <a:rPr lang="en-US" sz="4400" b="1" dirty="0"/>
            </a:br>
            <a:r>
              <a:rPr lang="en-US" sz="4400" b="1" dirty="0"/>
              <a:t>b) On top of trees</a:t>
            </a:r>
            <a:br>
              <a:rPr lang="en-US" sz="4400" b="1" dirty="0"/>
            </a:br>
            <a:r>
              <a:rPr lang="en-US" sz="4400" b="1" dirty="0"/>
              <a:t>c) In the sky</a:t>
            </a:r>
          </a:p>
        </p:txBody>
      </p:sp>
    </p:spTree>
    <p:extLst>
      <p:ext uri="{BB962C8B-B14F-4D97-AF65-F5344CB8AC3E}">
        <p14:creationId xmlns:p14="http://schemas.microsoft.com/office/powerpoint/2010/main" val="411095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13F9-6207-4043-8055-0BBF92D4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is a mine ?</a:t>
            </a:r>
          </a:p>
        </p:txBody>
      </p:sp>
      <p:pic>
        <p:nvPicPr>
          <p:cNvPr id="1026" name="Picture 2" descr="Understanding Quarrying: An Animated Guide">
            <a:extLst>
              <a:ext uri="{FF2B5EF4-FFF2-40B4-BE49-F238E27FC236}">
                <a16:creationId xmlns:a16="http://schemas.microsoft.com/office/drawing/2014/main" id="{FBBADCE5-AE2A-41E4-A541-455F95FD2B3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3616833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verbed Sediments and River Water ...">
            <a:extLst>
              <a:ext uri="{FF2B5EF4-FFF2-40B4-BE49-F238E27FC236}">
                <a16:creationId xmlns:a16="http://schemas.microsoft.com/office/drawing/2014/main" id="{A2436736-EB35-44AD-8FD8-72406D3E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8D7BA-98BD-485B-853C-C30D6F71C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90" y="4733925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9BC7-A079-4F68-A721-893CA650B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D3032-9B75-4A3E-BC1E-8F31661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1189"/>
            <a:ext cx="9144000" cy="8644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spongebob squarepants is holding a spatula and pointing at the word `` i love you '' .">
            <a:extLst>
              <a:ext uri="{FF2B5EF4-FFF2-40B4-BE49-F238E27FC236}">
                <a16:creationId xmlns:a16="http://schemas.microsoft.com/office/drawing/2014/main" id="{CF56E8F7-E3FF-4D49-9414-B08E6EB374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333500"/>
            <a:ext cx="72009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6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CE0D-5DEF-42EA-90C1-FFFC650C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4720" y="3393287"/>
            <a:ext cx="16869824" cy="89753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99C67-4E0E-44A1-88EB-3498086F5C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Rocks are hard, natural materials that are found on the ground.</a:t>
            </a:r>
          </a:p>
        </p:txBody>
      </p:sp>
      <p:pic>
        <p:nvPicPr>
          <p:cNvPr id="2050" name="Picture 2" descr="Cute smiling rock cartoon illustration ...">
            <a:extLst>
              <a:ext uri="{FF2B5EF4-FFF2-40B4-BE49-F238E27FC236}">
                <a16:creationId xmlns:a16="http://schemas.microsoft.com/office/drawing/2014/main" id="{15E9A85D-B478-4029-B308-86A87961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609976"/>
            <a:ext cx="5257799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5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A885-7EAA-4EE3-AAA8-EDAC0397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85775"/>
            <a:ext cx="9889617" cy="169049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We have different types of rocks that we use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E8F2D-F5EC-4A18-8C88-DCB9DBC3C3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C00000"/>
                </a:solidFill>
              </a:rPr>
              <a:t>Granite </a:t>
            </a:r>
          </a:p>
          <a:p>
            <a:r>
              <a:rPr lang="en-US" sz="4800" b="1" i="1" dirty="0">
                <a:solidFill>
                  <a:srgbClr val="C00000"/>
                </a:solidFill>
              </a:rPr>
              <a:t>Marble </a:t>
            </a:r>
          </a:p>
          <a:p>
            <a:r>
              <a:rPr lang="en-US" sz="4800" b="1" i="1" dirty="0">
                <a:solidFill>
                  <a:srgbClr val="C00000"/>
                </a:solidFill>
              </a:rPr>
              <a:t>Chalk </a:t>
            </a:r>
          </a:p>
          <a:p>
            <a:r>
              <a:rPr lang="en-US" sz="4800" b="1" i="1" dirty="0">
                <a:solidFill>
                  <a:srgbClr val="C00000"/>
                </a:solidFill>
              </a:rPr>
              <a:t>Slate </a:t>
            </a:r>
          </a:p>
          <a:p>
            <a:r>
              <a:rPr lang="en-US" sz="4800" b="1" i="1" dirty="0">
                <a:solidFill>
                  <a:srgbClr val="C00000"/>
                </a:solidFill>
              </a:rPr>
              <a:t>Coal </a:t>
            </a:r>
          </a:p>
        </p:txBody>
      </p:sp>
    </p:spTree>
    <p:extLst>
      <p:ext uri="{BB962C8B-B14F-4D97-AF65-F5344CB8AC3E}">
        <p14:creationId xmlns:p14="http://schemas.microsoft.com/office/powerpoint/2010/main" val="182937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0654-6907-4DBF-935A-3D710DEA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09575"/>
            <a:ext cx="11385043" cy="2105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Granite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br>
              <a:rPr lang="en-US" sz="66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Granite is a hard rock People use granite to make buildings, floors, and countertops because it is very strong.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Modern Kitchen With Granite Counter ...">
            <a:extLst>
              <a:ext uri="{FF2B5EF4-FFF2-40B4-BE49-F238E27FC236}">
                <a16:creationId xmlns:a16="http://schemas.microsoft.com/office/drawing/2014/main" id="{91649BF1-0418-4930-B627-6A72306A54C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9" y="3114674"/>
            <a:ext cx="82200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0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737D-771B-47D6-BCE7-C1FF20C2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20040"/>
            <a:ext cx="10699242" cy="1856232"/>
          </a:xfrm>
        </p:spPr>
        <p:txBody>
          <a:bodyPr/>
          <a:lstStyle/>
          <a:p>
            <a:pPr algn="ctr"/>
            <a:r>
              <a:rPr lang="en-US" b="1" dirty="0"/>
              <a:t>Marble </a:t>
            </a:r>
            <a:br>
              <a:rPr lang="en-US" b="1" dirty="0"/>
            </a:br>
            <a:r>
              <a:rPr lang="en-US" b="1" dirty="0" err="1"/>
              <a:t>Marble</a:t>
            </a:r>
            <a:r>
              <a:rPr lang="en-US" b="1" dirty="0"/>
              <a:t> is a smooth, shiny rock, it is used to make beautiful things like statues.</a:t>
            </a:r>
          </a:p>
        </p:txBody>
      </p:sp>
      <p:pic>
        <p:nvPicPr>
          <p:cNvPr id="4098" name="Picture 2" descr="Artist sculpting a marble statue with ...">
            <a:extLst>
              <a:ext uri="{FF2B5EF4-FFF2-40B4-BE49-F238E27FC236}">
                <a16:creationId xmlns:a16="http://schemas.microsoft.com/office/drawing/2014/main" id="{40188CD3-28F2-44D6-83F6-3DB29973607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724151"/>
            <a:ext cx="7334249" cy="38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1B90-3116-4CE9-84B0-EDE2809C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36E0-A8D3-4AEA-9F3A-93471C67FD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2129" y="2474594"/>
            <a:ext cx="9445752" cy="39776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Chalk is a soft white rock that can be used for writing or drawing on a board.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18B9C-6AEF-4212-84AC-4E217D4B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3629025"/>
            <a:ext cx="7562850" cy="28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2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272E-A96A-4890-B97B-4564E820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23875"/>
            <a:ext cx="6876288" cy="165239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D44D-1693-443D-9C3D-D51F5A776F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371" y="2379154"/>
            <a:ext cx="9445752" cy="397764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Coal is a black rock that people burn to make heat 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endParaRPr lang="en-US" sz="4000" b="1" dirty="0">
              <a:solidFill>
                <a:srgbClr val="C00000"/>
              </a:solidFill>
            </a:endParaRPr>
          </a:p>
          <a:p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BD068-1E10-42D2-A7A0-2B1BF9C4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3181351"/>
            <a:ext cx="6790945" cy="31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4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6854-FEB3-44A8-98D0-67CC57B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5800"/>
            <a:ext cx="6876288" cy="149047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Slate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330E-E8D3-4034-96BE-301BAAF2DB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Slate is a flat, gray rock. It’s used to make roofs , and it is waterproof</a:t>
            </a:r>
          </a:p>
          <a:p>
            <a:r>
              <a:rPr lang="en-US" sz="3600" b="1" i="1" dirty="0">
                <a:solidFill>
                  <a:srgbClr val="C00000"/>
                </a:solidFill>
              </a:rPr>
              <a:t>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18B7D-338A-4B07-A795-2BC1BEB3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3895725"/>
            <a:ext cx="71818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3A8C-4289-4AD3-9807-54031DF9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Extracting rocks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D2CE-D5E9-4510-90AD-013F846F8C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636520"/>
            <a:ext cx="9445752" cy="39776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/>
              <a:t>Extracting rocks means digging or collecting rocks from the earth to use them for building or making things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2A1DB-F584-457B-917E-E72629C0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62" y="4638675"/>
            <a:ext cx="6819138" cy="19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5694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7_win32_fixed.potx" id="{2BE36628-40A7-4124-9B03-283680FDB08B}" vid="{1F788C18-5B90-4886-BC26-C8416480C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{2D524EDD-AF2E-4864-8F28-D2DA5B07F1D1}TF1b6f9bfa-769c-4e44-b3db-2615999da08e4eb5ee7a_win32-a6c35a7f46f2</Template>
  <TotalTime>68</TotalTime>
  <Words>319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Get Started with 3D</vt:lpstr>
      <vt:lpstr>Rocks </vt:lpstr>
      <vt:lpstr> </vt:lpstr>
      <vt:lpstr>We have different types of rocks that we use .</vt:lpstr>
      <vt:lpstr>Granite  Granite is a hard rock People use granite to make buildings, floors, and countertops because it is very strong.</vt:lpstr>
      <vt:lpstr>Marble  Marble is a smooth, shiny rock, it is used to make beautiful things like statues.</vt:lpstr>
      <vt:lpstr>Chalk </vt:lpstr>
      <vt:lpstr>Coal </vt:lpstr>
      <vt:lpstr>Slate </vt:lpstr>
      <vt:lpstr>Extracting rocks </vt:lpstr>
      <vt:lpstr>Ways of extracting rocks </vt:lpstr>
      <vt:lpstr>River bed </vt:lpstr>
      <vt:lpstr>Mine </vt:lpstr>
      <vt:lpstr>Which rock we use for making statues ?</vt:lpstr>
      <vt:lpstr>Which one we use for writing ?</vt:lpstr>
      <vt:lpstr>What do we see in a river bed?</vt:lpstr>
      <vt:lpstr>Why is a quarry big?</vt:lpstr>
      <vt:lpstr>Where is a mine found?</vt:lpstr>
      <vt:lpstr>Which of these is a mine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Natasha Issi</dc:creator>
  <cp:lastModifiedBy>Natasha Issi</cp:lastModifiedBy>
  <cp:revision>8</cp:revision>
  <dcterms:created xsi:type="dcterms:W3CDTF">2025-10-17T07:06:14Z</dcterms:created>
  <dcterms:modified xsi:type="dcterms:W3CDTF">2025-10-20T05:59:24Z</dcterms:modified>
</cp:coreProperties>
</file>