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91" r:id="rId2"/>
    <p:sldId id="283" r:id="rId3"/>
    <p:sldId id="30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91"/>
            <p14:sldId id="283"/>
            <p14:sldId id="30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السادس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الأولى :</a:t>
            </a:r>
            <a:r>
              <a:rPr lang="ar-JO" sz="2800" dirty="0"/>
              <a:t> </a:t>
            </a:r>
            <a:r>
              <a:rPr lang="ar-JO" sz="2800" dirty="0" smtClean="0"/>
              <a:t>من الخلية إلى الجسم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الثالث :</a:t>
            </a:r>
            <a:r>
              <a:rPr lang="ar-JO" sz="2800" dirty="0"/>
              <a:t> </a:t>
            </a:r>
            <a:r>
              <a:rPr lang="ar-JO" sz="2800" dirty="0" smtClean="0"/>
              <a:t> مستويات التنظيم في الكائنات </a:t>
            </a:r>
            <a:r>
              <a:rPr lang="ar-JO" sz="2800" dirty="0" smtClean="0"/>
              <a:t>الحية2 </a:t>
            </a:r>
            <a:endParaRPr lang="ar-JO" sz="2800" dirty="0" smtClean="0"/>
          </a:p>
          <a:p>
            <a:r>
              <a:rPr lang="ar-JO" sz="2800" smtClean="0"/>
              <a:t>صفحة </a:t>
            </a:r>
            <a:r>
              <a:rPr lang="ar-JO" sz="2800" dirty="0" smtClean="0"/>
              <a:t>29 </a:t>
            </a:r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1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811423" y="680023"/>
            <a:ext cx="4686281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أعضاء النبات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6819544" y="2220562"/>
            <a:ext cx="4912585" cy="121484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الجذر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امتصاص الماء والاملاح من التربة 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19543" y="3953934"/>
            <a:ext cx="4912585" cy="121484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الساق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الدعامة وحمل الاوراق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6225" y="2230285"/>
            <a:ext cx="4912585" cy="121484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الاوراق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صنع الغذاء بعملية البناء الضوئي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6224" y="4013755"/>
            <a:ext cx="4912585" cy="121484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الازهار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اعضاء التكاثر الجنسي 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78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811423" y="680023"/>
            <a:ext cx="4686281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اجهزة النبات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6295936" y="2075283"/>
            <a:ext cx="4912585" cy="121484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جهاز النقل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يتكون من الجذر والساق والاوراق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3522" y="2685240"/>
            <a:ext cx="4173237" cy="31259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153256" y="2726108"/>
            <a:ext cx="1213503" cy="307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912549" y="3818545"/>
            <a:ext cx="1213503" cy="307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7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672</TotalTime>
  <Words>62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86</cp:revision>
  <dcterms:created xsi:type="dcterms:W3CDTF">2021-02-24T07:41:59Z</dcterms:created>
  <dcterms:modified xsi:type="dcterms:W3CDTF">2025-10-19T05:33:28Z</dcterms:modified>
</cp:coreProperties>
</file>