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68" r:id="rId3"/>
    <p:sldId id="265" r:id="rId4"/>
    <p:sldId id="305" r:id="rId5"/>
    <p:sldId id="306" r:id="rId6"/>
    <p:sldId id="307" r:id="rId7"/>
    <p:sldId id="308" r:id="rId8"/>
    <p:sldId id="310" r:id="rId9"/>
    <p:sldId id="300" r:id="rId10"/>
    <p:sldId id="280" r:id="rId11"/>
    <p:sldId id="263" r:id="rId12"/>
    <p:sldId id="301" r:id="rId13"/>
    <p:sldId id="312" r:id="rId14"/>
    <p:sldId id="303" r:id="rId15"/>
    <p:sldId id="311" r:id="rId16"/>
    <p:sldId id="270" r:id="rId17"/>
    <p:sldId id="302" r:id="rId18"/>
    <p:sldId id="299" r:id="rId19"/>
    <p:sldId id="298" r:id="rId20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0E7F"/>
    <a:srgbClr val="4F2209"/>
    <a:srgbClr val="56C1E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A54B6FA-A630-4883-B2F4-6BC5598521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2E271C2-19B1-4C5F-98D5-2AEFBEC115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63A44AA-6BDF-4771-92A1-180762772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FC288-27DA-4C50-B924-4BE4B6253266}" type="datetimeFigureOut">
              <a:rPr lang="ar-SA" smtClean="0"/>
              <a:t>20/04/1447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9C227D5-8C0E-454E-9517-0B440224D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0D3EAF4-7083-43C4-936C-909A14517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8D97-73DE-4993-AD21-F61F4521C78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4730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64C1373-3CEA-4D18-8012-88398E762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2EB4D8F-7374-4E5D-ABB8-1F3501287D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9536351-AE7B-4252-96B8-0FA6144BA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FC288-27DA-4C50-B924-4BE4B6253266}" type="datetimeFigureOut">
              <a:rPr lang="ar-SA" smtClean="0"/>
              <a:t>20/04/1447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0A44DB1-533F-4704-97EB-CFBC706C6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D40F417-C3E9-4DDD-B93C-C16C2F4E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8D97-73DE-4993-AD21-F61F4521C78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5565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A7F66851-76D2-4277-A39E-0AD079F178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55795CD-C724-4217-AF62-A74C8A56DD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5532E8F-6B03-4EB5-B98F-E2774FFD3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FC288-27DA-4C50-B924-4BE4B6253266}" type="datetimeFigureOut">
              <a:rPr lang="ar-SA" smtClean="0"/>
              <a:t>20/04/1447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BD5A1FC-847F-411E-AA00-EAB145643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A9A02E-1E10-4092-8562-8D415E13F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8D97-73DE-4993-AD21-F61F4521C78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68398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746E623-0153-41E5-A5C5-A9A195FDA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D7ED98B-4C6E-4BE7-B854-6C8EED470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FCD62F0-CEE6-46A7-B9DE-30DEBA97A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FC288-27DA-4C50-B924-4BE4B6253266}" type="datetimeFigureOut">
              <a:rPr lang="ar-SA" smtClean="0"/>
              <a:t>20/04/1447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B9156A9-C4D1-4B2B-9453-D6BCBC7F5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2CC485E-AEE6-4C6D-990F-779B5153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8D97-73DE-4993-AD21-F61F4521C78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4530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15924D4-AA5D-4E38-BE61-C7A534870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C53A458-4819-4080-8653-F32CEF905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4820EE2-6130-4D10-B67F-BBADA06C1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FC288-27DA-4C50-B924-4BE4B6253266}" type="datetimeFigureOut">
              <a:rPr lang="ar-SA" smtClean="0"/>
              <a:t>20/04/1447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D9E1FBB-D54C-406A-B255-DC2D4D21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EC28EA5-268F-4575-BC7C-C002FBF61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8D97-73DE-4993-AD21-F61F4521C78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16920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36BC061-24D6-45D8-9E1E-DD29C2898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6388DC2-8A3B-4168-A83F-A0EC86E7C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ED5CEA0-20D6-48D1-BD1D-4459E50387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4001A63-0F66-4ADF-91A6-07F00E376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FC288-27DA-4C50-B924-4BE4B6253266}" type="datetimeFigureOut">
              <a:rPr lang="ar-SA" smtClean="0"/>
              <a:t>20/04/1447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480975F-ABD0-4964-AED9-381761B47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E437A36-CBE3-400C-BB62-7BBC4407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8D97-73DE-4993-AD21-F61F4521C78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8136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1E9ED6B-0490-4544-9C9A-BF0E6E43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92018F4-9366-4D2F-A3A2-BADE6CC76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7D847BB-37AA-4AE3-B010-BF723C7844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9A8A6DE4-E697-4645-8DF4-17106994C4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CFD0C328-8061-4914-9D3E-C817BDE074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690CC644-A6F4-4706-8751-9B2AD9A03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FC288-27DA-4C50-B924-4BE4B6253266}" type="datetimeFigureOut">
              <a:rPr lang="ar-SA" smtClean="0"/>
              <a:t>20/04/1447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0468A307-C46C-40B4-BD8D-3E28C858F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1E42BC9-230C-424A-98B7-7DB479862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8D97-73DE-4993-AD21-F61F4521C78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8224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3CA1D8B-5FB0-4916-A71D-8DCA6006A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C578B947-836E-4E20-B08B-662230C9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FC288-27DA-4C50-B924-4BE4B6253266}" type="datetimeFigureOut">
              <a:rPr lang="ar-SA" smtClean="0"/>
              <a:t>20/04/1447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C942996-29DD-42E4-8153-E627F6DE8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478EC8F-691D-41DE-BF66-804A36282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8D97-73DE-4993-AD21-F61F4521C78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3150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A2EE0B24-ADE0-45E9-ABD8-5DC79526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FC288-27DA-4C50-B924-4BE4B6253266}" type="datetimeFigureOut">
              <a:rPr lang="ar-SA" smtClean="0"/>
              <a:t>20/04/1447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39C98EB9-1DEA-4DB1-947D-B541A371D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089458DF-CEA6-4387-AAA3-68AEFA170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8D97-73DE-4993-AD21-F61F4521C78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02191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C8862C7-3030-4622-A601-080525425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6915FDA-413E-40B5-9D81-E33C65BF3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034E778-E3B2-4BF4-9980-720FC1B791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A91433B-C32E-4649-AB77-7968E896F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FC288-27DA-4C50-B924-4BE4B6253266}" type="datetimeFigureOut">
              <a:rPr lang="ar-SA" smtClean="0"/>
              <a:t>20/04/1447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AC341E0-0125-4D9D-858D-D376957C4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8223FDA-7600-439A-A245-7DB0A19C3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8D97-73DE-4993-AD21-F61F4521C78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5958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D48C75-B6EF-4B40-9B06-42758084B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EEA161F-8C50-4096-81F5-64CCDC02B0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E5CF386-09BC-49A7-91D7-2AD0FD74D0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B108241-D9D4-47AC-ADF4-93822D78A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FC288-27DA-4C50-B924-4BE4B6253266}" type="datetimeFigureOut">
              <a:rPr lang="ar-SA" smtClean="0"/>
              <a:t>20/04/1447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9D838F6-A109-4CB2-8412-CC22F60BF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90DD620-2111-4C6F-8FEC-E61626AE5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8D97-73DE-4993-AD21-F61F4521C78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59037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1A656A0-6D1E-4402-8107-F416748FA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CAF5957-5B9C-435C-BD45-B62BA2055D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698F656-3A8A-4097-AA94-C5E82CE78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FC288-27DA-4C50-B924-4BE4B6253266}" type="datetimeFigureOut">
              <a:rPr lang="ar-SA" smtClean="0"/>
              <a:t>20/04/1447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79F59AB-3E40-49BE-94CE-BB330ABA21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D2F77D5-A703-44B6-828A-154AF18F46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88D97-73DE-4993-AD21-F61F4521C78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9472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4.wav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4.wav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12.png"/><Relationship Id="rId4" Type="http://schemas.openxmlformats.org/officeDocument/2006/relationships/audio" Target="../media/audio4.wav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1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11" Type="http://schemas.microsoft.com/office/2007/relationships/hdphoto" Target="../media/hdphoto5.wdp"/><Relationship Id="rId5" Type="http://schemas.openxmlformats.org/officeDocument/2006/relationships/audio" Target="../media/audio5.wav"/><Relationship Id="rId15" Type="http://schemas.microsoft.com/office/2007/relationships/hdphoto" Target="../media/hdphoto6.wdp"/><Relationship Id="rId10" Type="http://schemas.openxmlformats.org/officeDocument/2006/relationships/image" Target="../media/image25.png"/><Relationship Id="rId4" Type="http://schemas.openxmlformats.org/officeDocument/2006/relationships/audio" Target="../media/audio4.wav"/><Relationship Id="rId9" Type="http://schemas.microsoft.com/office/2007/relationships/hdphoto" Target="../media/hdphoto4.wdp"/><Relationship Id="rId1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5.mp3"/><Relationship Id="rId7" Type="http://schemas.openxmlformats.org/officeDocument/2006/relationships/image" Target="../media/image28.jp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audio6.wav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7.png"/><Relationship Id="rId3" Type="http://schemas.microsoft.com/office/2007/relationships/media" Target="../media/media2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3.png"/><Relationship Id="rId17" Type="http://schemas.openxmlformats.org/officeDocument/2006/relationships/image" Target="../media/image11.png"/><Relationship Id="rId2" Type="http://schemas.openxmlformats.org/officeDocument/2006/relationships/audio" Target="../media/media1.wav"/><Relationship Id="rId16" Type="http://schemas.openxmlformats.org/officeDocument/2006/relationships/image" Target="../media/image10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12.png"/><Relationship Id="rId5" Type="http://schemas.microsoft.com/office/2007/relationships/media" Target="../media/media3.wav"/><Relationship Id="rId15" Type="http://schemas.openxmlformats.org/officeDocument/2006/relationships/image" Target="../media/image9.png"/><Relationship Id="rId10" Type="http://schemas.openxmlformats.org/officeDocument/2006/relationships/image" Target="../media/image5.jpg"/><Relationship Id="rId4" Type="http://schemas.openxmlformats.org/officeDocument/2006/relationships/audio" Target="../media/media2.wav"/><Relationship Id="rId9" Type="http://schemas.openxmlformats.org/officeDocument/2006/relationships/audio" Target="../media/audio3.wav"/><Relationship Id="rId1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12.png"/><Relationship Id="rId4" Type="http://schemas.openxmlformats.org/officeDocument/2006/relationships/audio" Target="../media/audio4.wav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2139901" y="-4672519"/>
            <a:ext cx="297886" cy="5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47471" tIns="73736" rIns="147471" bIns="73736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SA" sz="2903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2139901" y="-4303840"/>
            <a:ext cx="297886" cy="5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47471" tIns="73736" rIns="147471" bIns="73736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SA" sz="2903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3831228-0799-4C4F-9A21-DB3620B8DC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88"/>
          <a:stretch/>
        </p:blipFill>
        <p:spPr>
          <a:xfrm>
            <a:off x="1619855" y="0"/>
            <a:ext cx="8738757" cy="6876000"/>
          </a:xfrm>
          <a:prstGeom prst="rect">
            <a:avLst/>
          </a:prstGeom>
        </p:spPr>
      </p:pic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4981808" y="1102692"/>
            <a:ext cx="2228383" cy="4073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62822" tIns="81411" rIns="162822" bIns="81411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6283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altLang="ar-SA" sz="12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</a:t>
            </a:r>
            <a:endParaRPr lang="en-US" altLang="ar-SA" sz="1200" dirty="0">
              <a:solidFill>
                <a:schemeClr val="bg1">
                  <a:lumMod val="95000"/>
                </a:schemeClr>
              </a:solidFill>
            </a:endParaRPr>
          </a:p>
          <a:p>
            <a:pPr algn="ctr" defTabSz="16283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JO" altLang="ar-SA" sz="99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العدد</a:t>
            </a:r>
            <a:endParaRPr lang="ar-SA" altLang="ar-SA" sz="99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16283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ar-SA" sz="99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5</a:t>
            </a:r>
            <a:endParaRPr lang="en-US" altLang="ar-SA" sz="1100" dirty="0">
              <a:solidFill>
                <a:schemeClr val="bg1">
                  <a:lumMod val="95000"/>
                </a:schemeClr>
              </a:solidFill>
            </a:endParaRPr>
          </a:p>
          <a:p>
            <a:pPr algn="ctr" defTabSz="1628378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ar-SA" sz="4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10226510" y="5788258"/>
            <a:ext cx="1965490" cy="1087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62822" tIns="81411" rIns="162822" bIns="81411" numCol="1" anchor="ctr" anchorCtr="0" compatLnSpc="1">
            <a:prstTxWarp prst="textNoShape">
              <a:avLst/>
            </a:prstTxWarp>
            <a:spAutoFit/>
          </a:bodyPr>
          <a:lstStyle/>
          <a:p>
            <a:pPr defTabSz="16283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altLang="ar-SA"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SA" altLang="ar-SA" sz="2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إعداد المعلمة</a:t>
            </a:r>
            <a:endParaRPr lang="en-US" altLang="ar-SA" sz="100" dirty="0"/>
          </a:p>
          <a:p>
            <a:pPr defTabSz="16283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JO" altLang="ar-SA" sz="2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هلا ابوكوارع</a:t>
            </a:r>
            <a:endParaRPr lang="ar-SA" altLang="ar-S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1FDF5F-605D-54AE-F819-6660375F6A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871" y="334433"/>
            <a:ext cx="2202736" cy="87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254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16DED16-E98E-46BC-9DF3-E1536ADCA5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" t="10370" r="5015" b="22938"/>
          <a:stretch/>
        </p:blipFill>
        <p:spPr>
          <a:xfrm>
            <a:off x="-3" y="0"/>
            <a:ext cx="12425205" cy="6876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1B9D945-DF33-4A90-913F-A130A88111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0331" y="1762524"/>
            <a:ext cx="3636000" cy="4967736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14F7286B-7855-44CA-82AC-84B71490DE1C}"/>
              </a:ext>
            </a:extLst>
          </p:cNvPr>
          <p:cNvSpPr txBox="1"/>
          <p:nvPr/>
        </p:nvSpPr>
        <p:spPr>
          <a:xfrm>
            <a:off x="7922625" y="1616783"/>
            <a:ext cx="28985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000" b="1" dirty="0">
                <a:solidFill>
                  <a:srgbClr val="0070C0"/>
                </a:solidFill>
              </a:rPr>
              <a:t>ماذا ترى أمامك؟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773B33C-3000-4055-8A77-826ACB8E20FF}"/>
              </a:ext>
            </a:extLst>
          </p:cNvPr>
          <p:cNvSpPr txBox="1"/>
          <p:nvPr/>
        </p:nvSpPr>
        <p:spPr>
          <a:xfrm>
            <a:off x="8354024" y="2883592"/>
            <a:ext cx="1737976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2EB3876-7A22-448B-AE6B-EB4D6CE499B3}"/>
              </a:ext>
            </a:extLst>
          </p:cNvPr>
          <p:cNvSpPr txBox="1"/>
          <p:nvPr/>
        </p:nvSpPr>
        <p:spPr>
          <a:xfrm>
            <a:off x="4537493" y="1263953"/>
            <a:ext cx="614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D40E7F"/>
                </a:solidFill>
              </a:rPr>
              <a:t>1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04C4BAE-EB97-495C-85EB-B12E757A596D}"/>
              </a:ext>
            </a:extLst>
          </p:cNvPr>
          <p:cNvSpPr txBox="1"/>
          <p:nvPr/>
        </p:nvSpPr>
        <p:spPr>
          <a:xfrm>
            <a:off x="4127579" y="1696191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D40E7F"/>
                </a:solidFill>
              </a:rPr>
              <a:t>2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5DCB14A6-6CE7-4827-8866-18A0DDD73D7B}"/>
              </a:ext>
            </a:extLst>
          </p:cNvPr>
          <p:cNvSpPr txBox="1"/>
          <p:nvPr/>
        </p:nvSpPr>
        <p:spPr>
          <a:xfrm>
            <a:off x="3776361" y="1096026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D40E7F"/>
                </a:solidFill>
              </a:rPr>
              <a:t>3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96B5536-CAAA-4212-A47F-C434E9079C2B}"/>
              </a:ext>
            </a:extLst>
          </p:cNvPr>
          <p:cNvSpPr txBox="1"/>
          <p:nvPr/>
        </p:nvSpPr>
        <p:spPr>
          <a:xfrm>
            <a:off x="-1480497" y="5986738"/>
            <a:ext cx="9637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5400" b="1" dirty="0">
                <a:noFill/>
              </a:rPr>
              <a:t>11</a:t>
            </a:r>
            <a:endParaRPr lang="en-US" sz="5400" b="1" dirty="0">
              <a:noFill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4F1C188-5DCD-4000-AC09-9837EC1A4FAE}"/>
              </a:ext>
            </a:extLst>
          </p:cNvPr>
          <p:cNvSpPr txBox="1"/>
          <p:nvPr/>
        </p:nvSpPr>
        <p:spPr>
          <a:xfrm>
            <a:off x="7175625" y="2464282"/>
            <a:ext cx="36455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000" b="1" dirty="0">
                <a:solidFill>
                  <a:srgbClr val="FFC000"/>
                </a:solidFill>
              </a:rPr>
              <a:t>كم شمعة على الكعك؟</a:t>
            </a:r>
            <a:endParaRPr lang="en-US" sz="4000" b="1" dirty="0">
              <a:solidFill>
                <a:srgbClr val="FFC000"/>
              </a:solidFill>
            </a:endParaRPr>
          </a:p>
        </p:txBody>
      </p:sp>
      <p:pic>
        <p:nvPicPr>
          <p:cNvPr id="28" name="إجابة صحيحة">
            <a:hlinkClick r:id="" action="ppaction://media"/>
            <a:extLst>
              <a:ext uri="{FF2B5EF4-FFF2-40B4-BE49-F238E27FC236}">
                <a16:creationId xmlns:a16="http://schemas.microsoft.com/office/drawing/2014/main" id="{773B91C4-6590-4F9F-8787-788CC1CFBD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7698" y="6912484"/>
            <a:ext cx="432000" cy="432000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4526986-2ADE-4EF0-A91E-B7738A3FE2C8}"/>
              </a:ext>
            </a:extLst>
          </p:cNvPr>
          <p:cNvSpPr txBox="1"/>
          <p:nvPr/>
        </p:nvSpPr>
        <p:spPr>
          <a:xfrm>
            <a:off x="3030263" y="1675866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D40E7F"/>
                </a:solidFill>
              </a:rPr>
              <a:t>4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E745DE6-C4CD-466E-9779-F0F80F8BC643}"/>
              </a:ext>
            </a:extLst>
          </p:cNvPr>
          <p:cNvSpPr txBox="1"/>
          <p:nvPr/>
        </p:nvSpPr>
        <p:spPr>
          <a:xfrm>
            <a:off x="2635383" y="1214132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D40E7F"/>
                </a:solidFill>
              </a:rPr>
              <a:t>5</a:t>
            </a: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5A8FD5F5-A1AA-4C39-A348-9A7282985CCE}"/>
              </a:ext>
            </a:extLst>
          </p:cNvPr>
          <p:cNvGrpSpPr/>
          <p:nvPr/>
        </p:nvGrpSpPr>
        <p:grpSpPr>
          <a:xfrm>
            <a:off x="2657007" y="173638"/>
            <a:ext cx="2052000" cy="712664"/>
            <a:chOff x="9089000" y="538244"/>
            <a:chExt cx="2052000" cy="712664"/>
          </a:xfrm>
        </p:grpSpPr>
        <p:sp>
          <p:nvSpPr>
            <p:cNvPr id="7" name="مستطيل: زوايا مستديرة 6">
              <a:extLst>
                <a:ext uri="{FF2B5EF4-FFF2-40B4-BE49-F238E27FC236}">
                  <a16:creationId xmlns:a16="http://schemas.microsoft.com/office/drawing/2014/main" id="{69EC3DAC-228D-48AB-88B2-A6C038B4B972}"/>
                </a:ext>
              </a:extLst>
            </p:cNvPr>
            <p:cNvSpPr/>
            <p:nvPr/>
          </p:nvSpPr>
          <p:spPr>
            <a:xfrm>
              <a:off x="9089000" y="543022"/>
              <a:ext cx="2052000" cy="70788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400"/>
            </a:p>
          </p:txBody>
        </p:sp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id="{F92E8B6D-C667-4B03-A894-D9B69A471A94}"/>
                </a:ext>
              </a:extLst>
            </p:cNvPr>
            <p:cNvSpPr txBox="1"/>
            <p:nvPr/>
          </p:nvSpPr>
          <p:spPr>
            <a:xfrm>
              <a:off x="9178685" y="538244"/>
              <a:ext cx="1872629" cy="646331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bg2">
                  <a:lumMod val="50000"/>
                </a:schemeClr>
              </a:outerShdw>
            </a:effectLst>
          </p:spPr>
          <p:txBody>
            <a:bodyPr wrap="none" rtlCol="1">
              <a:spAutoFit/>
            </a:bodyPr>
            <a:lstStyle/>
            <a:p>
              <a:r>
                <a:rPr lang="ar-SA" sz="3600" dirty="0">
                  <a:solidFill>
                    <a:schemeClr val="bg1"/>
                  </a:solidFill>
                </a:rPr>
                <a:t>هيا نبدأ العد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6536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1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1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1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1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84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0" grpId="0"/>
      <p:bldP spid="11" grpId="0"/>
      <p:bldP spid="13" grpId="0"/>
      <p:bldP spid="16" grpId="0"/>
      <p:bldP spid="17" grpId="0"/>
      <p:bldP spid="26" grpId="0"/>
      <p:bldP spid="12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16DED16-E98E-46BC-9DF3-E1536ADCA5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" t="10370" r="5015" b="22938"/>
          <a:stretch/>
        </p:blipFill>
        <p:spPr>
          <a:xfrm>
            <a:off x="-3" y="0"/>
            <a:ext cx="12425205" cy="6876000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14F7286B-7855-44CA-82AC-84B71490DE1C}"/>
              </a:ext>
            </a:extLst>
          </p:cNvPr>
          <p:cNvSpPr txBox="1"/>
          <p:nvPr/>
        </p:nvSpPr>
        <p:spPr>
          <a:xfrm>
            <a:off x="7745066" y="1616783"/>
            <a:ext cx="28985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000" b="1" dirty="0">
                <a:solidFill>
                  <a:srgbClr val="0070C0"/>
                </a:solidFill>
              </a:rPr>
              <a:t>ماذا ترى أمامك؟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4F1C188-5DCD-4000-AC09-9837EC1A4FAE}"/>
              </a:ext>
            </a:extLst>
          </p:cNvPr>
          <p:cNvSpPr txBox="1"/>
          <p:nvPr/>
        </p:nvSpPr>
        <p:spPr>
          <a:xfrm>
            <a:off x="7291415" y="2464282"/>
            <a:ext cx="33522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000" b="1" dirty="0">
                <a:solidFill>
                  <a:srgbClr val="A4046F"/>
                </a:solidFill>
              </a:rPr>
              <a:t>كم لون على اللوح؟</a:t>
            </a:r>
            <a:endParaRPr lang="en-US" sz="4000" b="1" dirty="0">
              <a:solidFill>
                <a:srgbClr val="A4046F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75560F7-EBB1-44BB-9FD0-DC690C24A9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348" y="1165353"/>
            <a:ext cx="6336000" cy="5515782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773B33C-3000-4055-8A77-826ACB8E20FF}"/>
              </a:ext>
            </a:extLst>
          </p:cNvPr>
          <p:cNvSpPr txBox="1"/>
          <p:nvPr/>
        </p:nvSpPr>
        <p:spPr>
          <a:xfrm>
            <a:off x="8354024" y="2902483"/>
            <a:ext cx="1737976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b="1" dirty="0">
                <a:solidFill>
                  <a:schemeClr val="accent1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2EB3876-7A22-448B-AE6B-EB4D6CE499B3}"/>
              </a:ext>
            </a:extLst>
          </p:cNvPr>
          <p:cNvSpPr txBox="1"/>
          <p:nvPr/>
        </p:nvSpPr>
        <p:spPr>
          <a:xfrm>
            <a:off x="5817080" y="3989946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00FFFF"/>
                </a:solidFill>
              </a:rPr>
              <a:t>1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04C4BAE-EB97-495C-85EB-B12E757A596D}"/>
              </a:ext>
            </a:extLst>
          </p:cNvPr>
          <p:cNvSpPr txBox="1"/>
          <p:nvPr/>
        </p:nvSpPr>
        <p:spPr>
          <a:xfrm>
            <a:off x="5719896" y="2721468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00FFFF"/>
                </a:solidFill>
              </a:rPr>
              <a:t>2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5DCB14A6-6CE7-4827-8866-18A0DDD73D7B}"/>
              </a:ext>
            </a:extLst>
          </p:cNvPr>
          <p:cNvSpPr txBox="1"/>
          <p:nvPr/>
        </p:nvSpPr>
        <p:spPr>
          <a:xfrm>
            <a:off x="4382731" y="2188021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00FFFF"/>
                </a:solidFill>
              </a:rPr>
              <a:t>3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96B5536-CAAA-4212-A47F-C434E9079C2B}"/>
              </a:ext>
            </a:extLst>
          </p:cNvPr>
          <p:cNvSpPr txBox="1"/>
          <p:nvPr/>
        </p:nvSpPr>
        <p:spPr>
          <a:xfrm>
            <a:off x="-1435630" y="5601315"/>
            <a:ext cx="9637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5400" b="1" dirty="0">
                <a:noFill/>
              </a:rPr>
              <a:t>11</a:t>
            </a:r>
            <a:endParaRPr lang="en-US" sz="5400" b="1" dirty="0">
              <a:noFill/>
            </a:endParaRPr>
          </a:p>
        </p:txBody>
      </p:sp>
      <p:pic>
        <p:nvPicPr>
          <p:cNvPr id="31" name="ممتاز">
            <a:hlinkClick r:id="" action="ppaction://media"/>
            <a:extLst>
              <a:ext uri="{FF2B5EF4-FFF2-40B4-BE49-F238E27FC236}">
                <a16:creationId xmlns:a16="http://schemas.microsoft.com/office/drawing/2014/main" id="{F29BEE5F-720C-4556-A93E-FAE094BAFB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4748" y="6857329"/>
            <a:ext cx="609600" cy="609600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5BD49CA-DC1B-4F8E-AB42-65221C2FF47D}"/>
              </a:ext>
            </a:extLst>
          </p:cNvPr>
          <p:cNvSpPr txBox="1"/>
          <p:nvPr/>
        </p:nvSpPr>
        <p:spPr>
          <a:xfrm>
            <a:off x="3089681" y="2245356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00FFFF"/>
                </a:solidFill>
              </a:rPr>
              <a:t>4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238432D7-8481-4994-B3CB-2B55CC1B2603}"/>
              </a:ext>
            </a:extLst>
          </p:cNvPr>
          <p:cNvSpPr txBox="1"/>
          <p:nvPr/>
        </p:nvSpPr>
        <p:spPr>
          <a:xfrm>
            <a:off x="1923080" y="2850584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00FFFF"/>
                </a:solidFill>
              </a:rPr>
              <a:t>5</a:t>
            </a:r>
          </a:p>
        </p:txBody>
      </p: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EE9E36FB-CA21-4AE8-8F47-6CAEAF5EA437}"/>
              </a:ext>
            </a:extLst>
          </p:cNvPr>
          <p:cNvGrpSpPr/>
          <p:nvPr/>
        </p:nvGrpSpPr>
        <p:grpSpPr>
          <a:xfrm>
            <a:off x="2875020" y="218881"/>
            <a:ext cx="2052000" cy="712664"/>
            <a:chOff x="9089000" y="538244"/>
            <a:chExt cx="2052000" cy="712664"/>
          </a:xfrm>
        </p:grpSpPr>
        <p:sp>
          <p:nvSpPr>
            <p:cNvPr id="28" name="مستطيل: زوايا مستديرة 27">
              <a:extLst>
                <a:ext uri="{FF2B5EF4-FFF2-40B4-BE49-F238E27FC236}">
                  <a16:creationId xmlns:a16="http://schemas.microsoft.com/office/drawing/2014/main" id="{9878006D-C62A-413E-973B-B98D1B6C4677}"/>
                </a:ext>
              </a:extLst>
            </p:cNvPr>
            <p:cNvSpPr/>
            <p:nvPr/>
          </p:nvSpPr>
          <p:spPr>
            <a:xfrm>
              <a:off x="9089000" y="543022"/>
              <a:ext cx="2052000" cy="70788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400"/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7F2B1D5E-9BE2-4329-8CA2-BD7F519A9DCE}"/>
                </a:ext>
              </a:extLst>
            </p:cNvPr>
            <p:cNvSpPr txBox="1"/>
            <p:nvPr/>
          </p:nvSpPr>
          <p:spPr>
            <a:xfrm>
              <a:off x="9178685" y="538244"/>
              <a:ext cx="1872629" cy="646331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bg2">
                  <a:lumMod val="50000"/>
                </a:schemeClr>
              </a:outerShdw>
            </a:effectLst>
          </p:spPr>
          <p:txBody>
            <a:bodyPr wrap="none" rtlCol="1">
              <a:spAutoFit/>
            </a:bodyPr>
            <a:lstStyle/>
            <a:p>
              <a:r>
                <a:rPr lang="ar-SA" sz="3600" dirty="0">
                  <a:solidFill>
                    <a:schemeClr val="bg1"/>
                  </a:solidFill>
                </a:rPr>
                <a:t>هيا نبدأ العد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6896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1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1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1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1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77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0" grpId="0"/>
      <p:bldP spid="12" grpId="0"/>
      <p:bldP spid="11" grpId="0"/>
      <p:bldP spid="13" grpId="0"/>
      <p:bldP spid="16" grpId="0"/>
      <p:bldP spid="17" grpId="0"/>
      <p:bldP spid="26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16DED16-E98E-46BC-9DF3-E1536ADCA5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" t="10370" r="5015" b="22938"/>
          <a:stretch/>
        </p:blipFill>
        <p:spPr>
          <a:xfrm>
            <a:off x="-3" y="0"/>
            <a:ext cx="12425205" cy="6876000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14F7286B-7855-44CA-82AC-84B71490DE1C}"/>
              </a:ext>
            </a:extLst>
          </p:cNvPr>
          <p:cNvSpPr txBox="1"/>
          <p:nvPr/>
        </p:nvSpPr>
        <p:spPr>
          <a:xfrm>
            <a:off x="7681325" y="1616783"/>
            <a:ext cx="28985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000" b="1" dirty="0">
                <a:solidFill>
                  <a:srgbClr val="0070C0"/>
                </a:solidFill>
              </a:rPr>
              <a:t>ماذا ترى أمامك؟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773B33C-3000-4055-8A77-826ACB8E20FF}"/>
              </a:ext>
            </a:extLst>
          </p:cNvPr>
          <p:cNvSpPr txBox="1"/>
          <p:nvPr/>
        </p:nvSpPr>
        <p:spPr>
          <a:xfrm>
            <a:off x="8185708" y="2806606"/>
            <a:ext cx="1906292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23900" b="1" dirty="0">
                <a:solidFill>
                  <a:srgbClr val="FFC000"/>
                </a:solidFill>
              </a:rPr>
              <a:t>5</a:t>
            </a:r>
            <a:endParaRPr lang="en-US" sz="23900" b="1" dirty="0">
              <a:solidFill>
                <a:srgbClr val="FFC000"/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96B5536-CAAA-4212-A47F-C434E9079C2B}"/>
              </a:ext>
            </a:extLst>
          </p:cNvPr>
          <p:cNvSpPr txBox="1"/>
          <p:nvPr/>
        </p:nvSpPr>
        <p:spPr>
          <a:xfrm>
            <a:off x="-1572966" y="5983461"/>
            <a:ext cx="9637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5400" b="1" dirty="0">
                <a:noFill/>
              </a:rPr>
              <a:t>11</a:t>
            </a:r>
            <a:endParaRPr lang="en-US" sz="5400" b="1" dirty="0">
              <a:noFill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4F1C188-5DCD-4000-AC09-9837EC1A4FAE}"/>
              </a:ext>
            </a:extLst>
          </p:cNvPr>
          <p:cNvSpPr txBox="1"/>
          <p:nvPr/>
        </p:nvSpPr>
        <p:spPr>
          <a:xfrm>
            <a:off x="7848037" y="2464282"/>
            <a:ext cx="2731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000" b="1" dirty="0">
                <a:solidFill>
                  <a:srgbClr val="56C1EF"/>
                </a:solidFill>
              </a:rPr>
              <a:t>كم عدد الفرش؟</a:t>
            </a:r>
            <a:endParaRPr lang="en-US" sz="4000" b="1" dirty="0">
              <a:solidFill>
                <a:srgbClr val="56C1EF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FB9A262-4F5D-46F2-B939-C631DE4711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3" b="96976" l="1308" r="96378">
                        <a14:foregroundMark x1="49899" y1="3610" x2="49899" y2="3610"/>
                        <a14:foregroundMark x1="50604" y1="780" x2="50604" y2="780"/>
                        <a14:foregroundMark x1="28270" y1="23415" x2="28270" y2="23415"/>
                        <a14:foregroundMark x1="80080" y1="53854" x2="80080" y2="53854"/>
                        <a14:foregroundMark x1="92555" y1="60293" x2="92555" y2="60293"/>
                        <a14:foregroundMark x1="75252" y1="67805" x2="75252" y2="67805"/>
                        <a14:foregroundMark x1="21429" y1="45659" x2="21429" y2="45659"/>
                        <a14:foregroundMark x1="13682" y1="62829" x2="13682" y2="62829"/>
                        <a14:foregroundMark x1="10765" y1="77756" x2="10765" y2="77756"/>
                        <a14:foregroundMark x1="4628" y1="68098" x2="4628" y2="68098"/>
                        <a14:foregroundMark x1="1509" y1="56488" x2="1509" y2="56488"/>
                        <a14:foregroundMark x1="49698" y1="93756" x2="49698" y2="93756"/>
                        <a14:foregroundMark x1="47284" y1="93756" x2="47284" y2="93756"/>
                        <a14:foregroundMark x1="42857" y1="92878" x2="42857" y2="92878"/>
                        <a14:foregroundMark x1="36519" y1="94244" x2="44467" y2="95805"/>
                        <a14:foregroundMark x1="44467" y1="95805" x2="55734" y2="94244"/>
                        <a14:foregroundMark x1="39738" y1="18537" x2="39738" y2="18537"/>
                        <a14:foregroundMark x1="13179" y1="40488" x2="13179" y2="40488"/>
                        <a14:foregroundMark x1="42354" y1="97073" x2="42354" y2="97073"/>
                        <a14:foregroundMark x1="27666" y1="22732" x2="27666" y2="22732"/>
                        <a14:foregroundMark x1="56740" y1="17073" x2="56740" y2="17073"/>
                        <a14:foregroundMark x1="67505" y1="24780" x2="67505" y2="24780"/>
                        <a14:foregroundMark x1="96378" y1="61951" x2="96378" y2="6195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0950" y="1234493"/>
            <a:ext cx="5400000" cy="5568406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2EB3876-7A22-448B-AE6B-EB4D6CE499B3}"/>
              </a:ext>
            </a:extLst>
          </p:cNvPr>
          <p:cNvSpPr txBox="1"/>
          <p:nvPr/>
        </p:nvSpPr>
        <p:spPr>
          <a:xfrm>
            <a:off x="4652450" y="2510448"/>
            <a:ext cx="7601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8000" b="1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endParaRPr lang="en-US" sz="8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04C4BAE-EB97-495C-85EB-B12E757A596D}"/>
              </a:ext>
            </a:extLst>
          </p:cNvPr>
          <p:cNvSpPr txBox="1"/>
          <p:nvPr/>
        </p:nvSpPr>
        <p:spPr>
          <a:xfrm>
            <a:off x="4047215" y="2094950"/>
            <a:ext cx="7601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8000" b="1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lang="en-US" sz="8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5DCB14A6-6CE7-4827-8866-18A0DDD73D7B}"/>
              </a:ext>
            </a:extLst>
          </p:cNvPr>
          <p:cNvSpPr txBox="1"/>
          <p:nvPr/>
        </p:nvSpPr>
        <p:spPr>
          <a:xfrm>
            <a:off x="3725856" y="1326701"/>
            <a:ext cx="7601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8000" b="1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endParaRPr lang="en-US" sz="8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82C5152-C592-49F4-AC6B-9577CE4F6DB4}"/>
              </a:ext>
            </a:extLst>
          </p:cNvPr>
          <p:cNvSpPr txBox="1"/>
          <p:nvPr/>
        </p:nvSpPr>
        <p:spPr>
          <a:xfrm>
            <a:off x="3188502" y="1945863"/>
            <a:ext cx="7024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7200" b="1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endParaRPr lang="en-US" sz="7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04F6C43-6E56-4FDA-A11D-9348448747AB}"/>
              </a:ext>
            </a:extLst>
          </p:cNvPr>
          <p:cNvSpPr txBox="1"/>
          <p:nvPr/>
        </p:nvSpPr>
        <p:spPr>
          <a:xfrm>
            <a:off x="2671134" y="2510448"/>
            <a:ext cx="7024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7200" b="1" dirty="0">
                <a:solidFill>
                  <a:schemeClr val="accent1">
                    <a:lumMod val="75000"/>
                  </a:schemeClr>
                </a:solidFill>
              </a:rPr>
              <a:t>5</a:t>
            </a:r>
            <a:endParaRPr lang="en-US" sz="7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5A8FD5F5-A1AA-4C39-A348-9A7282985CCE}"/>
              </a:ext>
            </a:extLst>
          </p:cNvPr>
          <p:cNvGrpSpPr/>
          <p:nvPr/>
        </p:nvGrpSpPr>
        <p:grpSpPr>
          <a:xfrm>
            <a:off x="3041109" y="198205"/>
            <a:ext cx="2052000" cy="712664"/>
            <a:chOff x="9089000" y="538244"/>
            <a:chExt cx="2052000" cy="712664"/>
          </a:xfrm>
        </p:grpSpPr>
        <p:sp>
          <p:nvSpPr>
            <p:cNvPr id="7" name="مستطيل: زوايا مستديرة 6">
              <a:extLst>
                <a:ext uri="{FF2B5EF4-FFF2-40B4-BE49-F238E27FC236}">
                  <a16:creationId xmlns:a16="http://schemas.microsoft.com/office/drawing/2014/main" id="{69EC3DAC-228D-48AB-88B2-A6C038B4B972}"/>
                </a:ext>
              </a:extLst>
            </p:cNvPr>
            <p:cNvSpPr/>
            <p:nvPr/>
          </p:nvSpPr>
          <p:spPr>
            <a:xfrm>
              <a:off x="9089000" y="543022"/>
              <a:ext cx="2052000" cy="70788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400"/>
            </a:p>
          </p:txBody>
        </p:sp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id="{F92E8B6D-C667-4B03-A894-D9B69A471A94}"/>
                </a:ext>
              </a:extLst>
            </p:cNvPr>
            <p:cNvSpPr txBox="1"/>
            <p:nvPr/>
          </p:nvSpPr>
          <p:spPr>
            <a:xfrm>
              <a:off x="9178685" y="538244"/>
              <a:ext cx="1872629" cy="646331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bg2">
                  <a:lumMod val="50000"/>
                </a:schemeClr>
              </a:outerShdw>
            </a:effectLst>
          </p:spPr>
          <p:txBody>
            <a:bodyPr wrap="none" rtlCol="1">
              <a:spAutoFit/>
            </a:bodyPr>
            <a:lstStyle/>
            <a:p>
              <a:r>
                <a:rPr lang="ar-SA" sz="3600" dirty="0">
                  <a:solidFill>
                    <a:schemeClr val="bg1"/>
                  </a:solidFill>
                </a:rPr>
                <a:t>هيا نبدأ العد</a:t>
              </a:r>
            </a:p>
          </p:txBody>
        </p:sp>
      </p:grpSp>
      <p:pic>
        <p:nvPicPr>
          <p:cNvPr id="20" name="إجابة صحيحة">
            <a:hlinkClick r:id="" action="ppaction://media"/>
            <a:extLst>
              <a:ext uri="{FF2B5EF4-FFF2-40B4-BE49-F238E27FC236}">
                <a16:creationId xmlns:a16="http://schemas.microsoft.com/office/drawing/2014/main" id="{22A6A2C6-5667-4F0C-A863-C548D1A8D2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7698" y="6912484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85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1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1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1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1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84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0" grpId="0"/>
      <p:bldP spid="11" grpId="0"/>
      <p:bldP spid="26" grpId="0"/>
      <p:bldP spid="12" grpId="0"/>
      <p:bldP spid="13" grpId="0"/>
      <p:bldP spid="16" grpId="0"/>
      <p:bldP spid="17" grpId="0"/>
      <p:bldP spid="19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454E512-C449-4DA7-87D4-E3093C8E9F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7" b="20000"/>
          <a:stretch/>
        </p:blipFill>
        <p:spPr>
          <a:xfrm>
            <a:off x="0" y="-34513"/>
            <a:ext cx="12163419" cy="6927026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B49D540A-632A-41C4-BFF3-A55B415B0184}"/>
              </a:ext>
            </a:extLst>
          </p:cNvPr>
          <p:cNvSpPr txBox="1"/>
          <p:nvPr/>
        </p:nvSpPr>
        <p:spPr>
          <a:xfrm>
            <a:off x="2993417" y="2411159"/>
            <a:ext cx="60917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9600" b="1" dirty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sx="101000" sy="101000" algn="tl" rotWithShape="0">
                    <a:prstClr val="black">
                      <a:alpha val="48000"/>
                    </a:prstClr>
                  </a:outerShdw>
                </a:effectLst>
              </a:rPr>
              <a:t>ابحث عن </a:t>
            </a:r>
            <a:r>
              <a:rPr lang="ar-JO" sz="9600" b="1" dirty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sx="101000" sy="101000" algn="tl" rotWithShape="0">
                    <a:prstClr val="black">
                      <a:alpha val="48000"/>
                    </a:prstClr>
                  </a:outerShdw>
                </a:effectLst>
              </a:rPr>
              <a:t>العدد</a:t>
            </a:r>
          </a:p>
        </p:txBody>
      </p:sp>
    </p:spTree>
    <p:extLst>
      <p:ext uri="{BB962C8B-B14F-4D97-AF65-F5344CB8AC3E}">
        <p14:creationId xmlns:p14="http://schemas.microsoft.com/office/powerpoint/2010/main" val="3826273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7000">
              <a:srgbClr val="56C1E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3D0C70D3-B212-4D55-830B-F09F4AB8D667}"/>
              </a:ext>
            </a:extLst>
          </p:cNvPr>
          <p:cNvGrpSpPr/>
          <p:nvPr/>
        </p:nvGrpSpPr>
        <p:grpSpPr>
          <a:xfrm>
            <a:off x="-9771" y="2286000"/>
            <a:ext cx="12211541" cy="4572000"/>
            <a:chOff x="-9771" y="2286000"/>
            <a:chExt cx="12211541" cy="4572000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E34ABF85-DC16-4CCE-8911-1D97E22561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436" b="84231" l="1900" r="99200">
                          <a14:foregroundMark x1="11400" y1="46282" x2="17300" y2="71795"/>
                          <a14:foregroundMark x1="17300" y1="71795" x2="21900" y2="82821"/>
                          <a14:foregroundMark x1="21900" y1="82821" x2="22600" y2="83590"/>
                          <a14:foregroundMark x1="3500" y1="82308" x2="30000" y2="79487"/>
                          <a14:foregroundMark x1="30000" y1="79487" x2="64700" y2="81026"/>
                          <a14:foregroundMark x1="64700" y1="81026" x2="70300" y2="80897"/>
                          <a14:foregroundMark x1="70300" y1="80897" x2="85900" y2="73718"/>
                          <a14:foregroundMark x1="85900" y1="73718" x2="94400" y2="59744"/>
                          <a14:foregroundMark x1="94400" y1="59744" x2="89800" y2="55641"/>
                          <a14:foregroundMark x1="89800" y1="55641" x2="65300" y2="76410"/>
                          <a14:foregroundMark x1="65300" y1="76410" x2="75300" y2="56795"/>
                          <a14:foregroundMark x1="75300" y1="56795" x2="53900" y2="74615"/>
                          <a14:foregroundMark x1="53900" y1="74615" x2="68700" y2="53462"/>
                          <a14:foregroundMark x1="68700" y1="53462" x2="42000" y2="77821"/>
                          <a14:foregroundMark x1="42000" y1="77821" x2="44900" y2="59872"/>
                          <a14:foregroundMark x1="44900" y1="59872" x2="30600" y2="79615"/>
                          <a14:foregroundMark x1="30600" y1="79615" x2="35800" y2="67564"/>
                          <a14:foregroundMark x1="35800" y1="67564" x2="26300" y2="66667"/>
                          <a14:foregroundMark x1="26300" y1="66667" x2="18000" y2="68718"/>
                          <a14:foregroundMark x1="18000" y1="68718" x2="26500" y2="45256"/>
                          <a14:foregroundMark x1="26500" y1="45256" x2="9400" y2="70256"/>
                          <a14:foregroundMark x1="9400" y1="70256" x2="9000" y2="63205"/>
                          <a14:foregroundMark x1="9000" y1="63205" x2="6200" y2="72564"/>
                          <a14:foregroundMark x1="7300" y1="44744" x2="23502" y2="43043"/>
                          <a14:foregroundMark x1="30500" y1="42308" x2="99200" y2="46538"/>
                          <a14:foregroundMark x1="25261" y1="43997" x2="9600" y2="44359"/>
                          <a14:foregroundMark x1="79470" y1="42742" x2="28977" y2="43911"/>
                          <a14:foregroundMark x1="98200" y1="42308" x2="88947" y2="42522"/>
                          <a14:foregroundMark x1="9600" y1="44359" x2="4900" y2="47949"/>
                          <a14:foregroundMark x1="4900" y1="47949" x2="3400" y2="78333"/>
                          <a14:foregroundMark x1="3400" y1="78333" x2="11400" y2="83205"/>
                          <a14:foregroundMark x1="11400" y1="83205" x2="20900" y2="84231"/>
                          <a14:foregroundMark x1="20900" y1="84231" x2="62700" y2="79103"/>
                          <a14:foregroundMark x1="62700" y1="79103" x2="89400" y2="82051"/>
                          <a14:foregroundMark x1="89400" y1="82051" x2="96100" y2="81282"/>
                          <a14:foregroundMark x1="96100" y1="81282" x2="98300" y2="42821"/>
                          <a14:foregroundMark x1="74000" y1="40513" x2="53000" y2="37692"/>
                          <a14:foregroundMark x1="53000" y1="37692" x2="49000" y2="43205"/>
                          <a14:foregroundMark x1="49000" y1="43205" x2="48900" y2="46154"/>
                          <a14:foregroundMark x1="35000" y1="39872" x2="30400" y2="75769"/>
                          <a14:foregroundMark x1="3400" y1="51667" x2="39800" y2="59615"/>
                          <a14:foregroundMark x1="3500" y1="40769" x2="4000" y2="65385"/>
                          <a14:foregroundMark x1="4400" y1="69359" x2="23300" y2="70897"/>
                          <a14:foregroundMark x1="23300" y1="70897" x2="38000" y2="68590"/>
                          <a14:foregroundMark x1="38000" y1="68590" x2="40700" y2="69487"/>
                          <a14:foregroundMark x1="1900" y1="40128" x2="21200" y2="45897"/>
                          <a14:foregroundMark x1="16600" y1="40769" x2="21500" y2="42821"/>
                          <a14:foregroundMark x1="50300" y1="39872" x2="37800" y2="55000"/>
                          <a14:foregroundMark x1="37800" y1="55000" x2="35600" y2="63462"/>
                          <a14:foregroundMark x1="35600" y1="63462" x2="35600" y2="65769"/>
                          <a14:foregroundMark x1="40700" y1="50513" x2="37300" y2="65000"/>
                          <a14:foregroundMark x1="13900" y1="66795" x2="17200" y2="81667"/>
                          <a14:foregroundMark x1="47200" y1="43205" x2="47200" y2="43205"/>
                          <a14:foregroundMark x1="47800" y1="42436" x2="46300" y2="44231"/>
                          <a14:backgroundMark x1="78100" y1="40000" x2="83800" y2="42436"/>
                          <a14:backgroundMark x1="83800" y1="42436" x2="89200" y2="41410"/>
                          <a14:backgroundMark x1="89200" y1="41410" x2="89400" y2="41154"/>
                          <a14:backgroundMark x1="23000" y1="40513" x2="28200" y2="43333"/>
                          <a14:backgroundMark x1="28200" y1="43333" x2="32100" y2="39615"/>
                        </a14:backgroundRemoval>
                      </a14:imgEffect>
                    </a14:imgLayer>
                  </a14:imgProps>
                </a:ext>
              </a:extLst>
            </a:blip>
            <a:srcRect t="37523" b="14477"/>
            <a:stretch/>
          </p:blipFill>
          <p:spPr>
            <a:xfrm>
              <a:off x="-9771" y="2286000"/>
              <a:ext cx="12211541" cy="4572000"/>
            </a:xfrm>
            <a:prstGeom prst="rect">
              <a:avLst/>
            </a:prstGeom>
          </p:spPr>
        </p:pic>
        <p:sp>
          <p:nvSpPr>
            <p:cNvPr id="4" name="مستطيل: زوايا مستديرة 3">
              <a:extLst>
                <a:ext uri="{FF2B5EF4-FFF2-40B4-BE49-F238E27FC236}">
                  <a16:creationId xmlns:a16="http://schemas.microsoft.com/office/drawing/2014/main" id="{505C47B3-5092-475A-B4CA-29DB004234BB}"/>
                </a:ext>
              </a:extLst>
            </p:cNvPr>
            <p:cNvSpPr/>
            <p:nvPr/>
          </p:nvSpPr>
          <p:spPr>
            <a:xfrm>
              <a:off x="811161" y="3569110"/>
              <a:ext cx="2448000" cy="1548000"/>
            </a:xfrm>
            <a:prstGeom prst="roundRect">
              <a:avLst/>
            </a:prstGeom>
            <a:solidFill>
              <a:srgbClr val="245D30"/>
            </a:solidFill>
            <a:ln>
              <a:solidFill>
                <a:srgbClr val="245D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20C0D318-3802-436E-9535-A2C397628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436" b="84231" l="1900" r="99200">
                          <a14:foregroundMark x1="11400" y1="46282" x2="17300" y2="71795"/>
                          <a14:foregroundMark x1="17300" y1="71795" x2="21900" y2="82821"/>
                          <a14:foregroundMark x1="21900" y1="82821" x2="22600" y2="83590"/>
                          <a14:foregroundMark x1="3500" y1="82308" x2="30000" y2="79487"/>
                          <a14:foregroundMark x1="30000" y1="79487" x2="64700" y2="81026"/>
                          <a14:foregroundMark x1="64700" y1="81026" x2="70300" y2="80897"/>
                          <a14:foregroundMark x1="70300" y1="80897" x2="85900" y2="73718"/>
                          <a14:foregroundMark x1="85900" y1="73718" x2="94400" y2="59744"/>
                          <a14:foregroundMark x1="94400" y1="59744" x2="89800" y2="55641"/>
                          <a14:foregroundMark x1="89800" y1="55641" x2="65300" y2="76410"/>
                          <a14:foregroundMark x1="65300" y1="76410" x2="75300" y2="56795"/>
                          <a14:foregroundMark x1="75300" y1="56795" x2="53900" y2="74615"/>
                          <a14:foregroundMark x1="53900" y1="74615" x2="68700" y2="53462"/>
                          <a14:foregroundMark x1="47862" y1="72473" x2="42000" y2="77821"/>
                          <a14:foregroundMark x1="48414" y1="71969" x2="47989" y2="72357"/>
                          <a14:foregroundMark x1="68700" y1="53462" x2="48415" y2="71968"/>
                          <a14:foregroundMark x1="43540" y1="68289" x2="44900" y2="59872"/>
                          <a14:foregroundMark x1="43243" y1="70128" x2="43403" y2="69138"/>
                          <a14:foregroundMark x1="43166" y1="70603" x2="43243" y2="70128"/>
                          <a14:foregroundMark x1="42000" y1="77821" x2="42973" y2="71798"/>
                          <a14:foregroundMark x1="44900" y1="59872" x2="30600" y2="79615"/>
                          <a14:foregroundMark x1="30600" y1="79615" x2="35800" y2="67564"/>
                          <a14:foregroundMark x1="35800" y1="67564" x2="26300" y2="66667"/>
                          <a14:foregroundMark x1="26300" y1="66667" x2="18000" y2="68718"/>
                          <a14:foregroundMark x1="18000" y1="68718" x2="26500" y2="45256"/>
                          <a14:foregroundMark x1="26500" y1="45256" x2="9400" y2="70256"/>
                          <a14:foregroundMark x1="9400" y1="70256" x2="9000" y2="63205"/>
                          <a14:foregroundMark x1="9000" y1="63205" x2="6200" y2="72564"/>
                          <a14:foregroundMark x1="7300" y1="44744" x2="23502" y2="43043"/>
                          <a14:foregroundMark x1="30500" y1="42308" x2="99200" y2="46538"/>
                          <a14:foregroundMark x1="25261" y1="43997" x2="9600" y2="44359"/>
                          <a14:foregroundMark x1="79470" y1="42742" x2="28977" y2="43911"/>
                          <a14:foregroundMark x1="98200" y1="42308" x2="88947" y2="42522"/>
                          <a14:foregroundMark x1="9600" y1="44359" x2="4900" y2="47949"/>
                          <a14:foregroundMark x1="4900" y1="47949" x2="3400" y2="78333"/>
                          <a14:foregroundMark x1="3400" y1="78333" x2="11400" y2="83205"/>
                          <a14:foregroundMark x1="11400" y1="83205" x2="20900" y2="84231"/>
                          <a14:foregroundMark x1="20900" y1="84231" x2="62700" y2="79103"/>
                          <a14:foregroundMark x1="62700" y1="79103" x2="89400" y2="82051"/>
                          <a14:foregroundMark x1="89400" y1="82051" x2="96100" y2="81282"/>
                          <a14:foregroundMark x1="96100" y1="81282" x2="98300" y2="42821"/>
                          <a14:foregroundMark x1="74000" y1="40513" x2="53000" y2="37692"/>
                          <a14:foregroundMark x1="53000" y1="37692" x2="49000" y2="43205"/>
                          <a14:foregroundMark x1="49000" y1="43205" x2="48900" y2="46154"/>
                          <a14:foregroundMark x1="35000" y1="39872" x2="30400" y2="75769"/>
                          <a14:foregroundMark x1="3400" y1="51667" x2="39800" y2="59615"/>
                          <a14:foregroundMark x1="3500" y1="40769" x2="4000" y2="65385"/>
                          <a14:foregroundMark x1="4400" y1="69359" x2="23300" y2="70897"/>
                          <a14:foregroundMark x1="23300" y1="70897" x2="38000" y2="68590"/>
                          <a14:foregroundMark x1="38000" y1="68590" x2="40700" y2="69487"/>
                          <a14:foregroundMark x1="1900" y1="40128" x2="21200" y2="45897"/>
                          <a14:foregroundMark x1="16600" y1="40769" x2="21500" y2="42821"/>
                          <a14:foregroundMark x1="50300" y1="39872" x2="37800" y2="55000"/>
                          <a14:foregroundMark x1="37800" y1="55000" x2="35600" y2="63462"/>
                          <a14:foregroundMark x1="35600" y1="63462" x2="35600" y2="65769"/>
                          <a14:foregroundMark x1="40700" y1="50513" x2="37300" y2="65000"/>
                          <a14:foregroundMark x1="13900" y1="66795" x2="17200" y2="81667"/>
                          <a14:foregroundMark x1="47200" y1="43205" x2="47200" y2="43205"/>
                          <a14:foregroundMark x1="47800" y1="42436" x2="46300" y2="44231"/>
                          <a14:backgroundMark x1="78100" y1="40000" x2="83800" y2="42436"/>
                          <a14:backgroundMark x1="83800" y1="42436" x2="89200" y2="41410"/>
                          <a14:backgroundMark x1="89200" y1="41410" x2="89400" y2="41154"/>
                          <a14:backgroundMark x1="23000" y1="40513" x2="28200" y2="43333"/>
                          <a14:backgroundMark x1="28200" y1="43333" x2="32100" y2="39615"/>
                          <a14:backgroundMark x1="46500" y1="71026" x2="46500" y2="71026"/>
                          <a14:backgroundMark x1="47200" y1="70641" x2="47200" y2="70641"/>
                          <a14:backgroundMark x1="47200" y1="70641" x2="47200" y2="70641"/>
                          <a14:backgroundMark x1="47100" y1="70641" x2="44000" y2="70897"/>
                          <a14:backgroundMark x1="45400" y1="70513" x2="44000" y2="71026"/>
                          <a14:backgroundMark x1="43900" y1="71795" x2="44100" y2="70513"/>
                          <a14:backgroundMark x1="44200" y1="70385" x2="47400" y2="70641"/>
                          <a14:backgroundMark x1="43800" y1="70513" x2="43900" y2="71667"/>
                          <a14:backgroundMark x1="44100" y1="70256" x2="47400" y2="70256"/>
                          <a14:backgroundMark x1="43800" y1="70128" x2="43800" y2="70128"/>
                          <a14:backgroundMark x1="47500" y1="70128" x2="43800" y2="70128"/>
                        </a14:backgroundRemoval>
                      </a14:imgEffect>
                    </a14:imgLayer>
                  </a14:imgProps>
                </a:ext>
              </a:extLst>
            </a:blip>
            <a:srcRect l="43546" t="69797" r="46398" b="26637"/>
            <a:stretch/>
          </p:blipFill>
          <p:spPr>
            <a:xfrm flipH="1">
              <a:off x="7850777" y="5408024"/>
              <a:ext cx="1227908" cy="339633"/>
            </a:xfrm>
            <a:prstGeom prst="rect">
              <a:avLst/>
            </a:prstGeom>
          </p:spPr>
        </p:pic>
      </p:grpSp>
      <p:pic>
        <p:nvPicPr>
          <p:cNvPr id="2052" name="Picture 4" descr="Cloud Nemuiasa Sticker for iOS &amp; Android | GIPHY">
            <a:extLst>
              <a:ext uri="{FF2B5EF4-FFF2-40B4-BE49-F238E27FC236}">
                <a16:creationId xmlns:a16="http://schemas.microsoft.com/office/drawing/2014/main" id="{974E8B2E-495D-46D9-9965-F16E8F5D9D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2291" y="155240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loud Nemuiasa Sticker for iOS &amp; Android | GIPHY">
            <a:extLst>
              <a:ext uri="{FF2B5EF4-FFF2-40B4-BE49-F238E27FC236}">
                <a16:creationId xmlns:a16="http://schemas.microsoft.com/office/drawing/2014/main" id="{77A0E3DC-F084-4AAB-8F9F-50DB2FEE8F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90" y="3782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loud Nemuiasa Sticker for iOS &amp; Android | GIPHY">
            <a:extLst>
              <a:ext uri="{FF2B5EF4-FFF2-40B4-BE49-F238E27FC236}">
                <a16:creationId xmlns:a16="http://schemas.microsoft.com/office/drawing/2014/main" id="{144695F6-7E13-4E96-A73A-31B64398D6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377" y="1091308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loud Nemuiasa Sticker for iOS &amp; Android | GIPHY">
            <a:extLst>
              <a:ext uri="{FF2B5EF4-FFF2-40B4-BE49-F238E27FC236}">
                <a16:creationId xmlns:a16="http://schemas.microsoft.com/office/drawing/2014/main" id="{64D9FC4E-5A01-42C6-B8F2-C6CB28BA75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961" y="1734414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loud Nemuiasa Sticker for iOS &amp; Android | GIPHY">
            <a:extLst>
              <a:ext uri="{FF2B5EF4-FFF2-40B4-BE49-F238E27FC236}">
                <a16:creationId xmlns:a16="http://schemas.microsoft.com/office/drawing/2014/main" id="{5968B0FB-3B77-4328-9BAB-7496127E65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654" y="-275663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loud Nemuiasa Sticker for iOS &amp; Android | GIPHY">
            <a:extLst>
              <a:ext uri="{FF2B5EF4-FFF2-40B4-BE49-F238E27FC236}">
                <a16:creationId xmlns:a16="http://schemas.microsoft.com/office/drawing/2014/main" id="{9BCE99EA-5530-4E4D-A945-73A5C771AE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923" y="816118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loud Nemuiasa Sticker for iOS &amp; Android | GIPHY">
            <a:extLst>
              <a:ext uri="{FF2B5EF4-FFF2-40B4-BE49-F238E27FC236}">
                <a16:creationId xmlns:a16="http://schemas.microsoft.com/office/drawing/2014/main" id="{92E4C749-6698-4C13-A61B-DAF712D1A0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703" y="1113614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loud Nemuiasa Sticker for iOS &amp; Android | GIPHY">
            <a:extLst>
              <a:ext uri="{FF2B5EF4-FFF2-40B4-BE49-F238E27FC236}">
                <a16:creationId xmlns:a16="http://schemas.microsoft.com/office/drawing/2014/main" id="{D12CB5B2-E27C-43B9-A51D-34A61CE93C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526" y="119256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loud Nemuiasa Sticker for iOS &amp; Android | GIPHY">
            <a:extLst>
              <a:ext uri="{FF2B5EF4-FFF2-40B4-BE49-F238E27FC236}">
                <a16:creationId xmlns:a16="http://schemas.microsoft.com/office/drawing/2014/main" id="{976987B2-61DB-4893-A3C5-9918DF38DA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868" y="1627720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loud Nemuiasa Sticker for iOS &amp; Android | GIPHY">
            <a:extLst>
              <a:ext uri="{FF2B5EF4-FFF2-40B4-BE49-F238E27FC236}">
                <a16:creationId xmlns:a16="http://schemas.microsoft.com/office/drawing/2014/main" id="{8EF5DAA3-C095-405B-8AA9-D81A502D3B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41" y="1429903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loud Nemuiasa Sticker for iOS &amp; Android | GIPHY">
            <a:extLst>
              <a:ext uri="{FF2B5EF4-FFF2-40B4-BE49-F238E27FC236}">
                <a16:creationId xmlns:a16="http://schemas.microsoft.com/office/drawing/2014/main" id="{91F08B41-28FF-4A64-9C20-4669D6982B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739" y="-187121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5DB6601C-A243-4E7C-8E49-EC1EC92DA380}"/>
              </a:ext>
            </a:extLst>
          </p:cNvPr>
          <p:cNvSpPr txBox="1"/>
          <p:nvPr/>
        </p:nvSpPr>
        <p:spPr>
          <a:xfrm>
            <a:off x="10866568" y="2151855"/>
            <a:ext cx="5357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84F415B-F7D8-4EB2-A67E-532C3584DD57}"/>
              </a:ext>
            </a:extLst>
          </p:cNvPr>
          <p:cNvSpPr txBox="1"/>
          <p:nvPr/>
        </p:nvSpPr>
        <p:spPr>
          <a:xfrm>
            <a:off x="11202501" y="685501"/>
            <a:ext cx="5357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F44F975-0304-4968-B929-6E6BEF1649B3}"/>
              </a:ext>
            </a:extLst>
          </p:cNvPr>
          <p:cNvSpPr txBox="1"/>
          <p:nvPr/>
        </p:nvSpPr>
        <p:spPr>
          <a:xfrm>
            <a:off x="9695119" y="271869"/>
            <a:ext cx="5357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C4DEF8B2-07E2-46E1-B2FD-93E75533E077}"/>
              </a:ext>
            </a:extLst>
          </p:cNvPr>
          <p:cNvSpPr txBox="1"/>
          <p:nvPr/>
        </p:nvSpPr>
        <p:spPr>
          <a:xfrm>
            <a:off x="8986936" y="1666593"/>
            <a:ext cx="5357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0E8CECDE-241A-4DBE-B8D5-AC4D21FDACDB}"/>
              </a:ext>
            </a:extLst>
          </p:cNvPr>
          <p:cNvSpPr txBox="1"/>
          <p:nvPr/>
        </p:nvSpPr>
        <p:spPr>
          <a:xfrm>
            <a:off x="6008780" y="378425"/>
            <a:ext cx="5357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10469030-F08F-464A-B43B-421E52292712}"/>
              </a:ext>
            </a:extLst>
          </p:cNvPr>
          <p:cNvSpPr txBox="1"/>
          <p:nvPr/>
        </p:nvSpPr>
        <p:spPr>
          <a:xfrm>
            <a:off x="5579110" y="1666896"/>
            <a:ext cx="5357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3011CB56-AB32-4783-9554-F0785416880B}"/>
              </a:ext>
            </a:extLst>
          </p:cNvPr>
          <p:cNvSpPr txBox="1"/>
          <p:nvPr/>
        </p:nvSpPr>
        <p:spPr>
          <a:xfrm>
            <a:off x="4397414" y="628948"/>
            <a:ext cx="5357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62D05970-FDF3-4D4A-B8AC-0F0AC016E23A}"/>
              </a:ext>
            </a:extLst>
          </p:cNvPr>
          <p:cNvSpPr txBox="1"/>
          <p:nvPr/>
        </p:nvSpPr>
        <p:spPr>
          <a:xfrm>
            <a:off x="3945476" y="2246193"/>
            <a:ext cx="5357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9CEBD065-0331-4985-98A8-BA5FFE01FB8A}"/>
              </a:ext>
            </a:extLst>
          </p:cNvPr>
          <p:cNvSpPr txBox="1"/>
          <p:nvPr/>
        </p:nvSpPr>
        <p:spPr>
          <a:xfrm>
            <a:off x="2935091" y="1349985"/>
            <a:ext cx="5357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315B2851-F494-4606-90DE-5DCF15DAC60C}"/>
              </a:ext>
            </a:extLst>
          </p:cNvPr>
          <p:cNvSpPr txBox="1"/>
          <p:nvPr/>
        </p:nvSpPr>
        <p:spPr>
          <a:xfrm>
            <a:off x="665823" y="551328"/>
            <a:ext cx="5357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69F0EA79-2528-441D-83CB-02C35ED8979F}"/>
              </a:ext>
            </a:extLst>
          </p:cNvPr>
          <p:cNvSpPr txBox="1"/>
          <p:nvPr/>
        </p:nvSpPr>
        <p:spPr>
          <a:xfrm>
            <a:off x="1213737" y="1959063"/>
            <a:ext cx="5357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E22EF1BD-3641-464F-9B88-F7F6DED201E1}"/>
              </a:ext>
            </a:extLst>
          </p:cNvPr>
          <p:cNvSpPr txBox="1"/>
          <p:nvPr/>
        </p:nvSpPr>
        <p:spPr>
          <a:xfrm>
            <a:off x="1560526" y="3435495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chemeClr val="bg1">
                    <a:lumMod val="95000"/>
                  </a:schemeClr>
                </a:solidFill>
              </a:rPr>
              <a:t>5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4EB18DA1-CCBD-4732-9AF4-04828F920973}"/>
              </a:ext>
            </a:extLst>
          </p:cNvPr>
          <p:cNvSpPr txBox="1"/>
          <p:nvPr/>
        </p:nvSpPr>
        <p:spPr>
          <a:xfrm>
            <a:off x="5430008" y="5651486"/>
            <a:ext cx="35686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72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</a:rPr>
              <a:t>أوجد ال</a:t>
            </a:r>
            <a:r>
              <a:rPr lang="ar-JO" sz="72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</a:rPr>
              <a:t>عدد</a:t>
            </a:r>
            <a:r>
              <a:rPr lang="ar-SA" sz="72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</a:rPr>
              <a:t>؟</a:t>
            </a:r>
            <a:endParaRPr lang="en-US" sz="7200" b="1" dirty="0">
              <a:solidFill>
                <a:schemeClr val="bg1">
                  <a:lumMod val="9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</a:endParaRPr>
          </a:p>
        </p:txBody>
      </p:sp>
      <p:pic>
        <p:nvPicPr>
          <p:cNvPr id="36" name="Picture 4" descr="Cloud Nemuiasa Sticker for iOS &amp; Android | GIPHY">
            <a:extLst>
              <a:ext uri="{FF2B5EF4-FFF2-40B4-BE49-F238E27FC236}">
                <a16:creationId xmlns:a16="http://schemas.microsoft.com/office/drawing/2014/main" id="{A249B327-222A-43D0-9674-8BFCDB63A2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288" y="-184168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مربع نص 36">
            <a:extLst>
              <a:ext uri="{FF2B5EF4-FFF2-40B4-BE49-F238E27FC236}">
                <a16:creationId xmlns:a16="http://schemas.microsoft.com/office/drawing/2014/main" id="{BA699091-359D-408E-BCA3-4BD53C3B6C3C}"/>
              </a:ext>
            </a:extLst>
          </p:cNvPr>
          <p:cNvSpPr txBox="1"/>
          <p:nvPr/>
        </p:nvSpPr>
        <p:spPr>
          <a:xfrm>
            <a:off x="2374888" y="311416"/>
            <a:ext cx="5357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4</a:t>
            </a:r>
          </a:p>
        </p:txBody>
      </p:sp>
      <p:pic>
        <p:nvPicPr>
          <p:cNvPr id="38" name="Picture 4" descr="Cloud Nemuiasa Sticker for iOS &amp; Android | GIPHY">
            <a:extLst>
              <a:ext uri="{FF2B5EF4-FFF2-40B4-BE49-F238E27FC236}">
                <a16:creationId xmlns:a16="http://schemas.microsoft.com/office/drawing/2014/main" id="{985ADD9A-5BE0-4FA4-9B6D-C8F75A3382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66821" y="-213354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loud Nemuiasa Sticker for iOS &amp; Android | GIPHY">
            <a:extLst>
              <a:ext uri="{FF2B5EF4-FFF2-40B4-BE49-F238E27FC236}">
                <a16:creationId xmlns:a16="http://schemas.microsoft.com/office/drawing/2014/main" id="{544AB595-6E48-4F08-B667-BA1DA0A013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53010" y="760038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مربع نص 39">
            <a:extLst>
              <a:ext uri="{FF2B5EF4-FFF2-40B4-BE49-F238E27FC236}">
                <a16:creationId xmlns:a16="http://schemas.microsoft.com/office/drawing/2014/main" id="{34863EC9-5C77-4709-8BFC-3F1F2B08E4F1}"/>
              </a:ext>
            </a:extLst>
          </p:cNvPr>
          <p:cNvSpPr txBox="1"/>
          <p:nvPr/>
        </p:nvSpPr>
        <p:spPr>
          <a:xfrm flipH="1">
            <a:off x="7997205" y="339607"/>
            <a:ext cx="5357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0CA4FD2F-E372-40C1-8002-61DC506E6ACE}"/>
              </a:ext>
            </a:extLst>
          </p:cNvPr>
          <p:cNvSpPr txBox="1"/>
          <p:nvPr/>
        </p:nvSpPr>
        <p:spPr>
          <a:xfrm flipH="1">
            <a:off x="7046868" y="1308653"/>
            <a:ext cx="5357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703684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454E512-C449-4DA7-87D4-E3093C8E9F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7" b="20000"/>
          <a:stretch/>
        </p:blipFill>
        <p:spPr>
          <a:xfrm>
            <a:off x="0" y="-34513"/>
            <a:ext cx="12163419" cy="6927026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B49D540A-632A-41C4-BFF3-A55B415B0184}"/>
              </a:ext>
            </a:extLst>
          </p:cNvPr>
          <p:cNvSpPr txBox="1"/>
          <p:nvPr/>
        </p:nvSpPr>
        <p:spPr>
          <a:xfrm>
            <a:off x="2557346" y="2420036"/>
            <a:ext cx="70471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9600" b="1" dirty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sx="101000" sy="101000" algn="tl" rotWithShape="0">
                    <a:prstClr val="black">
                      <a:alpha val="48000"/>
                    </a:prstClr>
                  </a:outerShdw>
                </a:effectLst>
              </a:rPr>
              <a:t>طريقة كتابة </a:t>
            </a:r>
            <a:r>
              <a:rPr lang="ar-JO" sz="9600" b="1" dirty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sx="101000" sy="101000" algn="tl" rotWithShape="0">
                    <a:prstClr val="black">
                      <a:alpha val="48000"/>
                    </a:prstClr>
                  </a:outerShdw>
                </a:effectLst>
              </a:rPr>
              <a:t>العدد</a:t>
            </a:r>
            <a:endParaRPr lang="en-US" sz="9600" b="1" dirty="0">
              <a:solidFill>
                <a:schemeClr val="bg1">
                  <a:lumMod val="85000"/>
                </a:schemeClr>
              </a:solidFill>
              <a:effectLst>
                <a:outerShdw blurRad="50800" dist="38100" dir="2700000" sx="101000" sy="101000" algn="tl" rotWithShape="0">
                  <a:prstClr val="black">
                    <a:alpha val="48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3291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FEE25A5-9641-46A2-86D6-56FA216CE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03"/>
            <a:ext cx="12246352" cy="6876000"/>
          </a:xfrm>
          <a:prstGeom prst="rect">
            <a:avLst/>
          </a:prstGeom>
        </p:spPr>
      </p:pic>
      <p:graphicFrame>
        <p:nvGraphicFramePr>
          <p:cNvPr id="2" name="جدول 1">
            <a:extLst>
              <a:ext uri="{FF2B5EF4-FFF2-40B4-BE49-F238E27FC236}">
                <a16:creationId xmlns:a16="http://schemas.microsoft.com/office/drawing/2014/main" id="{838F1F65-8F2B-4188-A4D8-3E864AF2B6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257281"/>
              </p:ext>
            </p:extLst>
          </p:nvPr>
        </p:nvGraphicFramePr>
        <p:xfrm>
          <a:off x="2390412" y="1240716"/>
          <a:ext cx="7199999" cy="3896171"/>
        </p:xfrm>
        <a:graphic>
          <a:graphicData uri="http://schemas.openxmlformats.org/drawingml/2006/table">
            <a:tbl>
              <a:tblPr rtl="1" firstRow="1" firstCol="1" bandRow="1"/>
              <a:tblGrid>
                <a:gridCol w="23996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96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0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78572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105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1923" marR="121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105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1923" marR="121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105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1923" marR="121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4947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ecoType Naskh Special" panose="02010000000000000000" pitchFamily="2" charset="-78"/>
                        </a:rPr>
                        <a:t> </a:t>
                      </a:r>
                    </a:p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ar-S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ecoType Naskh Special" panose="02010000000000000000" pitchFamily="2" charset="-78"/>
                      </a:endParaRPr>
                    </a:p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ar-S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ecoType Naskh Special" panose="02010000000000000000" pitchFamily="2" charset="-78"/>
                      </a:endParaRPr>
                    </a:p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ar-S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ecoType Naskh Special" panose="02010000000000000000" pitchFamily="2" charset="-78"/>
                      </a:endParaRPr>
                    </a:p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1923" marR="121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ecoType Naskh Special" panose="02010000000000000000" pitchFamily="2" charset="-78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1923" marR="121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ecoType Naskh Special" panose="02010000000000000000" pitchFamily="2" charset="-78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1923" marR="121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2771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ecoType Naskh Special" panose="02010000000000000000" pitchFamily="2" charset="-78"/>
                        </a:rPr>
                        <a:t> </a:t>
                      </a:r>
                    </a:p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ar-SA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ecoType Naskh Special" panose="02010000000000000000" pitchFamily="2" charset="-78"/>
                      </a:endParaRPr>
                    </a:p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ar-S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ecoType Naskh Special" panose="02010000000000000000" pitchFamily="2" charset="-78"/>
                      </a:endParaRPr>
                    </a:p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1923" marR="121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ecoType Naskh Special" panose="02010000000000000000" pitchFamily="2" charset="-78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1923" marR="121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ecoType Naskh Special" panose="02010000000000000000" pitchFamily="2" charset="-78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1923" marR="121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مربع نص 2">
            <a:extLst>
              <a:ext uri="{FF2B5EF4-FFF2-40B4-BE49-F238E27FC236}">
                <a16:creationId xmlns:a16="http://schemas.microsoft.com/office/drawing/2014/main" id="{221AC81E-ADB5-416B-A421-1D9D31589269}"/>
              </a:ext>
            </a:extLst>
          </p:cNvPr>
          <p:cNvSpPr txBox="1"/>
          <p:nvPr/>
        </p:nvSpPr>
        <p:spPr>
          <a:xfrm>
            <a:off x="8008603" y="2438400"/>
            <a:ext cx="756937" cy="144655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8800" dirty="0">
                <a:cs typeface="ABO SLMAN Alomar  منقط  1" pitchFamily="2" charset="-78"/>
              </a:rPr>
              <a:t>5</a:t>
            </a:r>
            <a:endParaRPr lang="ar-SA" sz="8800" dirty="0">
              <a:cs typeface="ABO SLMAN Alomar  منقط  1" pitchFamily="2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AA4D8C13-A7E5-40B3-88D3-8215B4369E12}"/>
              </a:ext>
            </a:extLst>
          </p:cNvPr>
          <p:cNvSpPr txBox="1"/>
          <p:nvPr/>
        </p:nvSpPr>
        <p:spPr>
          <a:xfrm>
            <a:off x="5604715" y="2438399"/>
            <a:ext cx="756938" cy="144655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8800" dirty="0">
                <a:cs typeface="ABO SLMAN Alomar  منقط  1" pitchFamily="2" charset="-78"/>
              </a:rPr>
              <a:t>5</a:t>
            </a:r>
            <a:endParaRPr lang="ar-SA" sz="8800" dirty="0">
              <a:cs typeface="ABO SLMAN Alomar  منقط  1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781BF09-9399-4197-85F5-201E61B10460}"/>
              </a:ext>
            </a:extLst>
          </p:cNvPr>
          <p:cNvSpPr txBox="1"/>
          <p:nvPr/>
        </p:nvSpPr>
        <p:spPr>
          <a:xfrm>
            <a:off x="3229127" y="2438400"/>
            <a:ext cx="756938" cy="144655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8800" dirty="0">
                <a:cs typeface="ABO SLMAN Alomar  منقط  1" pitchFamily="2" charset="-78"/>
              </a:rPr>
              <a:t>5</a:t>
            </a:r>
            <a:endParaRPr lang="ar-SA" sz="8800" dirty="0">
              <a:cs typeface="ABO SLMAN Alomar  منقط  1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32798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16DED16-E98E-46BC-9DF3-E1536ADCA5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" t="10370" r="5015" b="22938"/>
          <a:stretch/>
        </p:blipFill>
        <p:spPr>
          <a:xfrm>
            <a:off x="-3" y="0"/>
            <a:ext cx="12425205" cy="6876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76DD5DC-935D-4C6C-AEDF-DFC6DCE9D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8643" y="2786609"/>
            <a:ext cx="2880000" cy="3020736"/>
          </a:xfrm>
          <a:prstGeom prst="rect">
            <a:avLst/>
          </a:prstGeom>
        </p:spPr>
      </p:pic>
      <p:sp>
        <p:nvSpPr>
          <p:cNvPr id="18" name="مخطط انسيابي: محطة طرفية 17">
            <a:extLst>
              <a:ext uri="{FF2B5EF4-FFF2-40B4-BE49-F238E27FC236}">
                <a16:creationId xmlns:a16="http://schemas.microsoft.com/office/drawing/2014/main" id="{3980768A-0997-4C47-8B58-735D92FDFCF8}"/>
              </a:ext>
            </a:extLst>
          </p:cNvPr>
          <p:cNvSpPr/>
          <p:nvPr/>
        </p:nvSpPr>
        <p:spPr>
          <a:xfrm>
            <a:off x="3993199" y="1307306"/>
            <a:ext cx="4608000" cy="1080294"/>
          </a:xfrm>
          <a:prstGeom prst="flowChartTerminator">
            <a:avLst/>
          </a:prstGeom>
          <a:solidFill>
            <a:srgbClr val="26B1D8"/>
          </a:solidFill>
          <a:ln>
            <a:solidFill>
              <a:srgbClr val="26B1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effectLst>
                  <a:outerShdw blurRad="50800" dist="50800" dir="5400000" algn="ctr" rotWithShape="0">
                    <a:schemeClr val="tx1">
                      <a:lumMod val="95000"/>
                      <a:lumOff val="5000"/>
                    </a:schemeClr>
                  </a:outerShdw>
                </a:effectLst>
              </a:rPr>
              <a:t>تمرين إدراكي حركي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D9083801-D5C4-4C23-B159-50BDAA23BF76}"/>
              </a:ext>
            </a:extLst>
          </p:cNvPr>
          <p:cNvSpPr txBox="1"/>
          <p:nvPr/>
        </p:nvSpPr>
        <p:spPr>
          <a:xfrm>
            <a:off x="3870909" y="2576530"/>
            <a:ext cx="6904454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b="1" dirty="0">
                <a:solidFill>
                  <a:srgbClr val="0070C0"/>
                </a:solidFill>
              </a:rPr>
              <a:t>هل تستطيع أن تحضر لي </a:t>
            </a:r>
            <a:r>
              <a:rPr lang="en-US" sz="3600" b="1" dirty="0">
                <a:solidFill>
                  <a:srgbClr val="0070C0"/>
                </a:solidFill>
              </a:rPr>
              <a:t>5</a:t>
            </a:r>
            <a:r>
              <a:rPr lang="ar-SA" sz="3600" b="1" dirty="0">
                <a:solidFill>
                  <a:srgbClr val="0070C0"/>
                </a:solidFill>
              </a:rPr>
              <a:t> أشياء من حولك؟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FF771C4-EB5C-4C16-9A4F-D6CEAB8D0E24}"/>
              </a:ext>
            </a:extLst>
          </p:cNvPr>
          <p:cNvSpPr txBox="1"/>
          <p:nvPr/>
        </p:nvSpPr>
        <p:spPr>
          <a:xfrm>
            <a:off x="5252697" y="3426654"/>
            <a:ext cx="5522666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b="1" dirty="0">
                <a:solidFill>
                  <a:schemeClr val="accent2">
                    <a:lumMod val="75000"/>
                  </a:schemeClr>
                </a:solidFill>
              </a:rPr>
              <a:t>هل تستطيع تمثيل الرقم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5</a:t>
            </a:r>
            <a:r>
              <a:rPr lang="ar-SA" sz="3600" b="1" dirty="0">
                <a:solidFill>
                  <a:schemeClr val="accent2">
                    <a:lumMod val="75000"/>
                  </a:schemeClr>
                </a:solidFill>
              </a:rPr>
              <a:t> بأصابعك؟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8873959-4A9C-4D1E-A159-ABFBF27F85EA}"/>
              </a:ext>
            </a:extLst>
          </p:cNvPr>
          <p:cNvSpPr txBox="1"/>
          <p:nvPr/>
        </p:nvSpPr>
        <p:spPr>
          <a:xfrm>
            <a:off x="6669358" y="5000574"/>
            <a:ext cx="4047904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000" b="1" dirty="0">
                <a:solidFill>
                  <a:srgbClr val="00B050"/>
                </a:solidFill>
              </a:rPr>
              <a:t>اكتب </a:t>
            </a:r>
            <a:r>
              <a:rPr lang="ar-JO" sz="4000" b="1" dirty="0">
                <a:solidFill>
                  <a:srgbClr val="00B050"/>
                </a:solidFill>
              </a:rPr>
              <a:t>العدد</a:t>
            </a:r>
            <a:r>
              <a:rPr lang="ar-SA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>
                <a:solidFill>
                  <a:srgbClr val="00B050"/>
                </a:solidFill>
              </a:rPr>
              <a:t>5</a:t>
            </a:r>
            <a:r>
              <a:rPr lang="ar-SA" sz="4000" b="1" dirty="0">
                <a:solidFill>
                  <a:srgbClr val="00B050"/>
                </a:solidFill>
              </a:rPr>
              <a:t> في الهواء</a:t>
            </a:r>
          </a:p>
        </p:txBody>
      </p:sp>
    </p:spTree>
    <p:extLst>
      <p:ext uri="{BB962C8B-B14F-4D97-AF65-F5344CB8AC3E}">
        <p14:creationId xmlns:p14="http://schemas.microsoft.com/office/powerpoint/2010/main" val="4237653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0000">
              <a:srgbClr val="56C1E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6C89589-86E9-4D1D-9D8C-0C26343D72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7" y="6246391"/>
            <a:ext cx="540000" cy="55650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7FA333B-B0E1-41E1-BEF4-AA45592009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56C1EF"/>
              </a:clrFrom>
              <a:clrTo>
                <a:srgbClr val="56C1E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93" b="87578" l="249" r="97807">
                        <a14:foregroundMark x1="86191" y1="17236" x2="86191" y2="17236"/>
                        <a14:foregroundMark x1="85494" y1="6056" x2="85494" y2="6056"/>
                        <a14:foregroundMark x1="82253" y1="56056" x2="82253" y2="56056"/>
                        <a14:foregroundMark x1="91226" y1="64596" x2="91226" y2="64596"/>
                        <a14:foregroundMark x1="19791" y1="31366" x2="19791" y2="31366"/>
                        <a14:foregroundMark x1="12712" y1="24224" x2="12712" y2="24224"/>
                        <a14:foregroundMark x1="8275" y1="17236" x2="15803" y2="36491"/>
                        <a14:foregroundMark x1="15803" y1="36491" x2="18843" y2="40683"/>
                        <a14:foregroundMark x1="14905" y1="4193" x2="16201" y2="35559"/>
                        <a14:foregroundMark x1="16201" y1="24224" x2="7079" y2="50776"/>
                        <a14:foregroundMark x1="9970" y1="66925" x2="9970" y2="66925"/>
                        <a14:foregroundMark x1="10568" y1="69876" x2="10568" y2="69876"/>
                        <a14:foregroundMark x1="4337" y1="78106" x2="14506" y2="78727"/>
                        <a14:foregroundMark x1="14506" y1="78727" x2="42273" y2="71739"/>
                        <a14:foregroundMark x1="42273" y1="71739" x2="48355" y2="72360"/>
                        <a14:foregroundMark x1="48355" y1="72360" x2="58524" y2="68478"/>
                        <a14:foregroundMark x1="58524" y1="68478" x2="84845" y2="73137"/>
                        <a14:foregroundMark x1="84845" y1="73137" x2="89781" y2="70342"/>
                        <a14:foregroundMark x1="89781" y1="70342" x2="97807" y2="54969"/>
                        <a14:foregroundMark x1="85842" y1="11025" x2="85494" y2="49379"/>
                        <a14:foregroundMark x1="77567" y1="15373" x2="77567" y2="15373"/>
                        <a14:foregroundMark x1="77368" y1="34006" x2="77368" y2="34006"/>
                        <a14:foregroundMark x1="91825" y1="73913" x2="91825" y2="73913"/>
                        <a14:foregroundMark x1="6780" y1="15839" x2="6780" y2="15839"/>
                        <a14:foregroundMark x1="7527" y1="59938" x2="11416" y2="59627"/>
                        <a14:foregroundMark x1="11416" y1="59627" x2="39681" y2="72360"/>
                        <a14:foregroundMark x1="39681" y1="72360" x2="40179" y2="72981"/>
                        <a14:foregroundMark x1="1894" y1="52795" x2="3789" y2="79969"/>
                        <a14:foregroundMark x1="3789" y1="79969" x2="7627" y2="83851"/>
                        <a14:foregroundMark x1="7627" y1="83851" x2="21336" y2="85559"/>
                        <a14:foregroundMark x1="21336" y1="85559" x2="31655" y2="85248"/>
                        <a14:foregroundMark x1="31655" y1="85248" x2="50249" y2="87733"/>
                        <a14:foregroundMark x1="50249" y1="87733" x2="55683" y2="87422"/>
                        <a14:foregroundMark x1="55683" y1="87422" x2="62114" y2="87578"/>
                        <a14:foregroundMark x1="62114" y1="87578" x2="64357" y2="87112"/>
                        <a14:foregroundMark x1="91525" y1="53106" x2="79262" y2="73913"/>
                        <a14:foregroundMark x1="83948" y1="51553" x2="81854" y2="62733"/>
                        <a14:foregroundMark x1="81854" y1="62733" x2="79811" y2="66615"/>
                        <a14:foregroundMark x1="68245" y1="77174" x2="75324" y2="75311"/>
                        <a14:foregroundMark x1="75324" y1="75311" x2="92772" y2="79193"/>
                        <a14:foregroundMark x1="92772" y1="79193" x2="96560" y2="78727"/>
                        <a14:foregroundMark x1="97408" y1="56522" x2="97358" y2="83696"/>
                        <a14:foregroundMark x1="62712" y1="84938" x2="71336" y2="82764"/>
                        <a14:foregroundMark x1="71336" y1="82764" x2="84646" y2="84472"/>
                        <a14:foregroundMark x1="84646" y1="84472" x2="89033" y2="84161"/>
                        <a14:foregroundMark x1="89033" y1="84161" x2="93370" y2="85559"/>
                        <a14:foregroundMark x1="93370" y1="85559" x2="97059" y2="84472"/>
                        <a14:foregroundMark x1="4088" y1="49534" x2="1047" y2="68323"/>
                        <a14:foregroundMark x1="1047" y1="68323" x2="150" y2="82609"/>
                        <a14:foregroundMark x1="150" y1="82609" x2="4088" y2="84938"/>
                        <a14:foregroundMark x1="4088" y1="84938" x2="6032" y2="82919"/>
                        <a14:foregroundMark x1="748" y1="52174" x2="249" y2="84161"/>
                        <a14:foregroundMark x1="249" y1="84161" x2="798" y2="84783"/>
                        <a14:foregroundMark x1="2243" y1="54193" x2="16201" y2="57764"/>
                        <a14:foregroundMark x1="16201" y1="57764" x2="21037" y2="56522"/>
                        <a14:foregroundMark x1="21037" y1="56522" x2="23180" y2="56522"/>
                        <a14:foregroundMark x1="4337" y1="54193" x2="20837" y2="59317"/>
                        <a14:foregroundMark x1="20837" y1="59317" x2="22931" y2="58851"/>
                        <a14:foregroundMark x1="12562" y1="54658" x2="16351" y2="61646"/>
                        <a14:foregroundMark x1="14656" y1="53416" x2="13659" y2="65217"/>
                        <a14:foregroundMark x1="13659" y1="65217" x2="13410" y2="66149"/>
                        <a14:foregroundMark x1="18495" y1="49689" x2="26919" y2="53882"/>
                        <a14:foregroundMark x1="26919" y1="53882" x2="46361" y2="50466"/>
                        <a14:foregroundMark x1="46361" y1="50466" x2="54487" y2="55901"/>
                        <a14:foregroundMark x1="22981" y1="53416" x2="62064" y2="45652"/>
                        <a14:foregroundMark x1="62064" y1="45652" x2="82054" y2="53106"/>
                        <a14:foregroundMark x1="95813" y1="18789" x2="81705" y2="67391"/>
                        <a14:foregroundMark x1="81705" y1="67391" x2="81605" y2="68323"/>
                        <a14:foregroundMark x1="91924" y1="46894" x2="93519" y2="57919"/>
                        <a14:foregroundMark x1="44018" y1="10248" x2="48835" y2="7717"/>
                        <a14:foregroundMark x1="55207" y1="8656" x2="56431" y2="10404"/>
                        <a14:foregroundMark x1="56431" y1="10404" x2="44018" y2="9783"/>
                        <a14:foregroundMark x1="44018" y1="9783" x2="45916" y2="7061"/>
                        <a14:foregroundMark x1="45862" y1="7919" x2="49850" y2="6677"/>
                        <a14:foregroundMark x1="49850" y1="6677" x2="55384" y2="8696"/>
                        <a14:backgroundMark x1="41924" y1="2174" x2="47757" y2="155"/>
                        <a14:backgroundMark x1="45962" y1="4193" x2="47887" y2="4626"/>
                        <a14:backgroundMark x1="54935" y1="6211" x2="56431" y2="5435"/>
                      </a14:backgroundRemoval>
                    </a14:imgEffect>
                  </a14:imgLayer>
                </a14:imgProps>
              </a:ext>
            </a:extLst>
          </a:blip>
          <a:srcRect b="16165"/>
          <a:stretch/>
        </p:blipFill>
        <p:spPr>
          <a:xfrm>
            <a:off x="-43583" y="3563926"/>
            <a:ext cx="12305795" cy="33120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2D323A77-F67F-4838-B23A-731CC3AF48BA}"/>
              </a:ext>
            </a:extLst>
          </p:cNvPr>
          <p:cNvSpPr txBox="1"/>
          <p:nvPr/>
        </p:nvSpPr>
        <p:spPr>
          <a:xfrm>
            <a:off x="10116501" y="4022010"/>
            <a:ext cx="931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5404F9D-BA4B-4778-8C60-AEBF8B5D7C97}"/>
              </a:ext>
            </a:extLst>
          </p:cNvPr>
          <p:cNvSpPr txBox="1"/>
          <p:nvPr/>
        </p:nvSpPr>
        <p:spPr>
          <a:xfrm>
            <a:off x="1383097" y="4084851"/>
            <a:ext cx="931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E25906A2-3051-41DA-8366-E9C423FD70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26" b="98730" l="3864" r="972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99574">
            <a:off x="488763" y="5025163"/>
            <a:ext cx="1656000" cy="1629665"/>
          </a:xfrm>
          <a:prstGeom prst="rect">
            <a:avLst/>
          </a:prstGeom>
        </p:spPr>
      </p:pic>
      <p:pic>
        <p:nvPicPr>
          <p:cNvPr id="10" name="إجابة صحيحة">
            <a:hlinkClick r:id="" action="ppaction://media"/>
            <a:extLst>
              <a:ext uri="{FF2B5EF4-FFF2-40B4-BE49-F238E27FC236}">
                <a16:creationId xmlns:a16="http://schemas.microsoft.com/office/drawing/2014/main" id="{A566171A-6616-4809-8972-8A758762BF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7698" y="6912484"/>
            <a:ext cx="432000" cy="432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1EF14BF-420D-4D8A-867B-B0BE534D0D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19917" y="32412"/>
            <a:ext cx="4068000" cy="405243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531AAB87-BD18-424C-B4A8-3EF1EFE35B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62" b="93704" l="10000" r="90000">
                        <a14:foregroundMark x1="35930" y1="5062" x2="35930" y2="5062"/>
                        <a14:foregroundMark x1="30000" y1="22099" x2="38372" y2="40741"/>
                        <a14:foregroundMark x1="35233" y1="19877" x2="35581" y2="22593"/>
                        <a14:foregroundMark x1="35698" y1="23704" x2="35698" y2="32469"/>
                        <a14:foregroundMark x1="33605" y1="23333" x2="36744" y2="34444"/>
                        <a14:foregroundMark x1="51977" y1="93704" x2="51977" y2="93704"/>
                        <a14:foregroundMark x1="24884" y1="28148" x2="29651" y2="385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33456" y="261562"/>
            <a:ext cx="3816000" cy="3594138"/>
          </a:xfrm>
          <a:prstGeom prst="rect">
            <a:avLst/>
          </a:prstGeom>
        </p:spPr>
      </p:pic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F3CBBF1B-26B0-4DCB-905C-CA8DB0938A67}"/>
              </a:ext>
            </a:extLst>
          </p:cNvPr>
          <p:cNvGrpSpPr/>
          <p:nvPr/>
        </p:nvGrpSpPr>
        <p:grpSpPr>
          <a:xfrm>
            <a:off x="3531036" y="177428"/>
            <a:ext cx="5585822" cy="2215991"/>
            <a:chOff x="3531036" y="177428"/>
            <a:chExt cx="5585822" cy="2215991"/>
          </a:xfrm>
        </p:grpSpPr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FFE56BC7-8A15-4AAB-9C8D-0644228FA141}"/>
                </a:ext>
              </a:extLst>
            </p:cNvPr>
            <p:cNvSpPr txBox="1"/>
            <p:nvPr/>
          </p:nvSpPr>
          <p:spPr>
            <a:xfrm>
              <a:off x="3873115" y="543700"/>
              <a:ext cx="524374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SA" sz="6600" b="1" dirty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10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أي مجموعة تحتوي على ال</a:t>
              </a:r>
              <a:r>
                <a:rPr lang="ar-JO" sz="6600" b="1" dirty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10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عدد</a:t>
              </a:r>
              <a:r>
                <a:rPr lang="ar-SA" sz="6600" b="1" dirty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10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 </a:t>
              </a:r>
              <a:endParaRPr lang="en-US" sz="6600" b="1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46E5218C-52D7-4EE7-B1D0-EE7EEC20416E}"/>
                </a:ext>
              </a:extLst>
            </p:cNvPr>
            <p:cNvSpPr txBox="1"/>
            <p:nvPr/>
          </p:nvSpPr>
          <p:spPr>
            <a:xfrm>
              <a:off x="3531036" y="177428"/>
              <a:ext cx="761747" cy="221599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sz="13800" b="1" dirty="0">
                  <a:solidFill>
                    <a:srgbClr val="FFFF00"/>
                  </a:solidFill>
                  <a:effectLst>
                    <a:outerShdw blurRad="50800" dist="50800" dir="5400000" algn="ctr" rotWithShape="0">
                      <a:schemeClr val="tx1">
                        <a:lumMod val="75000"/>
                        <a:lumOff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5</a:t>
              </a:r>
              <a:endParaRPr lang="ar-SA" sz="13800" b="1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>
                      <a:lumMod val="75000"/>
                      <a:lumOff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342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EB14BDB2-62B6-4481-995E-070F7CD813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" b="11427"/>
          <a:stretch/>
        </p:blipFill>
        <p:spPr>
          <a:xfrm>
            <a:off x="1254034" y="13062"/>
            <a:ext cx="9718766" cy="68760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076B276A-F365-4344-9498-540598B40A63}"/>
              </a:ext>
            </a:extLst>
          </p:cNvPr>
          <p:cNvSpPr txBox="1"/>
          <p:nvPr/>
        </p:nvSpPr>
        <p:spPr>
          <a:xfrm>
            <a:off x="4178124" y="1663346"/>
            <a:ext cx="3936274" cy="3462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b="1" dirty="0">
                <a:solidFill>
                  <a:srgbClr val="FDC85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شكراً لكم يا أطفالي</a:t>
            </a:r>
            <a:endParaRPr lang="en-US" sz="4000" b="1" dirty="0">
              <a:solidFill>
                <a:srgbClr val="FDC856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en-US" sz="600" b="1" dirty="0">
              <a:solidFill>
                <a:srgbClr val="FDC856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ar-SA" sz="4000" b="1" dirty="0">
                <a:solidFill>
                  <a:srgbClr val="FDC85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تعـلمنا معاً </a:t>
            </a:r>
            <a:r>
              <a:rPr lang="ar-JO" sz="4000" b="1">
                <a:solidFill>
                  <a:srgbClr val="FDC85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العدد</a:t>
            </a:r>
            <a:endParaRPr lang="ar-SA" sz="4000" b="1" dirty="0">
              <a:solidFill>
                <a:srgbClr val="FDC856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ar-SA" b="1" dirty="0">
              <a:solidFill>
                <a:srgbClr val="FDC856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8800" b="1" dirty="0">
                <a:solidFill>
                  <a:srgbClr val="0070C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5</a:t>
            </a:r>
            <a:endParaRPr lang="ar-SA" sz="8800" b="1" dirty="0">
              <a:solidFill>
                <a:srgbClr val="0070C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ar-SA" sz="1100" b="1" dirty="0">
              <a:solidFill>
                <a:srgbClr val="0070C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ar-SA" sz="1600" b="1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النهاية">
            <a:hlinkClick r:id="" action="ppaction://media"/>
            <a:extLst>
              <a:ext uri="{FF2B5EF4-FFF2-40B4-BE49-F238E27FC236}">
                <a16:creationId xmlns:a16="http://schemas.microsoft.com/office/drawing/2014/main" id="{EC0662DE-D9E4-477A-9B17-DFF24C3E07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40496" y="6886907"/>
            <a:ext cx="609600" cy="609600"/>
          </a:xfrm>
          <a:prstGeom prst="rect">
            <a:avLst/>
          </a:prstGeom>
        </p:spPr>
      </p:pic>
      <p:pic>
        <p:nvPicPr>
          <p:cNvPr id="8" name="تصفيق">
            <a:hlinkClick r:id="" action="ppaction://media"/>
            <a:extLst>
              <a:ext uri="{FF2B5EF4-FFF2-40B4-BE49-F238E27FC236}">
                <a16:creationId xmlns:a16="http://schemas.microsoft.com/office/drawing/2014/main" id="{F5E20F71-5272-45E6-AF93-A1FC43A554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93469" y="6878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276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4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5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EEC846D-CE3F-4541-A514-EC7B4A0BCA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878" r="3725" b="20762"/>
          <a:stretch/>
        </p:blipFill>
        <p:spPr>
          <a:xfrm>
            <a:off x="1" y="0"/>
            <a:ext cx="12236146" cy="6876000"/>
          </a:xfrm>
          <a:prstGeom prst="rect">
            <a:avLst/>
          </a:prstGeom>
          <a:solidFill>
            <a:srgbClr val="8CD2F4"/>
          </a:solidFill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09CE9518-C24D-4F42-B6E7-CE449445C584}"/>
              </a:ext>
            </a:extLst>
          </p:cNvPr>
          <p:cNvSpPr txBox="1"/>
          <p:nvPr/>
        </p:nvSpPr>
        <p:spPr>
          <a:xfrm>
            <a:off x="4570383" y="1769695"/>
            <a:ext cx="29610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800" b="1" dirty="0">
                <a:solidFill>
                  <a:srgbClr val="0070C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الأرقام العربية</a:t>
            </a:r>
            <a:endParaRPr lang="en-US" sz="4800" b="1" dirty="0">
              <a:solidFill>
                <a:srgbClr val="0070C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78AE11FE-A345-468D-9E4B-C25C522F85BA}"/>
              </a:ext>
            </a:extLst>
          </p:cNvPr>
          <p:cNvGrpSpPr/>
          <p:nvPr/>
        </p:nvGrpSpPr>
        <p:grpSpPr>
          <a:xfrm>
            <a:off x="6986789" y="2815120"/>
            <a:ext cx="720000" cy="769441"/>
            <a:chOff x="6949440" y="3095897"/>
            <a:chExt cx="720000" cy="769441"/>
          </a:xfrm>
        </p:grpSpPr>
        <p:sp>
          <p:nvSpPr>
            <p:cNvPr id="2" name="شكل بيضاوي 1">
              <a:extLst>
                <a:ext uri="{FF2B5EF4-FFF2-40B4-BE49-F238E27FC236}">
                  <a16:creationId xmlns:a16="http://schemas.microsoft.com/office/drawing/2014/main" id="{EC09C323-0C0D-41CA-B91B-27B68D6CA98E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solidFill>
              <a:srgbClr val="C9E9F8"/>
            </a:solidFill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62" name="مربع نص 61">
              <a:extLst>
                <a:ext uri="{FF2B5EF4-FFF2-40B4-BE49-F238E27FC236}">
                  <a16:creationId xmlns:a16="http://schemas.microsoft.com/office/drawing/2014/main" id="{78C7FD00-17CA-4494-A782-4D09EF15AD11}"/>
                </a:ext>
              </a:extLst>
            </p:cNvPr>
            <p:cNvSpPr txBox="1"/>
            <p:nvPr/>
          </p:nvSpPr>
          <p:spPr>
            <a:xfrm>
              <a:off x="7074440" y="3095897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en-US" sz="4400" b="1" dirty="0"/>
                <a:t>7</a:t>
              </a:r>
            </a:p>
          </p:txBody>
        </p:sp>
      </p:grpSp>
      <p:grpSp>
        <p:nvGrpSpPr>
          <p:cNvPr id="65" name="مجموعة 64">
            <a:extLst>
              <a:ext uri="{FF2B5EF4-FFF2-40B4-BE49-F238E27FC236}">
                <a16:creationId xmlns:a16="http://schemas.microsoft.com/office/drawing/2014/main" id="{DFB358AD-98D1-4040-A3A8-D0F6F6DD79BB}"/>
              </a:ext>
            </a:extLst>
          </p:cNvPr>
          <p:cNvGrpSpPr/>
          <p:nvPr/>
        </p:nvGrpSpPr>
        <p:grpSpPr>
          <a:xfrm>
            <a:off x="6158686" y="2815119"/>
            <a:ext cx="720000" cy="769441"/>
            <a:chOff x="6949440" y="3095897"/>
            <a:chExt cx="720000" cy="769441"/>
          </a:xfrm>
        </p:grpSpPr>
        <p:sp>
          <p:nvSpPr>
            <p:cNvPr id="66" name="شكل بيضاوي 65">
              <a:extLst>
                <a:ext uri="{FF2B5EF4-FFF2-40B4-BE49-F238E27FC236}">
                  <a16:creationId xmlns:a16="http://schemas.microsoft.com/office/drawing/2014/main" id="{18B5909D-C55F-4009-AB62-015537EC5275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solidFill>
              <a:srgbClr val="C9E9F8"/>
            </a:solidFill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67" name="مربع نص 66">
              <a:extLst>
                <a:ext uri="{FF2B5EF4-FFF2-40B4-BE49-F238E27FC236}">
                  <a16:creationId xmlns:a16="http://schemas.microsoft.com/office/drawing/2014/main" id="{44E68C7E-8FBC-4A8F-AAE5-0E2E0C010726}"/>
                </a:ext>
              </a:extLst>
            </p:cNvPr>
            <p:cNvSpPr txBox="1"/>
            <p:nvPr/>
          </p:nvSpPr>
          <p:spPr>
            <a:xfrm>
              <a:off x="7074440" y="3095897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en-US" sz="4400" b="1" dirty="0"/>
                <a:t>6</a:t>
              </a:r>
            </a:p>
          </p:txBody>
        </p:sp>
      </p:grpSp>
      <p:grpSp>
        <p:nvGrpSpPr>
          <p:cNvPr id="68" name="مجموعة 67">
            <a:extLst>
              <a:ext uri="{FF2B5EF4-FFF2-40B4-BE49-F238E27FC236}">
                <a16:creationId xmlns:a16="http://schemas.microsoft.com/office/drawing/2014/main" id="{A89EF520-B688-44A8-9056-83809D371DE6}"/>
              </a:ext>
            </a:extLst>
          </p:cNvPr>
          <p:cNvGrpSpPr/>
          <p:nvPr/>
        </p:nvGrpSpPr>
        <p:grpSpPr>
          <a:xfrm>
            <a:off x="7815758" y="2815120"/>
            <a:ext cx="720000" cy="769441"/>
            <a:chOff x="6949440" y="3095897"/>
            <a:chExt cx="720000" cy="769441"/>
          </a:xfrm>
        </p:grpSpPr>
        <p:sp>
          <p:nvSpPr>
            <p:cNvPr id="69" name="شكل بيضاوي 68">
              <a:extLst>
                <a:ext uri="{FF2B5EF4-FFF2-40B4-BE49-F238E27FC236}">
                  <a16:creationId xmlns:a16="http://schemas.microsoft.com/office/drawing/2014/main" id="{E91AA1D7-BA9F-4DAD-8E48-2D0928CC532F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solidFill>
              <a:srgbClr val="C9E9F8"/>
            </a:solidFill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70" name="مربع نص 69">
              <a:extLst>
                <a:ext uri="{FF2B5EF4-FFF2-40B4-BE49-F238E27FC236}">
                  <a16:creationId xmlns:a16="http://schemas.microsoft.com/office/drawing/2014/main" id="{8CE76DE2-763C-4B44-A034-442928799E72}"/>
                </a:ext>
              </a:extLst>
            </p:cNvPr>
            <p:cNvSpPr txBox="1"/>
            <p:nvPr/>
          </p:nvSpPr>
          <p:spPr>
            <a:xfrm>
              <a:off x="7074440" y="3095897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en-US" sz="4400" b="1" dirty="0"/>
                <a:t>8</a:t>
              </a:r>
            </a:p>
          </p:txBody>
        </p:sp>
      </p:grpSp>
      <p:grpSp>
        <p:nvGrpSpPr>
          <p:cNvPr id="71" name="مجموعة 70">
            <a:extLst>
              <a:ext uri="{FF2B5EF4-FFF2-40B4-BE49-F238E27FC236}">
                <a16:creationId xmlns:a16="http://schemas.microsoft.com/office/drawing/2014/main" id="{E3BED609-15BD-42F7-BB75-5D3AEF020E63}"/>
              </a:ext>
            </a:extLst>
          </p:cNvPr>
          <p:cNvGrpSpPr/>
          <p:nvPr/>
        </p:nvGrpSpPr>
        <p:grpSpPr>
          <a:xfrm>
            <a:off x="8620063" y="2823267"/>
            <a:ext cx="720000" cy="769441"/>
            <a:chOff x="6949440" y="3095897"/>
            <a:chExt cx="720000" cy="769441"/>
          </a:xfrm>
        </p:grpSpPr>
        <p:sp>
          <p:nvSpPr>
            <p:cNvPr id="72" name="شكل بيضاوي 71">
              <a:extLst>
                <a:ext uri="{FF2B5EF4-FFF2-40B4-BE49-F238E27FC236}">
                  <a16:creationId xmlns:a16="http://schemas.microsoft.com/office/drawing/2014/main" id="{DFAB157A-C3F2-4D14-9B3D-360FCC0AE1A3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solidFill>
              <a:srgbClr val="C9E9F8"/>
            </a:solidFill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73" name="مربع نص 72">
              <a:extLst>
                <a:ext uri="{FF2B5EF4-FFF2-40B4-BE49-F238E27FC236}">
                  <a16:creationId xmlns:a16="http://schemas.microsoft.com/office/drawing/2014/main" id="{43162C90-152B-40DE-B762-D6E40CADC37C}"/>
                </a:ext>
              </a:extLst>
            </p:cNvPr>
            <p:cNvSpPr txBox="1"/>
            <p:nvPr/>
          </p:nvSpPr>
          <p:spPr>
            <a:xfrm>
              <a:off x="7074440" y="3095897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en-US" sz="4400" b="1" dirty="0"/>
                <a:t>9</a:t>
              </a:r>
            </a:p>
          </p:txBody>
        </p:sp>
      </p:grpSp>
      <p:grpSp>
        <p:nvGrpSpPr>
          <p:cNvPr id="74" name="مجموعة 73">
            <a:extLst>
              <a:ext uri="{FF2B5EF4-FFF2-40B4-BE49-F238E27FC236}">
                <a16:creationId xmlns:a16="http://schemas.microsoft.com/office/drawing/2014/main" id="{5BE51BA6-F616-45C9-A7C7-02510C8C0F61}"/>
              </a:ext>
            </a:extLst>
          </p:cNvPr>
          <p:cNvGrpSpPr/>
          <p:nvPr/>
        </p:nvGrpSpPr>
        <p:grpSpPr>
          <a:xfrm>
            <a:off x="9406701" y="2823267"/>
            <a:ext cx="755335" cy="769441"/>
            <a:chOff x="6931773" y="3095897"/>
            <a:chExt cx="755335" cy="769441"/>
          </a:xfrm>
        </p:grpSpPr>
        <p:sp>
          <p:nvSpPr>
            <p:cNvPr id="75" name="شكل بيضاوي 74">
              <a:extLst>
                <a:ext uri="{FF2B5EF4-FFF2-40B4-BE49-F238E27FC236}">
                  <a16:creationId xmlns:a16="http://schemas.microsoft.com/office/drawing/2014/main" id="{70EB02FB-6450-421C-974C-73065DC86CA2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solidFill>
              <a:srgbClr val="C9E9F8"/>
            </a:solidFill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76" name="مربع نص 75">
              <a:extLst>
                <a:ext uri="{FF2B5EF4-FFF2-40B4-BE49-F238E27FC236}">
                  <a16:creationId xmlns:a16="http://schemas.microsoft.com/office/drawing/2014/main" id="{C24DE5FF-B751-4F24-9075-7CBEB337CBA3}"/>
                </a:ext>
              </a:extLst>
            </p:cNvPr>
            <p:cNvSpPr txBox="1"/>
            <p:nvPr/>
          </p:nvSpPr>
          <p:spPr>
            <a:xfrm>
              <a:off x="6931773" y="3095897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en-US" sz="4400" b="1" dirty="0"/>
                <a:t>10</a:t>
              </a:r>
            </a:p>
          </p:txBody>
        </p:sp>
      </p:grpSp>
      <p:grpSp>
        <p:nvGrpSpPr>
          <p:cNvPr id="77" name="مجموعة 76">
            <a:extLst>
              <a:ext uri="{FF2B5EF4-FFF2-40B4-BE49-F238E27FC236}">
                <a16:creationId xmlns:a16="http://schemas.microsoft.com/office/drawing/2014/main" id="{7A5E3693-DE94-4624-9FEE-B11B4ADD3112}"/>
              </a:ext>
            </a:extLst>
          </p:cNvPr>
          <p:cNvGrpSpPr/>
          <p:nvPr/>
        </p:nvGrpSpPr>
        <p:grpSpPr>
          <a:xfrm>
            <a:off x="5311299" y="2773826"/>
            <a:ext cx="720000" cy="769441"/>
            <a:chOff x="6949440" y="3095897"/>
            <a:chExt cx="720000" cy="769441"/>
          </a:xfrm>
        </p:grpSpPr>
        <p:sp>
          <p:nvSpPr>
            <p:cNvPr id="78" name="شكل بيضاوي 77">
              <a:extLst>
                <a:ext uri="{FF2B5EF4-FFF2-40B4-BE49-F238E27FC236}">
                  <a16:creationId xmlns:a16="http://schemas.microsoft.com/office/drawing/2014/main" id="{E87A7447-DB8B-450F-BE3E-BE5698F9A127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solidFill>
              <a:srgbClr val="C9E9F8"/>
            </a:solidFill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79" name="مربع نص 78">
              <a:extLst>
                <a:ext uri="{FF2B5EF4-FFF2-40B4-BE49-F238E27FC236}">
                  <a16:creationId xmlns:a16="http://schemas.microsoft.com/office/drawing/2014/main" id="{D6A0959C-4836-4ACF-9021-0B3162608D16}"/>
                </a:ext>
              </a:extLst>
            </p:cNvPr>
            <p:cNvSpPr txBox="1"/>
            <p:nvPr/>
          </p:nvSpPr>
          <p:spPr>
            <a:xfrm>
              <a:off x="7074440" y="3095897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en-US" sz="4400" b="1" dirty="0"/>
                <a:t>5</a:t>
              </a:r>
            </a:p>
          </p:txBody>
        </p:sp>
      </p:grpSp>
      <p:grpSp>
        <p:nvGrpSpPr>
          <p:cNvPr id="80" name="مجموعة 79">
            <a:extLst>
              <a:ext uri="{FF2B5EF4-FFF2-40B4-BE49-F238E27FC236}">
                <a16:creationId xmlns:a16="http://schemas.microsoft.com/office/drawing/2014/main" id="{D6807E0F-068B-46D5-B8E0-F68BE3DA87FA}"/>
              </a:ext>
            </a:extLst>
          </p:cNvPr>
          <p:cNvGrpSpPr/>
          <p:nvPr/>
        </p:nvGrpSpPr>
        <p:grpSpPr>
          <a:xfrm>
            <a:off x="4502814" y="2815119"/>
            <a:ext cx="720000" cy="769441"/>
            <a:chOff x="6949440" y="3095897"/>
            <a:chExt cx="720000" cy="769441"/>
          </a:xfrm>
        </p:grpSpPr>
        <p:sp>
          <p:nvSpPr>
            <p:cNvPr id="81" name="شكل بيضاوي 80">
              <a:extLst>
                <a:ext uri="{FF2B5EF4-FFF2-40B4-BE49-F238E27FC236}">
                  <a16:creationId xmlns:a16="http://schemas.microsoft.com/office/drawing/2014/main" id="{635DB875-F8FA-44D6-96D6-CF9091216678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solidFill>
              <a:srgbClr val="C9E9F8"/>
            </a:solidFill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82" name="مربع نص 81">
              <a:extLst>
                <a:ext uri="{FF2B5EF4-FFF2-40B4-BE49-F238E27FC236}">
                  <a16:creationId xmlns:a16="http://schemas.microsoft.com/office/drawing/2014/main" id="{8E2D749B-2CF3-4D6A-99CF-4587BB82E761}"/>
                </a:ext>
              </a:extLst>
            </p:cNvPr>
            <p:cNvSpPr txBox="1"/>
            <p:nvPr/>
          </p:nvSpPr>
          <p:spPr>
            <a:xfrm>
              <a:off x="7074440" y="3095897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en-US" sz="4400" b="1" dirty="0"/>
                <a:t>4</a:t>
              </a:r>
            </a:p>
          </p:txBody>
        </p:sp>
      </p:grpSp>
      <p:grpSp>
        <p:nvGrpSpPr>
          <p:cNvPr id="83" name="مجموعة 82">
            <a:extLst>
              <a:ext uri="{FF2B5EF4-FFF2-40B4-BE49-F238E27FC236}">
                <a16:creationId xmlns:a16="http://schemas.microsoft.com/office/drawing/2014/main" id="{65A37DB6-8C6D-4437-A960-DA1BCB8EF063}"/>
              </a:ext>
            </a:extLst>
          </p:cNvPr>
          <p:cNvGrpSpPr/>
          <p:nvPr/>
        </p:nvGrpSpPr>
        <p:grpSpPr>
          <a:xfrm>
            <a:off x="3680669" y="2815119"/>
            <a:ext cx="720000" cy="769441"/>
            <a:chOff x="6949440" y="3095897"/>
            <a:chExt cx="720000" cy="769441"/>
          </a:xfrm>
        </p:grpSpPr>
        <p:sp>
          <p:nvSpPr>
            <p:cNvPr id="84" name="شكل بيضاوي 83">
              <a:extLst>
                <a:ext uri="{FF2B5EF4-FFF2-40B4-BE49-F238E27FC236}">
                  <a16:creationId xmlns:a16="http://schemas.microsoft.com/office/drawing/2014/main" id="{C9E18799-A3C2-4845-A72C-8354816A51DE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solidFill>
              <a:srgbClr val="C9E9F8"/>
            </a:solidFill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85" name="مربع نص 84">
              <a:extLst>
                <a:ext uri="{FF2B5EF4-FFF2-40B4-BE49-F238E27FC236}">
                  <a16:creationId xmlns:a16="http://schemas.microsoft.com/office/drawing/2014/main" id="{0712634E-D652-45E4-BFCC-B6AADEA758DE}"/>
                </a:ext>
              </a:extLst>
            </p:cNvPr>
            <p:cNvSpPr txBox="1"/>
            <p:nvPr/>
          </p:nvSpPr>
          <p:spPr>
            <a:xfrm>
              <a:off x="7074440" y="3095897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en-US" sz="4400" b="1" dirty="0"/>
                <a:t>3</a:t>
              </a:r>
            </a:p>
          </p:txBody>
        </p:sp>
      </p:grpSp>
      <p:grpSp>
        <p:nvGrpSpPr>
          <p:cNvPr id="86" name="مجموعة 85">
            <a:extLst>
              <a:ext uri="{FF2B5EF4-FFF2-40B4-BE49-F238E27FC236}">
                <a16:creationId xmlns:a16="http://schemas.microsoft.com/office/drawing/2014/main" id="{BB2A0E31-3869-4A59-AA45-50D93D77D8A6}"/>
              </a:ext>
            </a:extLst>
          </p:cNvPr>
          <p:cNvGrpSpPr/>
          <p:nvPr/>
        </p:nvGrpSpPr>
        <p:grpSpPr>
          <a:xfrm>
            <a:off x="2054178" y="2817588"/>
            <a:ext cx="720000" cy="769441"/>
            <a:chOff x="6949440" y="3095897"/>
            <a:chExt cx="720000" cy="769441"/>
          </a:xfrm>
        </p:grpSpPr>
        <p:sp>
          <p:nvSpPr>
            <p:cNvPr id="87" name="شكل بيضاوي 86">
              <a:extLst>
                <a:ext uri="{FF2B5EF4-FFF2-40B4-BE49-F238E27FC236}">
                  <a16:creationId xmlns:a16="http://schemas.microsoft.com/office/drawing/2014/main" id="{5B7CF324-DDA6-46C6-A0B4-A4966BFC369F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solidFill>
              <a:srgbClr val="C9E9F8"/>
            </a:solidFill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88" name="مربع نص 87">
              <a:extLst>
                <a:ext uri="{FF2B5EF4-FFF2-40B4-BE49-F238E27FC236}">
                  <a16:creationId xmlns:a16="http://schemas.microsoft.com/office/drawing/2014/main" id="{256761FB-5308-441C-A88D-E1EC622F0E68}"/>
                </a:ext>
              </a:extLst>
            </p:cNvPr>
            <p:cNvSpPr txBox="1"/>
            <p:nvPr/>
          </p:nvSpPr>
          <p:spPr>
            <a:xfrm>
              <a:off x="7103100" y="3095897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en-US" sz="4400" b="1" dirty="0"/>
                <a:t>1</a:t>
              </a:r>
            </a:p>
          </p:txBody>
        </p:sp>
      </p:grpSp>
      <p:grpSp>
        <p:nvGrpSpPr>
          <p:cNvPr id="89" name="مجموعة 88">
            <a:extLst>
              <a:ext uri="{FF2B5EF4-FFF2-40B4-BE49-F238E27FC236}">
                <a16:creationId xmlns:a16="http://schemas.microsoft.com/office/drawing/2014/main" id="{9A6980DC-F19C-447D-B87B-59ADCE2C21A6}"/>
              </a:ext>
            </a:extLst>
          </p:cNvPr>
          <p:cNvGrpSpPr/>
          <p:nvPr/>
        </p:nvGrpSpPr>
        <p:grpSpPr>
          <a:xfrm>
            <a:off x="2860563" y="2817926"/>
            <a:ext cx="720000" cy="769441"/>
            <a:chOff x="6949440" y="3095897"/>
            <a:chExt cx="720000" cy="769441"/>
          </a:xfrm>
        </p:grpSpPr>
        <p:sp>
          <p:nvSpPr>
            <p:cNvPr id="90" name="شكل بيضاوي 89">
              <a:extLst>
                <a:ext uri="{FF2B5EF4-FFF2-40B4-BE49-F238E27FC236}">
                  <a16:creationId xmlns:a16="http://schemas.microsoft.com/office/drawing/2014/main" id="{9B54999F-98FD-4E6A-B54D-B9BAC68050FC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solidFill>
              <a:srgbClr val="C9E9F8"/>
            </a:solidFill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91" name="مربع نص 90">
              <a:extLst>
                <a:ext uri="{FF2B5EF4-FFF2-40B4-BE49-F238E27FC236}">
                  <a16:creationId xmlns:a16="http://schemas.microsoft.com/office/drawing/2014/main" id="{4B2A1474-1615-4839-8991-C67CC703AB6B}"/>
                </a:ext>
              </a:extLst>
            </p:cNvPr>
            <p:cNvSpPr txBox="1"/>
            <p:nvPr/>
          </p:nvSpPr>
          <p:spPr>
            <a:xfrm>
              <a:off x="7074440" y="3095897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en-US" sz="4400" b="1" dirty="0"/>
                <a:t>2</a:t>
              </a:r>
            </a:p>
          </p:txBody>
        </p:sp>
      </p:grpSp>
      <p:grpSp>
        <p:nvGrpSpPr>
          <p:cNvPr id="93" name="مجموعة 92">
            <a:extLst>
              <a:ext uri="{FF2B5EF4-FFF2-40B4-BE49-F238E27FC236}">
                <a16:creationId xmlns:a16="http://schemas.microsoft.com/office/drawing/2014/main" id="{FD2C72CC-BFA9-4013-9379-22274D706D1F}"/>
              </a:ext>
            </a:extLst>
          </p:cNvPr>
          <p:cNvGrpSpPr/>
          <p:nvPr/>
        </p:nvGrpSpPr>
        <p:grpSpPr>
          <a:xfrm>
            <a:off x="6991235" y="3749547"/>
            <a:ext cx="755335" cy="769441"/>
            <a:chOff x="6931773" y="3095897"/>
            <a:chExt cx="755335" cy="769441"/>
          </a:xfrm>
        </p:grpSpPr>
        <p:sp>
          <p:nvSpPr>
            <p:cNvPr id="94" name="شكل بيضاوي 93">
              <a:extLst>
                <a:ext uri="{FF2B5EF4-FFF2-40B4-BE49-F238E27FC236}">
                  <a16:creationId xmlns:a16="http://schemas.microsoft.com/office/drawing/2014/main" id="{E6CC7787-86C3-48B6-9FAD-DA45E3A8A879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solidFill>
              <a:srgbClr val="C9E9F8"/>
            </a:solidFill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95" name="مربع نص 94">
              <a:extLst>
                <a:ext uri="{FF2B5EF4-FFF2-40B4-BE49-F238E27FC236}">
                  <a16:creationId xmlns:a16="http://schemas.microsoft.com/office/drawing/2014/main" id="{EEAA4035-1022-469C-981C-C6BDDC554200}"/>
                </a:ext>
              </a:extLst>
            </p:cNvPr>
            <p:cNvSpPr txBox="1"/>
            <p:nvPr/>
          </p:nvSpPr>
          <p:spPr>
            <a:xfrm>
              <a:off x="6931773" y="3095897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en-US" sz="4400" b="1" dirty="0"/>
                <a:t>17</a:t>
              </a:r>
            </a:p>
          </p:txBody>
        </p:sp>
      </p:grpSp>
      <p:grpSp>
        <p:nvGrpSpPr>
          <p:cNvPr id="96" name="مجموعة 95">
            <a:extLst>
              <a:ext uri="{FF2B5EF4-FFF2-40B4-BE49-F238E27FC236}">
                <a16:creationId xmlns:a16="http://schemas.microsoft.com/office/drawing/2014/main" id="{15DB6FE2-75D7-443A-8E58-28B45A025EAC}"/>
              </a:ext>
            </a:extLst>
          </p:cNvPr>
          <p:cNvGrpSpPr/>
          <p:nvPr/>
        </p:nvGrpSpPr>
        <p:grpSpPr>
          <a:xfrm>
            <a:off x="6163132" y="3749546"/>
            <a:ext cx="755335" cy="769441"/>
            <a:chOff x="6931773" y="3095897"/>
            <a:chExt cx="755335" cy="769441"/>
          </a:xfrm>
        </p:grpSpPr>
        <p:sp>
          <p:nvSpPr>
            <p:cNvPr id="97" name="شكل بيضاوي 96">
              <a:extLst>
                <a:ext uri="{FF2B5EF4-FFF2-40B4-BE49-F238E27FC236}">
                  <a16:creationId xmlns:a16="http://schemas.microsoft.com/office/drawing/2014/main" id="{A5AACDC0-DBF7-4D66-94F8-429606D6DAFD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solidFill>
              <a:srgbClr val="C9E9F8"/>
            </a:solidFill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98" name="مربع نص 97">
              <a:extLst>
                <a:ext uri="{FF2B5EF4-FFF2-40B4-BE49-F238E27FC236}">
                  <a16:creationId xmlns:a16="http://schemas.microsoft.com/office/drawing/2014/main" id="{F2BC4FA6-2683-4C33-AAF2-3BD3EEE16BC2}"/>
                </a:ext>
              </a:extLst>
            </p:cNvPr>
            <p:cNvSpPr txBox="1"/>
            <p:nvPr/>
          </p:nvSpPr>
          <p:spPr>
            <a:xfrm>
              <a:off x="6931773" y="3095897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en-US" sz="4400" b="1" dirty="0"/>
                <a:t>16</a:t>
              </a:r>
            </a:p>
          </p:txBody>
        </p:sp>
      </p:grpSp>
      <p:grpSp>
        <p:nvGrpSpPr>
          <p:cNvPr id="99" name="مجموعة 98">
            <a:extLst>
              <a:ext uri="{FF2B5EF4-FFF2-40B4-BE49-F238E27FC236}">
                <a16:creationId xmlns:a16="http://schemas.microsoft.com/office/drawing/2014/main" id="{F9A123BC-DE0A-4369-A5B7-121B7BA611C4}"/>
              </a:ext>
            </a:extLst>
          </p:cNvPr>
          <p:cNvGrpSpPr/>
          <p:nvPr/>
        </p:nvGrpSpPr>
        <p:grpSpPr>
          <a:xfrm>
            <a:off x="7820204" y="3749547"/>
            <a:ext cx="755335" cy="769441"/>
            <a:chOff x="6931773" y="3095897"/>
            <a:chExt cx="755335" cy="769441"/>
          </a:xfrm>
        </p:grpSpPr>
        <p:sp>
          <p:nvSpPr>
            <p:cNvPr id="100" name="شكل بيضاوي 99">
              <a:extLst>
                <a:ext uri="{FF2B5EF4-FFF2-40B4-BE49-F238E27FC236}">
                  <a16:creationId xmlns:a16="http://schemas.microsoft.com/office/drawing/2014/main" id="{18BA7F3D-830C-4936-BD56-E97A73742DAD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solidFill>
              <a:srgbClr val="C9E9F8"/>
            </a:solidFill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01" name="مربع نص 100">
              <a:extLst>
                <a:ext uri="{FF2B5EF4-FFF2-40B4-BE49-F238E27FC236}">
                  <a16:creationId xmlns:a16="http://schemas.microsoft.com/office/drawing/2014/main" id="{9970481B-9219-4300-A0F5-BB36C7B41A1D}"/>
                </a:ext>
              </a:extLst>
            </p:cNvPr>
            <p:cNvSpPr txBox="1"/>
            <p:nvPr/>
          </p:nvSpPr>
          <p:spPr>
            <a:xfrm>
              <a:off x="6931773" y="3095897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en-US" sz="4400" b="1" dirty="0"/>
                <a:t>18</a:t>
              </a:r>
            </a:p>
          </p:txBody>
        </p:sp>
      </p:grpSp>
      <p:grpSp>
        <p:nvGrpSpPr>
          <p:cNvPr id="102" name="مجموعة 101">
            <a:extLst>
              <a:ext uri="{FF2B5EF4-FFF2-40B4-BE49-F238E27FC236}">
                <a16:creationId xmlns:a16="http://schemas.microsoft.com/office/drawing/2014/main" id="{06506259-3AAD-406C-B903-C63A35FBE68B}"/>
              </a:ext>
            </a:extLst>
          </p:cNvPr>
          <p:cNvGrpSpPr/>
          <p:nvPr/>
        </p:nvGrpSpPr>
        <p:grpSpPr>
          <a:xfrm>
            <a:off x="8624509" y="3757694"/>
            <a:ext cx="755335" cy="769441"/>
            <a:chOff x="6931773" y="3095897"/>
            <a:chExt cx="755335" cy="769441"/>
          </a:xfrm>
        </p:grpSpPr>
        <p:sp>
          <p:nvSpPr>
            <p:cNvPr id="103" name="شكل بيضاوي 102">
              <a:extLst>
                <a:ext uri="{FF2B5EF4-FFF2-40B4-BE49-F238E27FC236}">
                  <a16:creationId xmlns:a16="http://schemas.microsoft.com/office/drawing/2014/main" id="{DAB6F827-0206-4019-8FBB-25AE57B9584E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solidFill>
              <a:srgbClr val="C9E9F8"/>
            </a:solidFill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04" name="مربع نص 103">
              <a:extLst>
                <a:ext uri="{FF2B5EF4-FFF2-40B4-BE49-F238E27FC236}">
                  <a16:creationId xmlns:a16="http://schemas.microsoft.com/office/drawing/2014/main" id="{D172F9AD-5E2A-4682-9EB5-2A2419E30B24}"/>
                </a:ext>
              </a:extLst>
            </p:cNvPr>
            <p:cNvSpPr txBox="1"/>
            <p:nvPr/>
          </p:nvSpPr>
          <p:spPr>
            <a:xfrm>
              <a:off x="6931773" y="3095897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en-US" sz="4400" b="1" dirty="0"/>
                <a:t>19</a:t>
              </a:r>
            </a:p>
          </p:txBody>
        </p:sp>
      </p:grpSp>
      <p:grpSp>
        <p:nvGrpSpPr>
          <p:cNvPr id="105" name="مجموعة 104">
            <a:extLst>
              <a:ext uri="{FF2B5EF4-FFF2-40B4-BE49-F238E27FC236}">
                <a16:creationId xmlns:a16="http://schemas.microsoft.com/office/drawing/2014/main" id="{EDDCF4C0-EEA8-4D84-8BF6-33CF58FEE3DA}"/>
              </a:ext>
            </a:extLst>
          </p:cNvPr>
          <p:cNvGrpSpPr/>
          <p:nvPr/>
        </p:nvGrpSpPr>
        <p:grpSpPr>
          <a:xfrm>
            <a:off x="9428813" y="3757694"/>
            <a:ext cx="755335" cy="769441"/>
            <a:chOff x="6931772" y="3095897"/>
            <a:chExt cx="755335" cy="769441"/>
          </a:xfrm>
        </p:grpSpPr>
        <p:sp>
          <p:nvSpPr>
            <p:cNvPr id="106" name="شكل بيضاوي 105">
              <a:extLst>
                <a:ext uri="{FF2B5EF4-FFF2-40B4-BE49-F238E27FC236}">
                  <a16:creationId xmlns:a16="http://schemas.microsoft.com/office/drawing/2014/main" id="{2FCF30F2-E0AB-417A-8D6B-1E7A40657737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solidFill>
              <a:srgbClr val="C9E9F8"/>
            </a:solidFill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07" name="مربع نص 106">
              <a:extLst>
                <a:ext uri="{FF2B5EF4-FFF2-40B4-BE49-F238E27FC236}">
                  <a16:creationId xmlns:a16="http://schemas.microsoft.com/office/drawing/2014/main" id="{6FAC6EE2-B5BB-4AD5-B585-43FC9200EC45}"/>
                </a:ext>
              </a:extLst>
            </p:cNvPr>
            <p:cNvSpPr txBox="1"/>
            <p:nvPr/>
          </p:nvSpPr>
          <p:spPr>
            <a:xfrm>
              <a:off x="6931772" y="3095897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en-US" sz="4400" b="1" dirty="0"/>
                <a:t>20</a:t>
              </a:r>
            </a:p>
          </p:txBody>
        </p:sp>
      </p:grpSp>
      <p:grpSp>
        <p:nvGrpSpPr>
          <p:cNvPr id="108" name="مجموعة 107">
            <a:extLst>
              <a:ext uri="{FF2B5EF4-FFF2-40B4-BE49-F238E27FC236}">
                <a16:creationId xmlns:a16="http://schemas.microsoft.com/office/drawing/2014/main" id="{221FF00D-9A73-4E74-89A4-6DDD154D05C8}"/>
              </a:ext>
            </a:extLst>
          </p:cNvPr>
          <p:cNvGrpSpPr/>
          <p:nvPr/>
        </p:nvGrpSpPr>
        <p:grpSpPr>
          <a:xfrm>
            <a:off x="5335363" y="3752353"/>
            <a:ext cx="755335" cy="769441"/>
            <a:chOff x="6931773" y="3095897"/>
            <a:chExt cx="755335" cy="769441"/>
          </a:xfrm>
        </p:grpSpPr>
        <p:sp>
          <p:nvSpPr>
            <p:cNvPr id="109" name="شكل بيضاوي 108">
              <a:extLst>
                <a:ext uri="{FF2B5EF4-FFF2-40B4-BE49-F238E27FC236}">
                  <a16:creationId xmlns:a16="http://schemas.microsoft.com/office/drawing/2014/main" id="{279D96A5-853C-40B9-B81D-45750F9BC292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solidFill>
              <a:srgbClr val="C9E9F8"/>
            </a:solidFill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10" name="مربع نص 109">
              <a:extLst>
                <a:ext uri="{FF2B5EF4-FFF2-40B4-BE49-F238E27FC236}">
                  <a16:creationId xmlns:a16="http://schemas.microsoft.com/office/drawing/2014/main" id="{3739EBB0-9525-4B74-B626-26D180A34FA1}"/>
                </a:ext>
              </a:extLst>
            </p:cNvPr>
            <p:cNvSpPr txBox="1"/>
            <p:nvPr/>
          </p:nvSpPr>
          <p:spPr>
            <a:xfrm>
              <a:off x="6931773" y="3095897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en-US" sz="4400" b="1" dirty="0"/>
                <a:t>15</a:t>
              </a:r>
            </a:p>
          </p:txBody>
        </p:sp>
      </p:grpSp>
      <p:grpSp>
        <p:nvGrpSpPr>
          <p:cNvPr id="111" name="مجموعة 110">
            <a:extLst>
              <a:ext uri="{FF2B5EF4-FFF2-40B4-BE49-F238E27FC236}">
                <a16:creationId xmlns:a16="http://schemas.microsoft.com/office/drawing/2014/main" id="{B871F9E2-6511-4E1A-8E1E-79C66C697D19}"/>
              </a:ext>
            </a:extLst>
          </p:cNvPr>
          <p:cNvGrpSpPr/>
          <p:nvPr/>
        </p:nvGrpSpPr>
        <p:grpSpPr>
          <a:xfrm>
            <a:off x="4507260" y="3749546"/>
            <a:ext cx="755335" cy="769441"/>
            <a:chOff x="6931773" y="3095897"/>
            <a:chExt cx="755335" cy="769441"/>
          </a:xfrm>
        </p:grpSpPr>
        <p:sp>
          <p:nvSpPr>
            <p:cNvPr id="112" name="شكل بيضاوي 111">
              <a:extLst>
                <a:ext uri="{FF2B5EF4-FFF2-40B4-BE49-F238E27FC236}">
                  <a16:creationId xmlns:a16="http://schemas.microsoft.com/office/drawing/2014/main" id="{CAC81943-097A-4225-8274-D48F6EDDE6E9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solidFill>
              <a:srgbClr val="C9E9F8"/>
            </a:solidFill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13" name="مربع نص 112">
              <a:extLst>
                <a:ext uri="{FF2B5EF4-FFF2-40B4-BE49-F238E27FC236}">
                  <a16:creationId xmlns:a16="http://schemas.microsoft.com/office/drawing/2014/main" id="{33EBE764-5FEA-4D13-A46B-1A313B1410CA}"/>
                </a:ext>
              </a:extLst>
            </p:cNvPr>
            <p:cNvSpPr txBox="1"/>
            <p:nvPr/>
          </p:nvSpPr>
          <p:spPr>
            <a:xfrm>
              <a:off x="6931773" y="3095897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en-US" sz="4400" b="1" dirty="0"/>
                <a:t>14</a:t>
              </a:r>
            </a:p>
          </p:txBody>
        </p:sp>
      </p:grpSp>
      <p:grpSp>
        <p:nvGrpSpPr>
          <p:cNvPr id="114" name="مجموعة 113">
            <a:extLst>
              <a:ext uri="{FF2B5EF4-FFF2-40B4-BE49-F238E27FC236}">
                <a16:creationId xmlns:a16="http://schemas.microsoft.com/office/drawing/2014/main" id="{B319D71C-7479-4DC8-AC9F-2415ECA23C74}"/>
              </a:ext>
            </a:extLst>
          </p:cNvPr>
          <p:cNvGrpSpPr/>
          <p:nvPr/>
        </p:nvGrpSpPr>
        <p:grpSpPr>
          <a:xfrm>
            <a:off x="3685115" y="3749546"/>
            <a:ext cx="755335" cy="769441"/>
            <a:chOff x="6931773" y="3095897"/>
            <a:chExt cx="755335" cy="769441"/>
          </a:xfrm>
        </p:grpSpPr>
        <p:sp>
          <p:nvSpPr>
            <p:cNvPr id="115" name="شكل بيضاوي 114">
              <a:extLst>
                <a:ext uri="{FF2B5EF4-FFF2-40B4-BE49-F238E27FC236}">
                  <a16:creationId xmlns:a16="http://schemas.microsoft.com/office/drawing/2014/main" id="{2CC04B22-239D-4D0E-8BEC-DE1D5058F6EB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solidFill>
              <a:srgbClr val="C9E9F8"/>
            </a:solidFill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16" name="مربع نص 115">
              <a:extLst>
                <a:ext uri="{FF2B5EF4-FFF2-40B4-BE49-F238E27FC236}">
                  <a16:creationId xmlns:a16="http://schemas.microsoft.com/office/drawing/2014/main" id="{FB6CADF1-9460-44A6-A786-5735181231AA}"/>
                </a:ext>
              </a:extLst>
            </p:cNvPr>
            <p:cNvSpPr txBox="1"/>
            <p:nvPr/>
          </p:nvSpPr>
          <p:spPr>
            <a:xfrm>
              <a:off x="6931773" y="3095897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en-US" sz="4400" b="1" dirty="0"/>
                <a:t>13</a:t>
              </a:r>
            </a:p>
          </p:txBody>
        </p:sp>
      </p:grpSp>
      <p:grpSp>
        <p:nvGrpSpPr>
          <p:cNvPr id="117" name="مجموعة 116">
            <a:extLst>
              <a:ext uri="{FF2B5EF4-FFF2-40B4-BE49-F238E27FC236}">
                <a16:creationId xmlns:a16="http://schemas.microsoft.com/office/drawing/2014/main" id="{F78AD971-FC85-4523-B658-A14234A73763}"/>
              </a:ext>
            </a:extLst>
          </p:cNvPr>
          <p:cNvGrpSpPr/>
          <p:nvPr/>
        </p:nvGrpSpPr>
        <p:grpSpPr>
          <a:xfrm>
            <a:off x="2076291" y="3752015"/>
            <a:ext cx="766328" cy="769441"/>
            <a:chOff x="6949440" y="3095897"/>
            <a:chExt cx="766328" cy="769441"/>
          </a:xfrm>
        </p:grpSpPr>
        <p:sp>
          <p:nvSpPr>
            <p:cNvPr id="118" name="شكل بيضاوي 117">
              <a:extLst>
                <a:ext uri="{FF2B5EF4-FFF2-40B4-BE49-F238E27FC236}">
                  <a16:creationId xmlns:a16="http://schemas.microsoft.com/office/drawing/2014/main" id="{BC423542-72F2-4046-8C2B-B9A48AAC2137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solidFill>
              <a:srgbClr val="C9E9F8"/>
            </a:solidFill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19" name="مربع نص 118">
              <a:extLst>
                <a:ext uri="{FF2B5EF4-FFF2-40B4-BE49-F238E27FC236}">
                  <a16:creationId xmlns:a16="http://schemas.microsoft.com/office/drawing/2014/main" id="{CA3F22A4-8AAC-4FB3-B664-B46322F90FD9}"/>
                </a:ext>
              </a:extLst>
            </p:cNvPr>
            <p:cNvSpPr txBox="1"/>
            <p:nvPr/>
          </p:nvSpPr>
          <p:spPr>
            <a:xfrm>
              <a:off x="6960433" y="3095897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en-US" sz="4400" b="1" dirty="0"/>
                <a:t>11</a:t>
              </a:r>
            </a:p>
          </p:txBody>
        </p:sp>
      </p:grpSp>
      <p:grpSp>
        <p:nvGrpSpPr>
          <p:cNvPr id="120" name="مجموعة 119">
            <a:extLst>
              <a:ext uri="{FF2B5EF4-FFF2-40B4-BE49-F238E27FC236}">
                <a16:creationId xmlns:a16="http://schemas.microsoft.com/office/drawing/2014/main" id="{05109B98-77A6-4541-89D9-EB91D2A70CB8}"/>
              </a:ext>
            </a:extLst>
          </p:cNvPr>
          <p:cNvGrpSpPr/>
          <p:nvPr/>
        </p:nvGrpSpPr>
        <p:grpSpPr>
          <a:xfrm>
            <a:off x="2865009" y="3752353"/>
            <a:ext cx="755335" cy="769441"/>
            <a:chOff x="6931773" y="3095897"/>
            <a:chExt cx="755335" cy="769441"/>
          </a:xfrm>
        </p:grpSpPr>
        <p:sp>
          <p:nvSpPr>
            <p:cNvPr id="121" name="شكل بيضاوي 120">
              <a:extLst>
                <a:ext uri="{FF2B5EF4-FFF2-40B4-BE49-F238E27FC236}">
                  <a16:creationId xmlns:a16="http://schemas.microsoft.com/office/drawing/2014/main" id="{120F63DC-73DF-478F-82D8-C0B1196F3374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solidFill>
              <a:srgbClr val="C9E9F8"/>
            </a:solidFill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22" name="مربع نص 121">
              <a:extLst>
                <a:ext uri="{FF2B5EF4-FFF2-40B4-BE49-F238E27FC236}">
                  <a16:creationId xmlns:a16="http://schemas.microsoft.com/office/drawing/2014/main" id="{276133BC-EB00-452A-9246-16AB75544AC0}"/>
                </a:ext>
              </a:extLst>
            </p:cNvPr>
            <p:cNvSpPr txBox="1"/>
            <p:nvPr/>
          </p:nvSpPr>
          <p:spPr>
            <a:xfrm>
              <a:off x="6931773" y="3095897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en-US" sz="4400" b="1" dirty="0"/>
                <a:t>12</a:t>
              </a:r>
            </a:p>
          </p:txBody>
        </p:sp>
      </p:grpSp>
      <p:sp>
        <p:nvSpPr>
          <p:cNvPr id="123" name="شكل بيضاوي 122">
            <a:extLst>
              <a:ext uri="{FF2B5EF4-FFF2-40B4-BE49-F238E27FC236}">
                <a16:creationId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303302" y="2761078"/>
            <a:ext cx="756000" cy="756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44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12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454E512-C449-4DA7-87D4-E3093C8E9F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7" b="20000"/>
          <a:stretch/>
        </p:blipFill>
        <p:spPr>
          <a:xfrm>
            <a:off x="0" y="-34513"/>
            <a:ext cx="12163419" cy="6927026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B49D540A-632A-41C4-BFF3-A55B415B0184}"/>
              </a:ext>
            </a:extLst>
          </p:cNvPr>
          <p:cNvSpPr txBox="1"/>
          <p:nvPr/>
        </p:nvSpPr>
        <p:spPr>
          <a:xfrm>
            <a:off x="4024759" y="2426858"/>
            <a:ext cx="420660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9600" b="1" dirty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sx="101000" sy="101000" algn="tl" rotWithShape="0">
                    <a:prstClr val="black">
                      <a:alpha val="48000"/>
                    </a:prstClr>
                  </a:outerShdw>
                </a:effectLst>
              </a:rPr>
              <a:t>قصة ال</a:t>
            </a:r>
            <a:r>
              <a:rPr lang="ar-JO" sz="9600" b="1" dirty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sx="101000" sy="101000" algn="tl" rotWithShape="0">
                    <a:prstClr val="black">
                      <a:alpha val="48000"/>
                    </a:prstClr>
                  </a:outerShdw>
                </a:effectLst>
              </a:rPr>
              <a:t>عدد</a:t>
            </a:r>
            <a:endParaRPr lang="en-US" sz="9600" b="1" dirty="0">
              <a:solidFill>
                <a:schemeClr val="bg1">
                  <a:lumMod val="85000"/>
                </a:schemeClr>
              </a:solidFill>
              <a:effectLst>
                <a:outerShdw blurRad="50800" dist="38100" dir="2700000" sx="101000" sy="101000" algn="tl" rotWithShape="0">
                  <a:prstClr val="black">
                    <a:alpha val="48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5599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16DED16-E98E-46BC-9DF3-E1536ADCA5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" t="10370" r="5015" b="22938"/>
          <a:stretch/>
        </p:blipFill>
        <p:spPr>
          <a:xfrm>
            <a:off x="-3" y="0"/>
            <a:ext cx="12425205" cy="6876000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14F7286B-7855-44CA-82AC-84B71490DE1C}"/>
              </a:ext>
            </a:extLst>
          </p:cNvPr>
          <p:cNvSpPr txBox="1"/>
          <p:nvPr/>
        </p:nvSpPr>
        <p:spPr>
          <a:xfrm>
            <a:off x="2506078" y="1616783"/>
            <a:ext cx="83150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ذهب الأصدقاء الخمسة إلى السوبر ماركت لشراء بعض الحاجات</a:t>
            </a:r>
            <a:endParaRPr lang="en-US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96B5536-CAAA-4212-A47F-C434E9079C2B}"/>
              </a:ext>
            </a:extLst>
          </p:cNvPr>
          <p:cNvSpPr txBox="1"/>
          <p:nvPr/>
        </p:nvSpPr>
        <p:spPr>
          <a:xfrm>
            <a:off x="-1380881" y="5784726"/>
            <a:ext cx="9637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5400" b="1" dirty="0">
                <a:noFill/>
              </a:rPr>
              <a:t>11</a:t>
            </a:r>
            <a:endParaRPr lang="en-US" sz="5400" b="1" dirty="0">
              <a:noFill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6F5F0C4-D2DC-4A55-AC8C-FA3373082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58" y="3749804"/>
            <a:ext cx="7376659" cy="2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16DED16-E98E-46BC-9DF3-E1536ADCA5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" t="10370" r="5015" b="22938"/>
          <a:stretch/>
        </p:blipFill>
        <p:spPr>
          <a:xfrm>
            <a:off x="-3" y="0"/>
            <a:ext cx="12425205" cy="6876000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14F7286B-7855-44CA-82AC-84B71490DE1C}"/>
              </a:ext>
            </a:extLst>
          </p:cNvPr>
          <p:cNvSpPr txBox="1"/>
          <p:nvPr/>
        </p:nvSpPr>
        <p:spPr>
          <a:xfrm>
            <a:off x="7449867" y="1616783"/>
            <a:ext cx="32736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فأخذوا </a:t>
            </a:r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5</a:t>
            </a:r>
            <a:r>
              <a:rPr lang="ar-SA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JO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باكيتات عصير</a:t>
            </a:r>
            <a:endParaRPr lang="en-US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96B5536-CAAA-4212-A47F-C434E9079C2B}"/>
              </a:ext>
            </a:extLst>
          </p:cNvPr>
          <p:cNvSpPr txBox="1"/>
          <p:nvPr/>
        </p:nvSpPr>
        <p:spPr>
          <a:xfrm>
            <a:off x="-1380881" y="5784726"/>
            <a:ext cx="9637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5400" b="1" dirty="0">
                <a:noFill/>
              </a:rPr>
              <a:t>11</a:t>
            </a:r>
            <a:endParaRPr lang="en-US" sz="5400" b="1" dirty="0">
              <a:noFill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B798CB6-B767-4AF2-A0FD-23EC3EF8D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000" y="3844031"/>
            <a:ext cx="2052000" cy="2052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7B41E34-6AB4-43EE-A178-B470CA3790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8669" y="3844031"/>
            <a:ext cx="1346400" cy="198000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7094F02-2E9D-4EF9-B472-6B9D924A9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4300" y="1828031"/>
            <a:ext cx="2052000" cy="205200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F3C2182F-F940-4EC7-B254-69885C39F1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3962" y="3880031"/>
            <a:ext cx="1346400" cy="1980000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6F4395DE-A0E2-4A44-BF67-888A6D96A0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6092" y="1864031"/>
            <a:ext cx="13464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99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16DED16-E98E-46BC-9DF3-E1536ADCA5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" t="10370" r="5015" b="22938"/>
          <a:stretch/>
        </p:blipFill>
        <p:spPr>
          <a:xfrm>
            <a:off x="-3" y="0"/>
            <a:ext cx="12425205" cy="6876000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14F7286B-7855-44CA-82AC-84B71490DE1C}"/>
              </a:ext>
            </a:extLst>
          </p:cNvPr>
          <p:cNvSpPr txBox="1"/>
          <p:nvPr/>
        </p:nvSpPr>
        <p:spPr>
          <a:xfrm>
            <a:off x="8503039" y="1616783"/>
            <a:ext cx="22204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و </a:t>
            </a:r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5</a:t>
            </a:r>
            <a:r>
              <a:rPr lang="ar-SA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من الحلوى</a:t>
            </a:r>
            <a:endParaRPr lang="en-US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96B5536-CAAA-4212-A47F-C434E9079C2B}"/>
              </a:ext>
            </a:extLst>
          </p:cNvPr>
          <p:cNvSpPr txBox="1"/>
          <p:nvPr/>
        </p:nvSpPr>
        <p:spPr>
          <a:xfrm>
            <a:off x="-1380881" y="5784726"/>
            <a:ext cx="9637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5400" b="1" dirty="0">
                <a:noFill/>
              </a:rPr>
              <a:t>11</a:t>
            </a:r>
            <a:endParaRPr lang="en-US" sz="5400" b="1" dirty="0">
              <a:noFill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B30E9A5-5070-4F66-AEA0-39BA20500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89542">
            <a:off x="3728678" y="1823268"/>
            <a:ext cx="1080000" cy="2386741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5780593-79EE-407E-B4BA-4C31C273F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89542">
            <a:off x="5679303" y="1254409"/>
            <a:ext cx="1080000" cy="2386741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ADF8DA54-348A-47C1-9525-0B5E1BE42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89542">
            <a:off x="5228372" y="3121906"/>
            <a:ext cx="1080000" cy="2386741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0425F27-DAB3-4BDB-A59E-3770EC6DF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89542">
            <a:off x="2944636" y="3734675"/>
            <a:ext cx="1080000" cy="2386741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47EA98F0-B853-4C91-B190-C7F6003A8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89542">
            <a:off x="7654140" y="2511115"/>
            <a:ext cx="1080000" cy="2386741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1423F737-0640-4D7C-A7B3-1E274EA02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89542">
            <a:off x="5658163" y="1254409"/>
            <a:ext cx="1080000" cy="2386741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4B162967-4D73-4990-9F2F-C2887B71D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89542">
            <a:off x="7633000" y="2511115"/>
            <a:ext cx="1080000" cy="238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81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16DED16-E98E-46BC-9DF3-E1536ADCA5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" t="10370" r="5015" b="22938"/>
          <a:stretch/>
        </p:blipFill>
        <p:spPr>
          <a:xfrm>
            <a:off x="-3" y="0"/>
            <a:ext cx="12425205" cy="6876000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14F7286B-7855-44CA-82AC-84B71490DE1C}"/>
              </a:ext>
            </a:extLst>
          </p:cNvPr>
          <p:cNvSpPr txBox="1"/>
          <p:nvPr/>
        </p:nvSpPr>
        <p:spPr>
          <a:xfrm>
            <a:off x="8528688" y="1616783"/>
            <a:ext cx="21948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و </a:t>
            </a:r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5</a:t>
            </a:r>
            <a:r>
              <a:rPr lang="ar-SA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من الكعك</a:t>
            </a:r>
            <a:endParaRPr lang="en-US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96B5536-CAAA-4212-A47F-C434E9079C2B}"/>
              </a:ext>
            </a:extLst>
          </p:cNvPr>
          <p:cNvSpPr txBox="1"/>
          <p:nvPr/>
        </p:nvSpPr>
        <p:spPr>
          <a:xfrm>
            <a:off x="-1380881" y="5784726"/>
            <a:ext cx="9637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5400" b="1" dirty="0">
                <a:noFill/>
              </a:rPr>
              <a:t>11</a:t>
            </a:r>
            <a:endParaRPr lang="en-US" sz="5400" b="1" dirty="0">
              <a:noFill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605ADCE-D779-40AD-95F9-8AFB39981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2466" y="3645057"/>
            <a:ext cx="1689750" cy="180000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33379758-58D7-4CC8-8BD8-AC3F124DB9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482" y="1723464"/>
            <a:ext cx="1689750" cy="1800000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7D06B82-449C-4439-B217-D806E6C8C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265" y="3645057"/>
            <a:ext cx="1689750" cy="1800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18CF441-B6F2-4212-BCDE-F508050A0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5252" y="1867464"/>
            <a:ext cx="1740867" cy="1656000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4410208F-E447-4560-B605-045FAF774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2242" y="3836253"/>
            <a:ext cx="1740867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133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16DED16-E98E-46BC-9DF3-E1536ADCA52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" t="10370" r="5015" b="22938"/>
          <a:stretch/>
        </p:blipFill>
        <p:spPr>
          <a:xfrm>
            <a:off x="-30419" y="13331"/>
            <a:ext cx="12425205" cy="6876000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14F7286B-7855-44CA-82AC-84B71490DE1C}"/>
              </a:ext>
            </a:extLst>
          </p:cNvPr>
          <p:cNvSpPr txBox="1"/>
          <p:nvPr/>
        </p:nvSpPr>
        <p:spPr>
          <a:xfrm>
            <a:off x="8193166" y="1574403"/>
            <a:ext cx="24593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كم عدد الأصدقاء؟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D5E5FF2-EAAA-4A5C-BB1E-A1BC4BB16D83}"/>
              </a:ext>
            </a:extLst>
          </p:cNvPr>
          <p:cNvSpPr txBox="1"/>
          <p:nvPr/>
        </p:nvSpPr>
        <p:spPr>
          <a:xfrm>
            <a:off x="8373639" y="2321900"/>
            <a:ext cx="2305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كم عدد العص</a:t>
            </a:r>
            <a:r>
              <a:rPr lang="ar-JO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ائر</a:t>
            </a:r>
            <a:r>
              <a:rPr lang="ar-SA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؟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B339AD1-4A81-4216-90CF-4D24D97A8B47}"/>
              </a:ext>
            </a:extLst>
          </p:cNvPr>
          <p:cNvSpPr txBox="1"/>
          <p:nvPr/>
        </p:nvSpPr>
        <p:spPr>
          <a:xfrm>
            <a:off x="8477832" y="3069397"/>
            <a:ext cx="22012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كم عدد الحلوى؟</a:t>
            </a:r>
          </a:p>
        </p:txBody>
      </p:sp>
      <p:pic>
        <p:nvPicPr>
          <p:cNvPr id="4" name="ممتاز">
            <a:hlinkClick r:id="" action="ppaction://media"/>
            <a:extLst>
              <a:ext uri="{FF2B5EF4-FFF2-40B4-BE49-F238E27FC236}">
                <a16:creationId xmlns:a16="http://schemas.microsoft.com/office/drawing/2014/main" id="{14D89E20-1908-41D9-860E-9934D420D4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21100" y="6990423"/>
            <a:ext cx="487363" cy="487363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49116CF9-BAA4-48B7-8C9E-E61BE625ACF4}"/>
              </a:ext>
            </a:extLst>
          </p:cNvPr>
          <p:cNvSpPr txBox="1"/>
          <p:nvPr/>
        </p:nvSpPr>
        <p:spPr>
          <a:xfrm>
            <a:off x="1833512" y="1543314"/>
            <a:ext cx="2050561" cy="450892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ar-SA" sz="28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أنت ذكي جدا">
            <a:hlinkClick r:id="" action="ppaction://media"/>
            <a:extLst>
              <a:ext uri="{FF2B5EF4-FFF2-40B4-BE49-F238E27FC236}">
                <a16:creationId xmlns:a16="http://schemas.microsoft.com/office/drawing/2014/main" id="{1237E142-F493-433A-B833-53A93C825C6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72899" y="6957766"/>
            <a:ext cx="487363" cy="487363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9E500210-5300-4CE7-A0EF-40C0465F8786}"/>
              </a:ext>
            </a:extLst>
          </p:cNvPr>
          <p:cNvSpPr txBox="1"/>
          <p:nvPr/>
        </p:nvSpPr>
        <p:spPr>
          <a:xfrm>
            <a:off x="8503481" y="3848209"/>
            <a:ext cx="21755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كم عدد الكعك؟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624D10F8-421A-47A5-9E4D-9177CF6444E1}"/>
              </a:ext>
            </a:extLst>
          </p:cNvPr>
          <p:cNvSpPr txBox="1"/>
          <p:nvPr/>
        </p:nvSpPr>
        <p:spPr>
          <a:xfrm>
            <a:off x="1751602" y="1576784"/>
            <a:ext cx="2050561" cy="450892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ar-SA" sz="287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إجابة صحيحة">
            <a:hlinkClick r:id="" action="ppaction://media"/>
            <a:extLst>
              <a:ext uri="{FF2B5EF4-FFF2-40B4-BE49-F238E27FC236}">
                <a16:creationId xmlns:a16="http://schemas.microsoft.com/office/drawing/2014/main" id="{45BBFC33-BC92-4C54-823C-1A5A471F1B3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39157" y="6858000"/>
            <a:ext cx="487363" cy="487363"/>
          </a:xfrm>
          <a:prstGeom prst="rect">
            <a:avLst/>
          </a:prstGeom>
        </p:spPr>
      </p:pic>
      <p:pic>
        <p:nvPicPr>
          <p:cNvPr id="34" name="إجابة صحيحة">
            <a:hlinkClick r:id="" action="ppaction://media"/>
            <a:extLst>
              <a:ext uri="{FF2B5EF4-FFF2-40B4-BE49-F238E27FC236}">
                <a16:creationId xmlns:a16="http://schemas.microsoft.com/office/drawing/2014/main" id="{CFC7EAF3-D92B-4BA5-82CA-0125E5E8901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691557" y="7010400"/>
            <a:ext cx="487363" cy="487363"/>
          </a:xfrm>
          <a:prstGeom prst="rect">
            <a:avLst/>
          </a:prstGeom>
        </p:spPr>
      </p:pic>
      <p:sp>
        <p:nvSpPr>
          <p:cNvPr id="47" name="مربع نص 46">
            <a:extLst>
              <a:ext uri="{FF2B5EF4-FFF2-40B4-BE49-F238E27FC236}">
                <a16:creationId xmlns:a16="http://schemas.microsoft.com/office/drawing/2014/main" id="{4C900D29-0C62-42A7-B114-759B72B2BA18}"/>
              </a:ext>
            </a:extLst>
          </p:cNvPr>
          <p:cNvSpPr txBox="1"/>
          <p:nvPr/>
        </p:nvSpPr>
        <p:spPr>
          <a:xfrm>
            <a:off x="1817124" y="1577531"/>
            <a:ext cx="2050561" cy="450892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700" b="1" dirty="0">
                <a:solidFill>
                  <a:srgbClr val="D40E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ar-SA" sz="28700" b="1" dirty="0">
              <a:solidFill>
                <a:srgbClr val="D40E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6C696BC-EE5F-422F-82B3-1D798EE410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160" y="3307403"/>
            <a:ext cx="7277328" cy="2520000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B26A33CB-F494-4B30-AAAE-66B31448529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43510" y="3844031"/>
            <a:ext cx="2052000" cy="2052000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F7A983A5-8661-4525-B255-D19B2608ED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20179" y="3844031"/>
            <a:ext cx="1346400" cy="1980000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4FDF22B8-0B41-465E-879A-EAEBDA49F80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55810" y="1828031"/>
            <a:ext cx="2052000" cy="2052000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4209559A-02D9-4A79-A548-F6B5592875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55472" y="3880031"/>
            <a:ext cx="1346400" cy="1980000"/>
          </a:xfrm>
          <a:prstGeom prst="rect">
            <a:avLst/>
          </a:prstGeom>
        </p:spPr>
      </p:pic>
      <p:pic>
        <p:nvPicPr>
          <p:cNvPr id="48" name="صورة 47">
            <a:extLst>
              <a:ext uri="{FF2B5EF4-FFF2-40B4-BE49-F238E27FC236}">
                <a16:creationId xmlns:a16="http://schemas.microsoft.com/office/drawing/2014/main" id="{3D40ED3A-6E78-4CB4-8FA9-D0B3F715B1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47602" y="1864031"/>
            <a:ext cx="1346400" cy="1980000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4ABD19D8-2CB6-4414-B44E-8D7B69E21A4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589542">
            <a:off x="4297743" y="1959526"/>
            <a:ext cx="1080000" cy="2386741"/>
          </a:xfrm>
          <a:prstGeom prst="rect">
            <a:avLst/>
          </a:prstGeom>
        </p:spPr>
      </p:pic>
      <p:pic>
        <p:nvPicPr>
          <p:cNvPr id="50" name="صورة 49">
            <a:extLst>
              <a:ext uri="{FF2B5EF4-FFF2-40B4-BE49-F238E27FC236}">
                <a16:creationId xmlns:a16="http://schemas.microsoft.com/office/drawing/2014/main" id="{558B889E-C34F-4409-B553-EA5B0B91E20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589542">
            <a:off x="5642184" y="2982787"/>
            <a:ext cx="1080000" cy="2386741"/>
          </a:xfrm>
          <a:prstGeom prst="rect">
            <a:avLst/>
          </a:prstGeom>
        </p:spPr>
      </p:pic>
      <p:pic>
        <p:nvPicPr>
          <p:cNvPr id="51" name="صورة 50">
            <a:extLst>
              <a:ext uri="{FF2B5EF4-FFF2-40B4-BE49-F238E27FC236}">
                <a16:creationId xmlns:a16="http://schemas.microsoft.com/office/drawing/2014/main" id="{C0CB1655-F4C4-4260-9F28-D054FEEA69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589542">
            <a:off x="3855413" y="3486759"/>
            <a:ext cx="1080000" cy="2386741"/>
          </a:xfrm>
          <a:prstGeom prst="rect">
            <a:avLst/>
          </a:prstGeom>
        </p:spPr>
      </p:pic>
      <p:pic>
        <p:nvPicPr>
          <p:cNvPr id="52" name="صورة 51">
            <a:extLst>
              <a:ext uri="{FF2B5EF4-FFF2-40B4-BE49-F238E27FC236}">
                <a16:creationId xmlns:a16="http://schemas.microsoft.com/office/drawing/2014/main" id="{510ABFBA-F3D1-4EA6-98DD-B4FC8BFA0A9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589542">
            <a:off x="6165029" y="1544027"/>
            <a:ext cx="1080000" cy="2386741"/>
          </a:xfrm>
          <a:prstGeom prst="rect">
            <a:avLst/>
          </a:prstGeom>
        </p:spPr>
      </p:pic>
      <p:pic>
        <p:nvPicPr>
          <p:cNvPr id="53" name="صورة 52">
            <a:extLst>
              <a:ext uri="{FF2B5EF4-FFF2-40B4-BE49-F238E27FC236}">
                <a16:creationId xmlns:a16="http://schemas.microsoft.com/office/drawing/2014/main" id="{0CCADAD4-601A-4B79-9F2C-E0017C02BA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589542">
            <a:off x="7273488" y="2522441"/>
            <a:ext cx="1080000" cy="2386741"/>
          </a:xfrm>
          <a:prstGeom prst="rect">
            <a:avLst/>
          </a:prstGeom>
        </p:spPr>
      </p:pic>
      <p:sp>
        <p:nvSpPr>
          <p:cNvPr id="54" name="مربع نص 53">
            <a:extLst>
              <a:ext uri="{FF2B5EF4-FFF2-40B4-BE49-F238E27FC236}">
                <a16:creationId xmlns:a16="http://schemas.microsoft.com/office/drawing/2014/main" id="{1459AC45-D44D-4D73-8AF5-2C651EE8536D}"/>
              </a:ext>
            </a:extLst>
          </p:cNvPr>
          <p:cNvSpPr txBox="1"/>
          <p:nvPr/>
        </p:nvSpPr>
        <p:spPr>
          <a:xfrm>
            <a:off x="1884410" y="1553868"/>
            <a:ext cx="2050561" cy="450892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7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ar-SA" sz="287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5" name="صورة 54">
            <a:extLst>
              <a:ext uri="{FF2B5EF4-FFF2-40B4-BE49-F238E27FC236}">
                <a16:creationId xmlns:a16="http://schemas.microsoft.com/office/drawing/2014/main" id="{19FFBD40-1316-48BE-BC1C-B82D1D510F5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09372" y="4013049"/>
            <a:ext cx="1689750" cy="1800000"/>
          </a:xfrm>
          <a:prstGeom prst="rect">
            <a:avLst/>
          </a:prstGeom>
        </p:spPr>
      </p:pic>
      <p:pic>
        <p:nvPicPr>
          <p:cNvPr id="56" name="صورة 55">
            <a:extLst>
              <a:ext uri="{FF2B5EF4-FFF2-40B4-BE49-F238E27FC236}">
                <a16:creationId xmlns:a16="http://schemas.microsoft.com/office/drawing/2014/main" id="{25F1BEB7-DD76-41B6-8073-AC4DE07ED73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23388" y="2091456"/>
            <a:ext cx="1689750" cy="1800000"/>
          </a:xfrm>
          <a:prstGeom prst="rect">
            <a:avLst/>
          </a:prstGeom>
        </p:spPr>
      </p:pic>
      <p:pic>
        <p:nvPicPr>
          <p:cNvPr id="57" name="صورة 56">
            <a:extLst>
              <a:ext uri="{FF2B5EF4-FFF2-40B4-BE49-F238E27FC236}">
                <a16:creationId xmlns:a16="http://schemas.microsoft.com/office/drawing/2014/main" id="{1586F23F-DB49-4471-A293-0D9DB11A7F2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82171" y="4013049"/>
            <a:ext cx="1689750" cy="1800000"/>
          </a:xfrm>
          <a:prstGeom prst="rect">
            <a:avLst/>
          </a:prstGeom>
        </p:spPr>
      </p:pic>
      <p:pic>
        <p:nvPicPr>
          <p:cNvPr id="58" name="صورة 57">
            <a:extLst>
              <a:ext uri="{FF2B5EF4-FFF2-40B4-BE49-F238E27FC236}">
                <a16:creationId xmlns:a16="http://schemas.microsoft.com/office/drawing/2014/main" id="{CF1496A4-40B1-4081-9226-CECD237E924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32158" y="2235456"/>
            <a:ext cx="1740867" cy="1656000"/>
          </a:xfrm>
          <a:prstGeom prst="rect">
            <a:avLst/>
          </a:prstGeom>
        </p:spPr>
      </p:pic>
      <p:pic>
        <p:nvPicPr>
          <p:cNvPr id="59" name="صورة 58">
            <a:extLst>
              <a:ext uri="{FF2B5EF4-FFF2-40B4-BE49-F238E27FC236}">
                <a16:creationId xmlns:a16="http://schemas.microsoft.com/office/drawing/2014/main" id="{CDE62537-889E-4D64-8C18-5E69C5865AD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69148" y="4204245"/>
            <a:ext cx="1740867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7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4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250"/>
                            </p:stCondLst>
                            <p:childTnLst>
                              <p:par>
                                <p:cTn id="5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7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250"/>
                            </p:stCondLst>
                            <p:childTnLst>
                              <p:par>
                                <p:cTn id="112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19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000"/>
                            </p:stCondLst>
                            <p:childTnLst>
                              <p:par>
                                <p:cTn id="1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750"/>
                            </p:stCondLst>
                            <p:childTnLst>
                              <p:par>
                                <p:cTn id="16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18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33333E-6 L 0.31809 0.02755 " pathEditMode="relative" rAng="0" ptsTypes="AA">
                                      <p:cBhvr>
                                        <p:cTn id="18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500"/>
                            </p:stCondLst>
                            <p:childTnLst>
                              <p:par>
                                <p:cTn id="191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2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21" grpId="0"/>
      <p:bldP spid="21" grpId="1"/>
      <p:bldP spid="22" grpId="0"/>
      <p:bldP spid="22" grpId="1"/>
      <p:bldP spid="27" grpId="0"/>
      <p:bldP spid="27" grpId="1"/>
      <p:bldP spid="47" grpId="0"/>
      <p:bldP spid="47" grpId="1"/>
      <p:bldP spid="47" grpId="2"/>
      <p:bldP spid="54" grpId="0"/>
      <p:bldP spid="5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16DED16-E98E-46BC-9DF3-E1536ADCA5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" t="10370" r="5015" b="22938"/>
          <a:stretch/>
        </p:blipFill>
        <p:spPr>
          <a:xfrm>
            <a:off x="-3" y="0"/>
            <a:ext cx="12425205" cy="6876000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14F7286B-7855-44CA-82AC-84B71490DE1C}"/>
              </a:ext>
            </a:extLst>
          </p:cNvPr>
          <p:cNvSpPr txBox="1"/>
          <p:nvPr/>
        </p:nvSpPr>
        <p:spPr>
          <a:xfrm>
            <a:off x="7922625" y="1616783"/>
            <a:ext cx="28985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000" b="1" dirty="0">
                <a:solidFill>
                  <a:srgbClr val="0070C0"/>
                </a:solidFill>
              </a:rPr>
              <a:t>ماذا ترى أمامك؟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773B33C-3000-4055-8A77-826ACB8E20FF}"/>
              </a:ext>
            </a:extLst>
          </p:cNvPr>
          <p:cNvSpPr txBox="1"/>
          <p:nvPr/>
        </p:nvSpPr>
        <p:spPr>
          <a:xfrm>
            <a:off x="8354024" y="2819921"/>
            <a:ext cx="1737976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b="1" dirty="0">
                <a:solidFill>
                  <a:srgbClr val="FFC000"/>
                </a:solidFill>
              </a:rPr>
              <a:t>5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96B5536-CAAA-4212-A47F-C434E9079C2B}"/>
              </a:ext>
            </a:extLst>
          </p:cNvPr>
          <p:cNvSpPr txBox="1"/>
          <p:nvPr/>
        </p:nvSpPr>
        <p:spPr>
          <a:xfrm>
            <a:off x="-1380881" y="5784726"/>
            <a:ext cx="9637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5400" b="1" dirty="0">
                <a:noFill/>
              </a:rPr>
              <a:t>11</a:t>
            </a:r>
            <a:endParaRPr lang="en-US" sz="5400" b="1" dirty="0">
              <a:noFill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4F1C188-5DCD-4000-AC09-9837EC1A4FAE}"/>
              </a:ext>
            </a:extLst>
          </p:cNvPr>
          <p:cNvSpPr txBox="1"/>
          <p:nvPr/>
        </p:nvSpPr>
        <p:spPr>
          <a:xfrm>
            <a:off x="6856627" y="2464282"/>
            <a:ext cx="39645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000" b="1" dirty="0">
                <a:solidFill>
                  <a:srgbClr val="C00000"/>
                </a:solidFill>
              </a:rPr>
              <a:t>كم تفاحة على الشجرة؟</a:t>
            </a:r>
            <a:endParaRPr lang="en-US" sz="4000" b="1" dirty="0">
              <a:solidFill>
                <a:srgbClr val="C00000"/>
              </a:solidFill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2F6D4E5-4F6B-4C55-9627-68E37A2F48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37" b="96524" l="2293" r="98599">
                        <a14:foregroundMark x1="51465" y1="4011" x2="51465" y2="4011"/>
                        <a14:foregroundMark x1="53631" y1="1337" x2="53631" y2="1337"/>
                        <a14:foregroundMark x1="2293" y1="35561" x2="2293" y2="35561"/>
                        <a14:foregroundMark x1="89682" y1="28075" x2="89682" y2="28075"/>
                        <a14:foregroundMark x1="98726" y1="47237" x2="98726" y2="47237"/>
                        <a14:foregroundMark x1="52229" y1="96524" x2="52229" y2="96524"/>
                        <a14:foregroundMark x1="41274" y1="96524" x2="41274" y2="96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1345" y="979281"/>
            <a:ext cx="4104000" cy="5865840"/>
          </a:xfrm>
          <a:prstGeom prst="rect">
            <a:avLst/>
          </a:prstGeom>
        </p:spPr>
      </p:pic>
      <p:pic>
        <p:nvPicPr>
          <p:cNvPr id="28" name="ممتاز">
            <a:hlinkClick r:id="" action="ppaction://media"/>
            <a:extLst>
              <a:ext uri="{FF2B5EF4-FFF2-40B4-BE49-F238E27FC236}">
                <a16:creationId xmlns:a16="http://schemas.microsoft.com/office/drawing/2014/main" id="{C396C8FC-B911-4EF6-A9F7-706EC0177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4748" y="6857329"/>
            <a:ext cx="609600" cy="609600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2EB3876-7A22-448B-AE6B-EB4D6CE499B3}"/>
              </a:ext>
            </a:extLst>
          </p:cNvPr>
          <p:cNvSpPr txBox="1"/>
          <p:nvPr/>
        </p:nvSpPr>
        <p:spPr>
          <a:xfrm>
            <a:off x="3037143" y="1180976"/>
            <a:ext cx="7040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04C4BAE-EB97-495C-85EB-B12E757A596D}"/>
              </a:ext>
            </a:extLst>
          </p:cNvPr>
          <p:cNvSpPr txBox="1"/>
          <p:nvPr/>
        </p:nvSpPr>
        <p:spPr>
          <a:xfrm>
            <a:off x="4418161" y="2711872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5DCB14A6-6CE7-4827-8866-18A0DDD73D7B}"/>
              </a:ext>
            </a:extLst>
          </p:cNvPr>
          <p:cNvSpPr txBox="1"/>
          <p:nvPr/>
        </p:nvSpPr>
        <p:spPr>
          <a:xfrm>
            <a:off x="3167440" y="2508673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893F492-A33E-4DF9-BA40-BECF6EC2BDFD}"/>
              </a:ext>
            </a:extLst>
          </p:cNvPr>
          <p:cNvSpPr txBox="1"/>
          <p:nvPr/>
        </p:nvSpPr>
        <p:spPr>
          <a:xfrm>
            <a:off x="1639257" y="2671918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BCB61E95-1070-421C-BA60-04E4CB06E4C7}"/>
              </a:ext>
            </a:extLst>
          </p:cNvPr>
          <p:cNvSpPr txBox="1"/>
          <p:nvPr/>
        </p:nvSpPr>
        <p:spPr>
          <a:xfrm>
            <a:off x="2816222" y="3702244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FFFF00"/>
                </a:solidFill>
              </a:rPr>
              <a:t>5</a:t>
            </a: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5A8FD5F5-A1AA-4C39-A348-9A7282985CCE}"/>
              </a:ext>
            </a:extLst>
          </p:cNvPr>
          <p:cNvGrpSpPr/>
          <p:nvPr/>
        </p:nvGrpSpPr>
        <p:grpSpPr>
          <a:xfrm>
            <a:off x="2773884" y="186474"/>
            <a:ext cx="2052000" cy="712664"/>
            <a:chOff x="9089000" y="538244"/>
            <a:chExt cx="2052000" cy="712664"/>
          </a:xfrm>
        </p:grpSpPr>
        <p:sp>
          <p:nvSpPr>
            <p:cNvPr id="7" name="مستطيل: زوايا مستديرة 6">
              <a:extLst>
                <a:ext uri="{FF2B5EF4-FFF2-40B4-BE49-F238E27FC236}">
                  <a16:creationId xmlns:a16="http://schemas.microsoft.com/office/drawing/2014/main" id="{69EC3DAC-228D-48AB-88B2-A6C038B4B972}"/>
                </a:ext>
              </a:extLst>
            </p:cNvPr>
            <p:cNvSpPr/>
            <p:nvPr/>
          </p:nvSpPr>
          <p:spPr>
            <a:xfrm>
              <a:off x="9089000" y="543022"/>
              <a:ext cx="2052000" cy="70788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400"/>
            </a:p>
          </p:txBody>
        </p:sp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id="{F92E8B6D-C667-4B03-A894-D9B69A471A94}"/>
                </a:ext>
              </a:extLst>
            </p:cNvPr>
            <p:cNvSpPr txBox="1"/>
            <p:nvPr/>
          </p:nvSpPr>
          <p:spPr>
            <a:xfrm>
              <a:off x="9178685" y="538244"/>
              <a:ext cx="1872629" cy="646331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bg2">
                  <a:lumMod val="50000"/>
                </a:schemeClr>
              </a:outerShdw>
            </a:effectLst>
          </p:spPr>
          <p:txBody>
            <a:bodyPr wrap="none" rtlCol="1">
              <a:spAutoFit/>
            </a:bodyPr>
            <a:lstStyle/>
            <a:p>
              <a:r>
                <a:rPr lang="ar-SA" sz="3600" dirty="0">
                  <a:solidFill>
                    <a:schemeClr val="bg1"/>
                  </a:solidFill>
                </a:rPr>
                <a:t>هيا نبدأ العد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5539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1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1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1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1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77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0" grpId="0"/>
      <p:bldP spid="11" grpId="0"/>
      <p:bldP spid="26" grpId="0"/>
      <p:bldP spid="12" grpId="0"/>
      <p:bldP spid="13" grpId="0"/>
      <p:bldP spid="16" grpId="0"/>
      <p:bldP spid="17" grpId="0"/>
      <p:bldP spid="18" grpId="0"/>
      <p:bldP spid="20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236</Words>
  <Application>Microsoft Office PowerPoint</Application>
  <PresentationFormat>Widescreen</PresentationFormat>
  <Paragraphs>132</Paragraphs>
  <Slides>19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ABO SLMAN Alomar  منقط  1</vt:lpstr>
      <vt:lpstr>Arabic Typesetting</vt:lpstr>
      <vt:lpstr>Arial</vt:lpstr>
      <vt:lpstr>Calibri</vt:lpstr>
      <vt:lpstr>Calibri Light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hotmal3003@gmail.com</dc:creator>
  <cp:lastModifiedBy>hala kaware</cp:lastModifiedBy>
  <cp:revision>18</cp:revision>
  <dcterms:created xsi:type="dcterms:W3CDTF">2021-02-17T13:15:34Z</dcterms:created>
  <dcterms:modified xsi:type="dcterms:W3CDTF">2025-10-12T19:39:40Z</dcterms:modified>
</cp:coreProperties>
</file>