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3" r:id="rId6"/>
    <p:sldId id="284" r:id="rId7"/>
    <p:sldId id="285" r:id="rId8"/>
    <p:sldId id="261" r:id="rId9"/>
    <p:sldId id="274" r:id="rId10"/>
    <p:sldId id="275" r:id="rId11"/>
    <p:sldId id="272" r:id="rId12"/>
    <p:sldId id="276" r:id="rId13"/>
    <p:sldId id="262" r:id="rId14"/>
    <p:sldId id="293" r:id="rId15"/>
    <p:sldId id="263" r:id="rId16"/>
    <p:sldId id="296" r:id="rId17"/>
    <p:sldId id="269" r:id="rId18"/>
    <p:sldId id="270" r:id="rId19"/>
    <p:sldId id="271" r:id="rId20"/>
    <p:sldId id="281" r:id="rId21"/>
    <p:sldId id="288" r:id="rId22"/>
    <p:sldId id="289" r:id="rId23"/>
    <p:sldId id="290" r:id="rId24"/>
    <p:sldId id="295" r:id="rId25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310D"/>
    <a:srgbClr val="A2D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821FFF-5D7F-4995-85D5-E349E3B20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25486-67C9-4698-8C35-A87ECEC17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77221B-B48B-4DF3-B124-06FCA7B5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8E8254C-9AE6-4956-8BA2-DCE2577D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453380-20AB-4607-9E25-1516C47B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4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CEBCF8-7DB3-4017-8B3B-488BEC1B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6F38C6-5243-440F-ADCC-CEEC19DBC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5C5BF87-CD58-4836-8002-6410744C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656B69-7F8A-4C88-BDF0-8057019C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644B6F5-8558-4A91-B11D-019B0D20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87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EBA212B-83EC-4317-9CCE-512A76CC8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DE5D258-9C71-42EA-9145-A198869F4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FCC928-F751-4C02-9AB3-7F202759B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462216-BBB1-484D-9AB5-5F3FED54A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BCDCCBC-8556-48BB-AAFC-71910F66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3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9E7AA0-B61D-437A-BE9E-FA75400E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02B309D-7CE3-4D61-89E2-B18A1A7A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0EDC03-2D24-4C62-81C9-A893BC14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3B414C-D295-4A97-9C54-E684496C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6C85C5-84E2-4F5A-BE3F-68C66494D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7C72E5-5D86-4636-92AB-A3E0FCA9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E02A0A6-A4C8-4373-98BA-ACDE9D9FA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C054B0-29B2-429E-8899-8CCDA9CC4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C19F7F-6553-4A8F-85A9-39EEBAFE1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3D40DC-CFDB-4EF1-AB66-C09A8252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6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97A1F6C-7B9D-41A8-A4DB-74840276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12C77A6-F066-4C70-8B08-3977472C2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042D21F-AFA3-475C-84B0-FCB54472D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EA1113C-8434-4327-B2DD-85178231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8AE72E-37F8-49B2-A2EF-DDAC057D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B891727-CDFF-4055-A715-34A0BD26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51A372-2F03-43E7-ACC5-E0973378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C2BE3A3-BF5C-4EA0-8A00-F86E72EC3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01008A-516D-4823-A5EB-AF3DE4E01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40A4E4-E900-4E6B-9A79-57B1FE12D2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ED461BD-3DCC-4144-AE0B-3EBE026F7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B93DE2A-658F-4E74-B3CD-C761F0C5B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FCA616F-E675-4D21-A376-4466ACDFF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CA381BA-3E4E-4EEC-A236-13B737061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4587C3-3C49-41E2-843E-8539C138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3819E0F-1615-403A-86B9-D1DCE09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CBD229-0795-4261-9DDF-49D6E5C0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8B97365-247A-42F5-B2EF-6405EFF7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56EC901-780C-490F-97D8-728BD157A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C435310-3DA7-4AA6-89B8-19F5D61E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23A878D-D9EB-4FBF-A0FF-67F8C9C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8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4FFD46-879B-44BC-87B3-F74E2B91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F60DC28-40ED-4F9E-96D7-6CF5F806B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5E16D3-6C85-4414-963E-0521A08CE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AE167D-FB48-4E48-8BC8-C7A16414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4D4E999-55F5-4744-BFA7-88BD80822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3255D5A-1F98-4141-B667-95FABF0B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6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C77B0B-7F93-4E17-B861-A2987CB33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5C6A1BC-5F63-46CA-916F-9D640A5792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DFA52D8-CCD9-4B47-AAFF-2A3332FF0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E26AEF-18B6-4BEA-98D9-E4DD56CEE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6388A5-02EE-4B8A-B0F0-404C97A6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A5AA36-CB13-48E4-B809-FF09A8331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7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F0AD7A2-796B-4B92-809C-F9FD7E0C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0C6CAC-CE67-42A9-A106-E9601AC27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E0C886-F357-4BB9-AFD9-FD500F29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CCC14-9B2A-48FE-9D44-A03C65B69CBB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3C8C99-36AD-44B9-92CD-6B74B577E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A0A89D8-1B94-4FF1-BF21-1042E984D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4070-3A55-464F-ACD8-33EF99BD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microsoft.com/office/2007/relationships/hdphoto" Target="../media/hdphoto13.wdp"/><Relationship Id="rId4" Type="http://schemas.openxmlformats.org/officeDocument/2006/relationships/audio" Target="../media/audio6.wav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4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png"/><Relationship Id="rId5" Type="http://schemas.openxmlformats.org/officeDocument/2006/relationships/image" Target="../media/image40.jpg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10" Type="http://schemas.microsoft.com/office/2007/relationships/hdphoto" Target="../media/hdphoto15.wdp"/><Relationship Id="rId4" Type="http://schemas.openxmlformats.org/officeDocument/2006/relationships/audio" Target="../media/audio6.wav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6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audio" Target="../media/audio6.wav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17.wdp"/><Relationship Id="rId4" Type="http://schemas.openxmlformats.org/officeDocument/2006/relationships/audio" Target="../media/audio6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18.wdp"/><Relationship Id="rId4" Type="http://schemas.openxmlformats.org/officeDocument/2006/relationships/audio" Target="../media/audio6.wav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19.wdp"/><Relationship Id="rId4" Type="http://schemas.openxmlformats.org/officeDocument/2006/relationships/audio" Target="../media/audio6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3.png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139901" y="-4672519"/>
            <a:ext cx="297886" cy="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7471" tIns="73736" rIns="147471" bIns="73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 sz="2903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2139901" y="-4303840"/>
            <a:ext cx="297886" cy="5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47471" tIns="73736" rIns="147471" bIns="73736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 sz="2903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3831228-0799-4C4F-9A21-DB3620B8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8"/>
          <a:stretch/>
        </p:blipFill>
        <p:spPr>
          <a:xfrm>
            <a:off x="1619855" y="0"/>
            <a:ext cx="8738757" cy="6876000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736382" y="959000"/>
            <a:ext cx="2505702" cy="407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822" tIns="81411" rIns="162822" bIns="81411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12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endParaRPr lang="en-US" altLang="ar-SA" sz="1200" dirty="0">
              <a:solidFill>
                <a:schemeClr val="bg1">
                  <a:lumMod val="95000"/>
                </a:schemeClr>
              </a:solidFill>
            </a:endParaRPr>
          </a:p>
          <a:p>
            <a:pPr algn="l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9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حرف</a:t>
            </a:r>
          </a:p>
          <a:p>
            <a:pPr algn="ctr"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99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خ</a:t>
            </a:r>
            <a:endParaRPr lang="en-US" altLang="ar-SA" sz="1100" dirty="0">
              <a:solidFill>
                <a:schemeClr val="bg1">
                  <a:lumMod val="95000"/>
                </a:schemeClr>
              </a:solidFill>
            </a:endParaRPr>
          </a:p>
          <a:p>
            <a:pPr algn="l" defTabSz="1628378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ar-SA" sz="4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0226510" y="5788258"/>
            <a:ext cx="1965490" cy="108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62822" tIns="81411" rIns="162822" bIns="81411" numCol="1" anchor="ctr" anchorCtr="0" compatLnSpc="1">
            <a:prstTxWarp prst="textNoShape">
              <a:avLst/>
            </a:prstTxWarp>
            <a:spAutoFit/>
          </a:bodyPr>
          <a:lstStyle/>
          <a:p>
            <a:pPr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إعداد المعلمة</a:t>
            </a:r>
            <a:endParaRPr lang="en-US" altLang="ar-SA" sz="100" dirty="0"/>
          </a:p>
          <a:p>
            <a:pPr defTabSz="16283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JO" altLang="ar-SA" sz="28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هلا ابوكوارع</a:t>
            </a:r>
            <a:endParaRPr lang="ar-SA" altLang="ar-S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E9433-E094-7B3C-F0FF-BABE9B07A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309" y="334433"/>
            <a:ext cx="1964555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5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A68309-6A72-45C5-B2A1-128AC20EE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19428"/>
          <a:stretch/>
        </p:blipFill>
        <p:spPr>
          <a:xfrm>
            <a:off x="0" y="-47"/>
            <a:ext cx="12204000" cy="6944423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4B25482E-4803-436D-8FE9-F99E3C85CA84}"/>
              </a:ext>
            </a:extLst>
          </p:cNvPr>
          <p:cNvSpPr/>
          <p:nvPr/>
        </p:nvSpPr>
        <p:spPr>
          <a:xfrm>
            <a:off x="2328727" y="1541419"/>
            <a:ext cx="7452000" cy="33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768B649-CF18-4491-AF69-FBE3BB58F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1"/>
          <a:stretch/>
        </p:blipFill>
        <p:spPr>
          <a:xfrm>
            <a:off x="2304052" y="2110378"/>
            <a:ext cx="7524000" cy="250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6458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08457CA-B2D8-49C0-9C1F-AA8FB653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" y="6246391"/>
            <a:ext cx="540000" cy="5565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53B9291-65D7-48E2-9CFB-20A94B794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00" b="17980"/>
          <a:stretch/>
        </p:blipFill>
        <p:spPr>
          <a:xfrm>
            <a:off x="-1" y="0"/>
            <a:ext cx="12214508" cy="68760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2B38AA88-EEC4-4CB7-880E-8ECDCA0F8CDF}"/>
              </a:ext>
            </a:extLst>
          </p:cNvPr>
          <p:cNvGrpSpPr/>
          <p:nvPr/>
        </p:nvGrpSpPr>
        <p:grpSpPr>
          <a:xfrm>
            <a:off x="8170880" y="455704"/>
            <a:ext cx="3960000" cy="5334981"/>
            <a:chOff x="8212083" y="1016047"/>
            <a:chExt cx="3960000" cy="5334981"/>
          </a:xfrm>
        </p:grpSpPr>
        <p:pic>
          <p:nvPicPr>
            <p:cNvPr id="6" name="Picture 4" descr="أربيل التعلم ، 黑板, المستطيل, وغيرها png">
              <a:extLst>
                <a:ext uri="{FF2B5EF4-FFF2-40B4-BE49-F238E27FC236}">
                  <a16:creationId xmlns:a16="http://schemas.microsoft.com/office/drawing/2014/main" id="{09417D59-3650-4AA6-A32E-5F6BCEFBC2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75" b="97375" l="10000" r="90000">
                          <a14:foregroundMark x1="54111" y1="5875" x2="56556" y2="16500"/>
                          <a14:foregroundMark x1="46444" y1="4250" x2="43556" y2="19000"/>
                          <a14:foregroundMark x1="55222" y1="4000" x2="58111" y2="18000"/>
                          <a14:foregroundMark x1="45889" y1="3375" x2="46778" y2="22000"/>
                          <a14:foregroundMark x1="32889" y1="96250" x2="35889" y2="83750"/>
                          <a14:foregroundMark x1="66889" y1="97125" x2="66778" y2="91000"/>
                          <a14:foregroundMark x1="35000" y1="97375" x2="34333" y2="89500"/>
                          <a14:foregroundMark x1="34333" y1="89500" x2="34333" y2="8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5" r="11338"/>
            <a:stretch/>
          </p:blipFill>
          <p:spPr bwMode="auto">
            <a:xfrm>
              <a:off x="8212083" y="1016047"/>
              <a:ext cx="3960000" cy="533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28A09BC-06B1-4130-A605-A3B0B94A1C12}"/>
                </a:ext>
              </a:extLst>
            </p:cNvPr>
            <p:cNvSpPr/>
            <p:nvPr/>
          </p:nvSpPr>
          <p:spPr>
            <a:xfrm>
              <a:off x="8410083" y="1748017"/>
              <a:ext cx="3564000" cy="30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5EDDD77-F447-403D-B246-F7F9407048AF}"/>
              </a:ext>
            </a:extLst>
          </p:cNvPr>
          <p:cNvGrpSpPr/>
          <p:nvPr/>
        </p:nvGrpSpPr>
        <p:grpSpPr>
          <a:xfrm>
            <a:off x="4127253" y="455704"/>
            <a:ext cx="3960000" cy="5334981"/>
            <a:chOff x="8212083" y="1016047"/>
            <a:chExt cx="3960000" cy="5334981"/>
          </a:xfrm>
        </p:grpSpPr>
        <p:pic>
          <p:nvPicPr>
            <p:cNvPr id="11" name="Picture 4" descr="أربيل التعلم ، 黑板, المستطيل, وغيرها png">
              <a:extLst>
                <a:ext uri="{FF2B5EF4-FFF2-40B4-BE49-F238E27FC236}">
                  <a16:creationId xmlns:a16="http://schemas.microsoft.com/office/drawing/2014/main" id="{EF595C61-BD8C-4668-A17C-B5103EB884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75" b="97375" l="10000" r="90000">
                          <a14:foregroundMark x1="54111" y1="5875" x2="56556" y2="16500"/>
                          <a14:foregroundMark x1="46444" y1="4250" x2="43556" y2="19000"/>
                          <a14:foregroundMark x1="55222" y1="4000" x2="58111" y2="18000"/>
                          <a14:foregroundMark x1="45889" y1="3375" x2="46778" y2="22000"/>
                          <a14:foregroundMark x1="32889" y1="96250" x2="35889" y2="83750"/>
                          <a14:foregroundMark x1="66889" y1="97125" x2="66778" y2="91000"/>
                          <a14:foregroundMark x1="35000" y1="97375" x2="34333" y2="89500"/>
                          <a14:foregroundMark x1="34333" y1="89500" x2="34333" y2="8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5" r="11338"/>
            <a:stretch/>
          </p:blipFill>
          <p:spPr bwMode="auto">
            <a:xfrm>
              <a:off x="8212083" y="1016047"/>
              <a:ext cx="3960000" cy="533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8D289CA3-FEE6-4A5E-BCAE-5C42C73D375B}"/>
                </a:ext>
              </a:extLst>
            </p:cNvPr>
            <p:cNvSpPr/>
            <p:nvPr/>
          </p:nvSpPr>
          <p:spPr>
            <a:xfrm>
              <a:off x="8410083" y="1748017"/>
              <a:ext cx="3564000" cy="30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E2FA8A9D-4FED-4027-8514-3E41549D23A1}"/>
              </a:ext>
            </a:extLst>
          </p:cNvPr>
          <p:cNvGrpSpPr/>
          <p:nvPr/>
        </p:nvGrpSpPr>
        <p:grpSpPr>
          <a:xfrm>
            <a:off x="83626" y="455704"/>
            <a:ext cx="3960000" cy="5334981"/>
            <a:chOff x="8212083" y="1016047"/>
            <a:chExt cx="3960000" cy="5334981"/>
          </a:xfrm>
        </p:grpSpPr>
        <p:pic>
          <p:nvPicPr>
            <p:cNvPr id="17" name="Picture 4" descr="أربيل التعلم ، 黑板, المستطيل, وغيرها png">
              <a:extLst>
                <a:ext uri="{FF2B5EF4-FFF2-40B4-BE49-F238E27FC236}">
                  <a16:creationId xmlns:a16="http://schemas.microsoft.com/office/drawing/2014/main" id="{5E5B0E28-10CD-46E8-B2F9-68973BD49C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75" b="97375" l="10000" r="90000">
                          <a14:foregroundMark x1="54111" y1="5875" x2="56556" y2="16500"/>
                          <a14:foregroundMark x1="46444" y1="4250" x2="43556" y2="19000"/>
                          <a14:foregroundMark x1="55222" y1="4000" x2="58111" y2="18000"/>
                          <a14:foregroundMark x1="45889" y1="3375" x2="46778" y2="22000"/>
                          <a14:foregroundMark x1="32889" y1="96250" x2="35889" y2="83750"/>
                          <a14:foregroundMark x1="66889" y1="97125" x2="66778" y2="91000"/>
                          <a14:foregroundMark x1="35000" y1="97375" x2="34333" y2="89500"/>
                          <a14:foregroundMark x1="34333" y1="89500" x2="34333" y2="8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5" r="11338"/>
            <a:stretch/>
          </p:blipFill>
          <p:spPr bwMode="auto">
            <a:xfrm>
              <a:off x="8212083" y="1016047"/>
              <a:ext cx="3960000" cy="533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1193AC22-7F5D-4A81-A1D8-14CD3407EAB6}"/>
                </a:ext>
              </a:extLst>
            </p:cNvPr>
            <p:cNvSpPr/>
            <p:nvPr/>
          </p:nvSpPr>
          <p:spPr>
            <a:xfrm>
              <a:off x="8410083" y="1748017"/>
              <a:ext cx="3564000" cy="30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وسيلة شرح مع سهم إلى الأسفل 23">
            <a:extLst>
              <a:ext uri="{FF2B5EF4-FFF2-40B4-BE49-F238E27FC236}">
                <a16:creationId xmlns:a16="http://schemas.microsoft.com/office/drawing/2014/main" id="{2373771E-BB82-44AF-B1E3-0563EB68BE5B}"/>
              </a:ext>
            </a:extLst>
          </p:cNvPr>
          <p:cNvSpPr/>
          <p:nvPr/>
        </p:nvSpPr>
        <p:spPr>
          <a:xfrm>
            <a:off x="9429443" y="1250020"/>
            <a:ext cx="1440000" cy="720000"/>
          </a:xfrm>
          <a:prstGeom prst="downArrowCallou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0" name="مخطط انسيابي: رابط 19">
            <a:extLst>
              <a:ext uri="{FF2B5EF4-FFF2-40B4-BE49-F238E27FC236}">
                <a16:creationId xmlns:a16="http://schemas.microsoft.com/office/drawing/2014/main" id="{9C1C70CC-4F5D-44DF-96BA-5FE971D1D2C2}"/>
              </a:ext>
            </a:extLst>
          </p:cNvPr>
          <p:cNvSpPr/>
          <p:nvPr/>
        </p:nvSpPr>
        <p:spPr>
          <a:xfrm>
            <a:off x="10398864" y="1292787"/>
            <a:ext cx="360000" cy="36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1" name="مخطط انسيابي: رابط 20">
            <a:extLst>
              <a:ext uri="{FF2B5EF4-FFF2-40B4-BE49-F238E27FC236}">
                <a16:creationId xmlns:a16="http://schemas.microsoft.com/office/drawing/2014/main" id="{8F5EFA7D-1C7E-4C5F-BC74-8602D3A2837D}"/>
              </a:ext>
            </a:extLst>
          </p:cNvPr>
          <p:cNvSpPr/>
          <p:nvPr/>
        </p:nvSpPr>
        <p:spPr>
          <a:xfrm>
            <a:off x="9973749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2" name="مخطط انسيابي: رابط 21">
            <a:extLst>
              <a:ext uri="{FF2B5EF4-FFF2-40B4-BE49-F238E27FC236}">
                <a16:creationId xmlns:a16="http://schemas.microsoft.com/office/drawing/2014/main" id="{CD1C66E7-9553-4339-AFD1-BF1E4D23E49D}"/>
              </a:ext>
            </a:extLst>
          </p:cNvPr>
          <p:cNvSpPr/>
          <p:nvPr/>
        </p:nvSpPr>
        <p:spPr>
          <a:xfrm>
            <a:off x="9527904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5" name="وسيلة شرح مع سهم إلى الأسفل 23">
            <a:extLst>
              <a:ext uri="{FF2B5EF4-FFF2-40B4-BE49-F238E27FC236}">
                <a16:creationId xmlns:a16="http://schemas.microsoft.com/office/drawing/2014/main" id="{463EC13A-2725-4C5C-901C-3ED636FF2392}"/>
              </a:ext>
            </a:extLst>
          </p:cNvPr>
          <p:cNvSpPr/>
          <p:nvPr/>
        </p:nvSpPr>
        <p:spPr>
          <a:xfrm>
            <a:off x="5376000" y="1250020"/>
            <a:ext cx="1440000" cy="720000"/>
          </a:xfrm>
          <a:prstGeom prst="downArrowCallou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6" name="مخطط انسيابي: رابط 25">
            <a:extLst>
              <a:ext uri="{FF2B5EF4-FFF2-40B4-BE49-F238E27FC236}">
                <a16:creationId xmlns:a16="http://schemas.microsoft.com/office/drawing/2014/main" id="{7F339A09-77BE-40BD-92D6-CF0970EB052B}"/>
              </a:ext>
            </a:extLst>
          </p:cNvPr>
          <p:cNvSpPr/>
          <p:nvPr/>
        </p:nvSpPr>
        <p:spPr>
          <a:xfrm>
            <a:off x="5916000" y="1292787"/>
            <a:ext cx="360000" cy="36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7" name="مخطط انسيابي: رابط 26">
            <a:extLst>
              <a:ext uri="{FF2B5EF4-FFF2-40B4-BE49-F238E27FC236}">
                <a16:creationId xmlns:a16="http://schemas.microsoft.com/office/drawing/2014/main" id="{29208F26-E9D6-43A4-A5E5-31FA946E0A8A}"/>
              </a:ext>
            </a:extLst>
          </p:cNvPr>
          <p:cNvSpPr/>
          <p:nvPr/>
        </p:nvSpPr>
        <p:spPr>
          <a:xfrm>
            <a:off x="6357539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8" name="مخطط انسيابي: رابط 27">
            <a:extLst>
              <a:ext uri="{FF2B5EF4-FFF2-40B4-BE49-F238E27FC236}">
                <a16:creationId xmlns:a16="http://schemas.microsoft.com/office/drawing/2014/main" id="{18945F70-BE72-4441-B1CE-43EBEE8C8E7A}"/>
              </a:ext>
            </a:extLst>
          </p:cNvPr>
          <p:cNvSpPr/>
          <p:nvPr/>
        </p:nvSpPr>
        <p:spPr>
          <a:xfrm>
            <a:off x="5474461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29" name="وسيلة شرح مع سهم إلى الأسفل 23">
            <a:extLst>
              <a:ext uri="{FF2B5EF4-FFF2-40B4-BE49-F238E27FC236}">
                <a16:creationId xmlns:a16="http://schemas.microsoft.com/office/drawing/2014/main" id="{E76D76E5-4B7F-4257-97EF-0B7DD1FDC47F}"/>
              </a:ext>
            </a:extLst>
          </p:cNvPr>
          <p:cNvSpPr/>
          <p:nvPr/>
        </p:nvSpPr>
        <p:spPr>
          <a:xfrm>
            <a:off x="1290825" y="1250020"/>
            <a:ext cx="1440000" cy="720000"/>
          </a:xfrm>
          <a:prstGeom prst="downArrowCallou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30" name="مخطط انسيابي: رابط 29">
            <a:extLst>
              <a:ext uri="{FF2B5EF4-FFF2-40B4-BE49-F238E27FC236}">
                <a16:creationId xmlns:a16="http://schemas.microsoft.com/office/drawing/2014/main" id="{E9127A2B-B370-442D-AC0C-8E6DFF79E23B}"/>
              </a:ext>
            </a:extLst>
          </p:cNvPr>
          <p:cNvSpPr/>
          <p:nvPr/>
        </p:nvSpPr>
        <p:spPr>
          <a:xfrm>
            <a:off x="1416996" y="1296993"/>
            <a:ext cx="360000" cy="3600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31" name="مخطط انسيابي: رابط 30">
            <a:extLst>
              <a:ext uri="{FF2B5EF4-FFF2-40B4-BE49-F238E27FC236}">
                <a16:creationId xmlns:a16="http://schemas.microsoft.com/office/drawing/2014/main" id="{46BB76F9-1718-47F3-BF91-32308DBAC4DC}"/>
              </a:ext>
            </a:extLst>
          </p:cNvPr>
          <p:cNvSpPr/>
          <p:nvPr/>
        </p:nvSpPr>
        <p:spPr>
          <a:xfrm>
            <a:off x="1835131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sp>
        <p:nvSpPr>
          <p:cNvPr id="32" name="مخطط انسيابي: رابط 31">
            <a:extLst>
              <a:ext uri="{FF2B5EF4-FFF2-40B4-BE49-F238E27FC236}">
                <a16:creationId xmlns:a16="http://schemas.microsoft.com/office/drawing/2014/main" id="{7D639082-D513-47C2-8A71-4748EEB7C6B7}"/>
              </a:ext>
            </a:extLst>
          </p:cNvPr>
          <p:cNvSpPr/>
          <p:nvPr/>
        </p:nvSpPr>
        <p:spPr>
          <a:xfrm>
            <a:off x="2252038" y="1292787"/>
            <a:ext cx="360000" cy="360000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317"/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5AA3F80-E246-460C-87ED-2B0F1770C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198" y="2049712"/>
            <a:ext cx="2736000" cy="1668299"/>
          </a:xfrm>
          <a:prstGeom prst="rect">
            <a:avLst/>
          </a:prstGeom>
        </p:spPr>
      </p:pic>
      <p:sp>
        <p:nvSpPr>
          <p:cNvPr id="33" name="Rectangle 9">
            <a:extLst>
              <a:ext uri="{FF2B5EF4-FFF2-40B4-BE49-F238E27FC236}">
                <a16:creationId xmlns:a16="http://schemas.microsoft.com/office/drawing/2014/main" id="{F58E48DC-6129-4B17-82CC-A32D19142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1921" y="3514740"/>
            <a:ext cx="1422185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خ</a:t>
            </a: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بز</a:t>
            </a:r>
            <a:endParaRPr kumimoji="0" lang="en-US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14251269-3FC2-4A4D-9DFB-7E2924B80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91" l="9894" r="897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818" y="1630803"/>
            <a:ext cx="3456000" cy="2173742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88ACD218-6FB0-40CB-8013-923F86B617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5" b="100000" l="9459" r="89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049" y="1942315"/>
            <a:ext cx="3096000" cy="1788578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6D69A38B-C943-4B88-8681-054E1FF98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327" y="3541671"/>
            <a:ext cx="1555234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ن</a:t>
            </a: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خـ</a:t>
            </a: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</a:t>
            </a:r>
            <a:endParaRPr kumimoji="0" lang="en-US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id="{D8FD0738-1D88-41DC-AC4F-0BED0935E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631" y="3514740"/>
            <a:ext cx="142539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ar-S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بطي</a:t>
            </a:r>
            <a:r>
              <a:rPr kumimoji="0" lang="ar-SA" altLang="ar-SA" sz="4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</a:t>
            </a:r>
            <a:endParaRPr kumimoji="0" lang="en-US" altLang="ar-SA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endParaRPr kumimoji="0" lang="ar-SA" altLang="ar-SA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4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2" grpId="0" animBg="1"/>
      <p:bldP spid="25" grpId="0" animBg="1"/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0" grpId="1" animBg="1"/>
      <p:bldP spid="31" grpId="0" animBg="1"/>
      <p:bldP spid="32" grpId="0" animBg="1"/>
      <p:bldP spid="33" grpId="0"/>
      <p:bldP spid="35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7B19923-0119-4D7C-AA91-E3EC89576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25" b="20000"/>
          <a:stretch/>
        </p:blipFill>
        <p:spPr>
          <a:xfrm>
            <a:off x="-1442" y="0"/>
            <a:ext cx="12204000" cy="6927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E765C303-5CA1-4AFF-8C65-8E506F02B336}"/>
              </a:ext>
            </a:extLst>
          </p:cNvPr>
          <p:cNvSpPr txBox="1"/>
          <p:nvPr/>
        </p:nvSpPr>
        <p:spPr>
          <a:xfrm>
            <a:off x="2326526" y="2559315"/>
            <a:ext cx="7231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8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طريقة كتابة الحرف</a:t>
            </a:r>
            <a:endParaRPr lang="en-US" sz="88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91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E195FCF5-0D0B-4608-8C19-C2DE4FAD5F22}"/>
              </a:ext>
            </a:extLst>
          </p:cNvPr>
          <p:cNvGrpSpPr/>
          <p:nvPr/>
        </p:nvGrpSpPr>
        <p:grpSpPr>
          <a:xfrm>
            <a:off x="0" y="0"/>
            <a:ext cx="12192002" cy="6970760"/>
            <a:chOff x="581467" y="22187"/>
            <a:chExt cx="11162220" cy="685381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E3F5DDAA-9377-4B98-BC4E-742853DF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7" t="2447" r="5259" b="12562"/>
            <a:stretch/>
          </p:blipFill>
          <p:spPr>
            <a:xfrm>
              <a:off x="2737170" y="22187"/>
              <a:ext cx="8142517" cy="6853812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44C2D36-6802-456B-91A9-14D4020A9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721" b="88536" l="3300" r="33500">
                          <a14:foregroundMark x1="9000" y1="66402" x2="8200" y2="75028"/>
                          <a14:foregroundMark x1="20208" y1="67705" x2="20500" y2="73099"/>
                          <a14:foregroundMark x1="20500" y1="73099" x2="20500" y2="73326"/>
                          <a14:foregroundMark x1="31928" y1="68577" x2="31500" y2="84222"/>
                          <a14:foregroundMark x1="33400" y1="68785" x2="33400" y2="87855"/>
                          <a14:foregroundMark x1="15800" y1="88536" x2="22000" y2="88536"/>
                          <a14:foregroundMark x1="8300" y1="66288" x2="6900" y2="68218"/>
                          <a14:backgroundMark x1="20200" y1="65380" x2="17700" y2="68218"/>
                          <a14:backgroundMark x1="19000" y1="66629" x2="17400" y2="68445"/>
                          <a14:backgroundMark x1="31800" y1="65721" x2="34000" y2="68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" t="65385" r="66294" b="12000"/>
            <a:stretch/>
          </p:blipFill>
          <p:spPr>
            <a:xfrm>
              <a:off x="581467" y="5108917"/>
              <a:ext cx="2597831" cy="1767083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4D5CC07-8613-4E65-AC4E-0B908CDC2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5948" b="87401" l="75700" r="97700">
                          <a14:foregroundMark x1="89000" y1="66969" x2="87900" y2="83314"/>
                          <a14:foregroundMark x1="87900" y1="83314" x2="87900" y2="83314"/>
                          <a14:foregroundMark x1="76800" y1="86947" x2="84200" y2="87514"/>
                          <a14:foregroundMark x1="84200" y1="87514" x2="95000" y2="86379"/>
                          <a14:foregroundMark x1="77000" y1="68104" x2="77300" y2="81385"/>
                          <a14:foregroundMark x1="77300" y1="67877" x2="77800" y2="85358"/>
                          <a14:foregroundMark x1="75900" y1="68558" x2="76700" y2="86152"/>
                          <a14:foregroundMark x1="76700" y1="86152" x2="76300" y2="87174"/>
                          <a14:foregroundMark x1="76500" y1="87514" x2="97100" y2="86833"/>
                          <a14:foregroundMark x1="97700" y1="84563" x2="81700" y2="85358"/>
                          <a14:foregroundMark x1="81700" y1="85358" x2="81700" y2="85358"/>
                          <a14:foregroundMark x1="75700" y1="86379" x2="84400" y2="87628"/>
                          <a14:foregroundMark x1="84400" y1="87628" x2="90400" y2="87514"/>
                          <a14:foregroundMark x1="90400" y1="87514" x2="97300" y2="87514"/>
                          <a14:foregroundMark x1="75700" y1="83768" x2="76500" y2="83768"/>
                          <a14:foregroundMark x1="77600" y1="65948" x2="77100" y2="75482"/>
                          <a14:foregroundMark x1="88400" y1="66742" x2="88400" y2="66742"/>
                          <a14:foregroundMark x1="87600" y1="67537" x2="87600" y2="67537"/>
                          <a14:foregroundMark x1="87300" y1="68104" x2="89000" y2="662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35" t="65385" r="6921" b="12000"/>
            <a:stretch/>
          </p:blipFill>
          <p:spPr>
            <a:xfrm>
              <a:off x="10187696" y="5108916"/>
              <a:ext cx="1555991" cy="1767083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BD82C206-4CB6-4F0F-8840-B0EE9767CF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9" r="12474" b="26327"/>
          <a:stretch/>
        </p:blipFill>
        <p:spPr>
          <a:xfrm>
            <a:off x="4454585" y="1473201"/>
            <a:ext cx="4608000" cy="295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0062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138A3C4-7FCE-42A8-99C6-1A5CE32BC8BA}"/>
              </a:ext>
            </a:extLst>
          </p:cNvPr>
          <p:cNvSpPr txBox="1"/>
          <p:nvPr/>
        </p:nvSpPr>
        <p:spPr>
          <a:xfrm>
            <a:off x="3062279" y="2181497"/>
            <a:ext cx="6054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مواضع الحرف</a:t>
            </a:r>
            <a:endParaRPr lang="en-US" sz="96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0673924-91CC-4DD5-86DA-7E752A8AB5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78" r="3725" b="20762"/>
          <a:stretch/>
        </p:blipFill>
        <p:spPr>
          <a:xfrm>
            <a:off x="1" y="0"/>
            <a:ext cx="12236146" cy="6876000"/>
          </a:xfrm>
          <a:prstGeom prst="rect">
            <a:avLst/>
          </a:prstGeom>
        </p:spPr>
      </p:pic>
      <p:pic>
        <p:nvPicPr>
          <p:cNvPr id="3" name="كتابة حرف خ">
            <a:hlinkClick r:id="" action="ppaction://media"/>
            <a:extLst>
              <a:ext uri="{FF2B5EF4-FFF2-40B4-BE49-F238E27FC236}">
                <a16:creationId xmlns:a16="http://schemas.microsoft.com/office/drawing/2014/main" id="{A43B26B9-4211-4C27-9B14-294DBB896B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983" end="1070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5440" y="1349160"/>
            <a:ext cx="9072000" cy="5103000"/>
          </a:xfrm>
          <a:prstGeom prst="rect">
            <a:avLst/>
          </a:prstGeom>
          <a:ln w="127000" cap="sq">
            <a:solidFill>
              <a:srgbClr val="6C310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522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FEE25A5-9641-46A2-86D6-56FA216C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8"/>
            <a:ext cx="12204000" cy="6852221"/>
          </a:xfrm>
          <a:prstGeom prst="rect">
            <a:avLst/>
          </a:prstGeom>
        </p:spPr>
      </p:pic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838F1F65-8F2B-4188-A4D8-3E864AF2B625}"/>
              </a:ext>
            </a:extLst>
          </p:cNvPr>
          <p:cNvGraphicFramePr>
            <a:graphicFrameLocks noGrp="1"/>
          </p:cNvGraphicFramePr>
          <p:nvPr/>
        </p:nvGraphicFramePr>
        <p:xfrm>
          <a:off x="2496000" y="1279021"/>
          <a:ext cx="7199999" cy="3879469"/>
        </p:xfrm>
        <a:graphic>
          <a:graphicData uri="http://schemas.openxmlformats.org/drawingml/2006/table">
            <a:tbl>
              <a:tblPr rtl="1" firstRow="1" firstCol="1" bandRow="1"/>
              <a:tblGrid>
                <a:gridCol w="239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857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6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خ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6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خ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10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66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خ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947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771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S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DecoType Naskh Special" panose="02010000000000000000" pitchFamily="2" charset="-78"/>
                      </a:endParaRPr>
                    </a:p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SA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ecoType Naskh Special" panose="02010000000000000000" pitchFamily="2" charset="-78"/>
                        </a:rPr>
                        <a:t> 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21923" marR="1219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id="{6B857556-4D09-4104-A801-1990B3A1CC74}"/>
              </a:ext>
            </a:extLst>
          </p:cNvPr>
          <p:cNvSpPr txBox="1"/>
          <p:nvPr/>
        </p:nvSpPr>
        <p:spPr>
          <a:xfrm>
            <a:off x="8170980" y="2215607"/>
            <a:ext cx="734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cs typeface="ABO SLMAN Alomar  منقط  1" pitchFamily="2" charset="-78"/>
              </a:rPr>
              <a:t>خ</a:t>
            </a:r>
            <a:endParaRPr lang="en-US" sz="8000" b="1" dirty="0">
              <a:cs typeface="ABO SLMAN Alomar  منقط  1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BF7392B-C238-4511-A727-BE283E9FCFA4}"/>
              </a:ext>
            </a:extLst>
          </p:cNvPr>
          <p:cNvSpPr txBox="1"/>
          <p:nvPr/>
        </p:nvSpPr>
        <p:spPr>
          <a:xfrm>
            <a:off x="3371944" y="2208768"/>
            <a:ext cx="734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cs typeface="ABO SLMAN Alomar  منقط  1" pitchFamily="2" charset="-78"/>
              </a:rPr>
              <a:t>خ</a:t>
            </a:r>
            <a:endParaRPr lang="en-US" sz="8000" b="1" dirty="0">
              <a:cs typeface="ABO SLMAN Alomar  منقط  1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ACBFDB1-B9BF-4A20-9133-AFA31E2D781F}"/>
              </a:ext>
            </a:extLst>
          </p:cNvPr>
          <p:cNvSpPr txBox="1"/>
          <p:nvPr/>
        </p:nvSpPr>
        <p:spPr>
          <a:xfrm>
            <a:off x="5771462" y="2208769"/>
            <a:ext cx="734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8000" b="1" dirty="0">
                <a:cs typeface="ABO SLMAN Alomar  منقط  1" pitchFamily="2" charset="-78"/>
              </a:rPr>
              <a:t>خ</a:t>
            </a:r>
            <a:endParaRPr lang="en-US" sz="8000" b="1" dirty="0">
              <a:cs typeface="ABO SLMAN Alomar  منقط 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4025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F82C18-F776-467C-AFB8-356921358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62" b="19429"/>
          <a:stretch/>
        </p:blipFill>
        <p:spPr>
          <a:xfrm>
            <a:off x="-1" y="0"/>
            <a:ext cx="12276157" cy="6876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BCE5146-F6B7-4DDD-B9F5-C9FA922F384F}"/>
              </a:ext>
            </a:extLst>
          </p:cNvPr>
          <p:cNvSpPr txBox="1"/>
          <p:nvPr/>
        </p:nvSpPr>
        <p:spPr>
          <a:xfrm>
            <a:off x="5052256" y="5489501"/>
            <a:ext cx="32079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أوجد حرف</a:t>
            </a:r>
            <a:endParaRPr lang="en-US" sz="9600" b="1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9889024-4BD9-4543-9A9D-9DDFC6BA3B6D}"/>
              </a:ext>
            </a:extLst>
          </p:cNvPr>
          <p:cNvSpPr txBox="1"/>
          <p:nvPr/>
        </p:nvSpPr>
        <p:spPr>
          <a:xfrm>
            <a:off x="4150470" y="5074894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8D60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F8D608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942BBAC-D818-48C4-84D6-86451B551256}"/>
              </a:ext>
            </a:extLst>
          </p:cNvPr>
          <p:cNvSpPr txBox="1"/>
          <p:nvPr/>
        </p:nvSpPr>
        <p:spPr>
          <a:xfrm>
            <a:off x="9467916" y="490489"/>
            <a:ext cx="71686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ع</a:t>
            </a:r>
            <a:endParaRPr lang="en-US" sz="11500" b="1" dirty="0">
              <a:solidFill>
                <a:schemeClr val="bg1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6A446BC-44AB-4E04-A62D-59112FD9444D}"/>
              </a:ext>
            </a:extLst>
          </p:cNvPr>
          <p:cNvSpPr txBox="1"/>
          <p:nvPr/>
        </p:nvSpPr>
        <p:spPr>
          <a:xfrm>
            <a:off x="7546015" y="490489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F3399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FF3399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16A0E5-E5A4-4B10-8BAF-30120679BD5C}"/>
              </a:ext>
            </a:extLst>
          </p:cNvPr>
          <p:cNvSpPr txBox="1"/>
          <p:nvPr/>
        </p:nvSpPr>
        <p:spPr>
          <a:xfrm>
            <a:off x="7280076" y="2132055"/>
            <a:ext cx="9364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00B0F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ط</a:t>
            </a:r>
            <a:endParaRPr lang="en-US" sz="11500" b="1" dirty="0">
              <a:solidFill>
                <a:srgbClr val="00B0F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AAA5EF2-17DA-459C-A1EC-AE8845A2F095}"/>
              </a:ext>
            </a:extLst>
          </p:cNvPr>
          <p:cNvSpPr txBox="1"/>
          <p:nvPr/>
        </p:nvSpPr>
        <p:spPr>
          <a:xfrm>
            <a:off x="5974594" y="516615"/>
            <a:ext cx="5741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0070C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د</a:t>
            </a:r>
            <a:endParaRPr lang="en-US" sz="11500" b="1" dirty="0">
              <a:solidFill>
                <a:srgbClr val="0070C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78FB0C-2897-4DED-AD13-2ED465E7D07F}"/>
              </a:ext>
            </a:extLst>
          </p:cNvPr>
          <p:cNvSpPr txBox="1"/>
          <p:nvPr/>
        </p:nvSpPr>
        <p:spPr>
          <a:xfrm>
            <a:off x="4068716" y="491563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00B05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00B05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C1FE96F-6D1E-4B39-8C95-B5813D18F1D8}"/>
              </a:ext>
            </a:extLst>
          </p:cNvPr>
          <p:cNvSpPr txBox="1"/>
          <p:nvPr/>
        </p:nvSpPr>
        <p:spPr>
          <a:xfrm>
            <a:off x="1734543" y="503552"/>
            <a:ext cx="1007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8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ب</a:t>
            </a:r>
            <a:endParaRPr lang="en-US" sz="11500" b="1" dirty="0">
              <a:solidFill>
                <a:srgbClr val="80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D73EA11-E44E-41B1-9021-1C19B89128F4}"/>
              </a:ext>
            </a:extLst>
          </p:cNvPr>
          <p:cNvSpPr txBox="1"/>
          <p:nvPr/>
        </p:nvSpPr>
        <p:spPr>
          <a:xfrm>
            <a:off x="9265196" y="2140602"/>
            <a:ext cx="1007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FFF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ث</a:t>
            </a:r>
            <a:endParaRPr lang="en-US" sz="11500" b="1" dirty="0">
              <a:solidFill>
                <a:srgbClr val="FFFF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2C723DB-5BA9-40D6-949E-2DA4D0AB1C44}"/>
              </a:ext>
            </a:extLst>
          </p:cNvPr>
          <p:cNvSpPr txBox="1"/>
          <p:nvPr/>
        </p:nvSpPr>
        <p:spPr>
          <a:xfrm>
            <a:off x="5977800" y="2140602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8D60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F8D608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0BB2397-E2B3-406A-9B24-1D0A4D494447}"/>
              </a:ext>
            </a:extLst>
          </p:cNvPr>
          <p:cNvSpPr txBox="1"/>
          <p:nvPr/>
        </p:nvSpPr>
        <p:spPr>
          <a:xfrm>
            <a:off x="3950398" y="2205468"/>
            <a:ext cx="6126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F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ر</a:t>
            </a:r>
            <a:endParaRPr lang="en-US" sz="11500" b="1" dirty="0">
              <a:solidFill>
                <a:srgbClr val="FF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2336BF7-F3BF-4FB8-8EA6-A55607A67829}"/>
              </a:ext>
            </a:extLst>
          </p:cNvPr>
          <p:cNvSpPr txBox="1"/>
          <p:nvPr/>
        </p:nvSpPr>
        <p:spPr>
          <a:xfrm>
            <a:off x="2027813" y="2119008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66FF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66FF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54A017C-62E2-437D-8ED2-DF60A3234FBB}"/>
              </a:ext>
            </a:extLst>
          </p:cNvPr>
          <p:cNvSpPr txBox="1"/>
          <p:nvPr/>
        </p:nvSpPr>
        <p:spPr>
          <a:xfrm>
            <a:off x="9445563" y="3738249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chemeClr val="accent6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chemeClr val="accent6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1FAA46-EA70-46EA-B9D1-13C3E37B32C1}"/>
              </a:ext>
            </a:extLst>
          </p:cNvPr>
          <p:cNvSpPr txBox="1"/>
          <p:nvPr/>
        </p:nvSpPr>
        <p:spPr>
          <a:xfrm>
            <a:off x="7481805" y="3759809"/>
            <a:ext cx="1085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ش</a:t>
            </a:r>
            <a:endParaRPr lang="en-US" sz="115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37E327E-BA2C-4472-BE39-BD6DAC6DB063}"/>
              </a:ext>
            </a:extLst>
          </p:cNvPr>
          <p:cNvSpPr txBox="1"/>
          <p:nvPr/>
        </p:nvSpPr>
        <p:spPr>
          <a:xfrm>
            <a:off x="3973206" y="3721508"/>
            <a:ext cx="78739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FF3399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خ</a:t>
            </a:r>
            <a:endParaRPr lang="en-US" sz="11500" b="1" dirty="0">
              <a:solidFill>
                <a:srgbClr val="FF3399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8B6D74D-1E2E-482E-A56C-D904BA430D00}"/>
              </a:ext>
            </a:extLst>
          </p:cNvPr>
          <p:cNvSpPr txBox="1"/>
          <p:nvPr/>
        </p:nvSpPr>
        <p:spPr>
          <a:xfrm>
            <a:off x="2412499" y="3786443"/>
            <a:ext cx="3866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أ</a:t>
            </a:r>
            <a:endParaRPr lang="en-US" sz="115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DEA07F4-E3FE-4B50-BF01-4A8C69A3835D}"/>
              </a:ext>
            </a:extLst>
          </p:cNvPr>
          <p:cNvSpPr txBox="1"/>
          <p:nvPr/>
        </p:nvSpPr>
        <p:spPr>
          <a:xfrm>
            <a:off x="6000011" y="3790742"/>
            <a:ext cx="57579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chemeClr val="tx2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ذ</a:t>
            </a:r>
            <a:endParaRPr lang="en-US" sz="11500" b="1" dirty="0">
              <a:solidFill>
                <a:schemeClr val="tx2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17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3254F18-7A82-41B5-BA5F-36CED436C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880193" y="1209557"/>
            <a:ext cx="6104556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C000"/>
                </a:solidFill>
              </a:rPr>
              <a:t>أختار الحركة المناسبة :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7869842" y="-618565"/>
            <a:ext cx="184731" cy="29465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18547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9459885" y="3180277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خُـ</a:t>
            </a:r>
            <a:endParaRPr lang="ar-SA" sz="12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9449474" y="4331624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خِـ</a:t>
            </a:r>
            <a:endParaRPr lang="ar-SA" sz="12800" b="1" dirty="0">
              <a:solidFill>
                <a:srgbClr val="FF0000"/>
              </a:solidFill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3265">
            <a:off x="6261445" y="3878970"/>
            <a:ext cx="1656000" cy="1629665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5345049" y="3063121"/>
            <a:ext cx="21403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خـاتم</a:t>
            </a:r>
          </a:p>
        </p:txBody>
      </p:sp>
      <p:pic>
        <p:nvPicPr>
          <p:cNvPr id="2" name="ممتاز">
            <a:hlinkClick r:id="" action="ppaction://media"/>
            <a:extLst>
              <a:ext uri="{FF2B5EF4-FFF2-40B4-BE49-F238E27FC236}">
                <a16:creationId xmlns:a16="http://schemas.microsoft.com/office/drawing/2014/main" id="{C184D6C8-C03D-48C6-A247-C09CBAA24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837" y="6344645"/>
            <a:ext cx="360000" cy="3600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9496206" y="1859340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خَـ</a:t>
            </a:r>
            <a:endParaRPr lang="ar-SA" sz="10800" b="1" dirty="0">
              <a:solidFill>
                <a:srgbClr val="FF000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C7AB2D0-02F0-4CF7-8361-4125AC99A67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1222" y1="26333" x2="58778" y2="27667"/>
                        <a14:foregroundMark x1="67000" y1="32222" x2="68111" y2="39889"/>
                        <a14:foregroundMark x1="68111" y1="39889" x2="67778" y2="42667"/>
                        <a14:foregroundMark x1="37333" y1="39222" x2="37667" y2="49000"/>
                        <a14:foregroundMark x1="37333" y1="54333" x2="37222" y2="63111"/>
                        <a14:foregroundMark x1="37222" y1="63111" x2="40111" y2="68556"/>
                        <a14:foregroundMark x1="69111" y1="41111" x2="69111" y2="41111"/>
                        <a14:foregroundMark x1="42222" y1="69000" x2="42222" y2="69000"/>
                        <a14:foregroundMark x1="45667" y1="70111" x2="45667" y2="70111"/>
                        <a14:foregroundMark x1="68000" y1="43556" x2="68000" y2="43556"/>
                        <a14:foregroundMark x1="67111" y1="47667" x2="67111" y2="47667"/>
                        <a14:foregroundMark x1="65667" y1="52000" x2="65667" y2="52000"/>
                        <a14:foregroundMark x1="64556" y1="54889" x2="64556" y2="54889"/>
                        <a14:backgroundMark x1="39778" y1="72556" x2="53667" y2="78333"/>
                        <a14:backgroundMark x1="56111" y1="32000" x2="47778" y2="58444"/>
                        <a14:backgroundMark x1="54778" y1="69000" x2="57889" y2="66667"/>
                        <a14:backgroundMark x1="55000" y1="69333" x2="58222" y2="66444"/>
                        <a14:backgroundMark x1="54778" y1="68333" x2="58778" y2="65889"/>
                      </a14:backgroundRemoval>
                    </a14:imgEffect>
                  </a14:imgLayer>
                </a14:imgProps>
              </a:ext>
            </a:extLst>
          </a:blip>
          <a:srcRect l="19131" t="9613" r="28545" b="24606"/>
          <a:stretch/>
        </p:blipFill>
        <p:spPr>
          <a:xfrm rot="1768295">
            <a:off x="1601518" y="2530891"/>
            <a:ext cx="3588242" cy="451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3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672 L -0.25287 0.176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17B6138A-065B-48DE-9158-7755D1103C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7869842" y="-618565"/>
            <a:ext cx="184731" cy="29465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18547" b="1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3893841" y="1287906"/>
            <a:ext cx="6104556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C000"/>
                </a:solidFill>
              </a:rPr>
              <a:t>أختار الحركة المناسبة: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9412284" y="1868340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خَـ</a:t>
            </a:r>
            <a:endParaRPr lang="ar-SA" sz="10800" b="1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869842" y="-618565"/>
            <a:ext cx="184731" cy="29465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18547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9412285" y="4327692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خِـ</a:t>
            </a:r>
            <a:endParaRPr lang="ar-SA" sz="12800" b="1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3AF0C0F-384F-4078-9DE8-811383AAB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9" b="95515" l="2500" r="97500">
                        <a14:foregroundMark x1="60882" y1="2639" x2="53971" y2="23483"/>
                        <a14:foregroundMark x1="88235" y1="30343" x2="97647" y2="38522"/>
                        <a14:foregroundMark x1="11912" y1="50923" x2="2500" y2="79420"/>
                        <a14:foregroundMark x1="52206" y1="95515" x2="52206" y2="95515"/>
                        <a14:backgroundMark x1="52059" y1="88918" x2="52059" y2="88918"/>
                        <a14:backgroundMark x1="37794" y1="53298" x2="37794" y2="53298"/>
                        <a14:backgroundMark x1="39118" y1="54617" x2="39118" y2="54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17" y="2443245"/>
            <a:ext cx="5760000" cy="3210347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132328" y="2806645"/>
            <a:ext cx="311175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خــفاش</a:t>
            </a:r>
            <a:endParaRPr lang="ar-SA" sz="15483" b="1" dirty="0">
              <a:solidFill>
                <a:srgbClr val="0070C0"/>
              </a:solidFill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0265">
            <a:off x="5751775" y="3582896"/>
            <a:ext cx="1656000" cy="1629665"/>
          </a:xfrm>
          <a:prstGeom prst="rect">
            <a:avLst/>
          </a:prstGeom>
        </p:spPr>
      </p:pic>
      <p:pic>
        <p:nvPicPr>
          <p:cNvPr id="2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6CBAA36E-CC32-4DDE-869D-DD3A66922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4818" y="6246391"/>
            <a:ext cx="432000" cy="432000"/>
          </a:xfrm>
          <a:prstGeom prst="rect">
            <a:avLst/>
          </a:prstGeom>
        </p:spPr>
      </p:pic>
      <p:sp>
        <p:nvSpPr>
          <p:cNvPr id="20" name="مربع نص 19"/>
          <p:cNvSpPr txBox="1"/>
          <p:nvPr/>
        </p:nvSpPr>
        <p:spPr>
          <a:xfrm>
            <a:off x="9412285" y="3202071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خُـ</a:t>
            </a:r>
            <a:endParaRPr lang="ar-SA" sz="1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72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083 L -0.26602 -0.056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7869842" y="-618565"/>
            <a:ext cx="184731" cy="29465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18547" b="1" dirty="0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294FE62-3086-4167-9B58-9CAE07047A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0370" r="5015" b="22938"/>
          <a:stretch/>
        </p:blipFill>
        <p:spPr>
          <a:xfrm>
            <a:off x="-3" y="0"/>
            <a:ext cx="12425205" cy="6876000"/>
          </a:xfrm>
          <a:prstGeom prst="rect">
            <a:avLst/>
          </a:prstGeom>
        </p:spPr>
      </p:pic>
      <p:sp>
        <p:nvSpPr>
          <p:cNvPr id="16" name="مربع نص 15"/>
          <p:cNvSpPr txBox="1"/>
          <p:nvPr/>
        </p:nvSpPr>
        <p:spPr>
          <a:xfrm>
            <a:off x="4028682" y="1257891"/>
            <a:ext cx="6104556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C000"/>
                </a:solidFill>
              </a:rPr>
              <a:t>أختار الحركة المناسبة: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9418938" y="1810476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خَـ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4348066" y="2808217"/>
            <a:ext cx="2472152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خــيار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7869842" y="-618565"/>
            <a:ext cx="184731" cy="294651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sz="18547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9438489" y="3093175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خُـ</a:t>
            </a:r>
            <a:endParaRPr lang="ar-SA" sz="12800" b="1" dirty="0">
              <a:solidFill>
                <a:srgbClr val="FF0000"/>
              </a:solidFill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9418939" y="4302156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خِـ</a:t>
            </a:r>
            <a:endParaRPr lang="ar-SA" sz="12800" b="1" dirty="0">
              <a:solidFill>
                <a:srgbClr val="FF0000"/>
              </a:solidFill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3265">
            <a:off x="5429552" y="3767934"/>
            <a:ext cx="1656000" cy="1629665"/>
          </a:xfrm>
          <a:prstGeom prst="rect">
            <a:avLst/>
          </a:prstGeom>
        </p:spPr>
      </p:pic>
      <p:pic>
        <p:nvPicPr>
          <p:cNvPr id="14" name="ممتاز">
            <a:hlinkClick r:id="" action="ppaction://media"/>
            <a:extLst>
              <a:ext uri="{FF2B5EF4-FFF2-40B4-BE49-F238E27FC236}">
                <a16:creationId xmlns:a16="http://schemas.microsoft.com/office/drawing/2014/main" id="{87A07B87-4B6C-4222-A21A-7F43CE127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837" y="6344645"/>
            <a:ext cx="360000" cy="360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8194D8F-3564-42AE-B69A-B944E246B2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43" b="94505" l="4102" r="97070">
                        <a14:foregroundMark x1="4102" y1="19505" x2="27148" y2="32143"/>
                        <a14:foregroundMark x1="12109" y1="7143" x2="39258" y2="20604"/>
                        <a14:foregroundMark x1="39258" y1="20604" x2="43555" y2="24451"/>
                        <a14:foregroundMark x1="81641" y1="90385" x2="81641" y2="90385"/>
                        <a14:foregroundMark x1="70898" y1="87088" x2="79883" y2="93956"/>
                        <a14:foregroundMark x1="79883" y1="93956" x2="90430" y2="88736"/>
                        <a14:foregroundMark x1="90430" y1="88736" x2="93164" y2="78846"/>
                        <a14:foregroundMark x1="84766" y1="94780" x2="84766" y2="94780"/>
                        <a14:foregroundMark x1="97070" y1="85714" x2="97070" y2="85714"/>
                        <a14:foregroundMark x1="9961" y1="8516" x2="9961" y2="8516"/>
                        <a14:backgroundMark x1="62891" y1="80220" x2="62891" y2="80220"/>
                        <a14:backgroundMark x1="63867" y1="76923" x2="63867" y2="7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031" y="2940862"/>
            <a:ext cx="4876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25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93 L -0.30052 -0.2180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EC846D-CE3F-4541-A514-EC7B4A0BC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78" r="3725" b="20762"/>
          <a:stretch/>
        </p:blipFill>
        <p:spPr>
          <a:xfrm>
            <a:off x="1" y="0"/>
            <a:ext cx="12236146" cy="68760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4186385" y="1545904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الحـروف الهجـائية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C59691C-7781-4286-B356-DF1F26BA605C}"/>
              </a:ext>
            </a:extLst>
          </p:cNvPr>
          <p:cNvSpPr/>
          <p:nvPr/>
        </p:nvSpPr>
        <p:spPr>
          <a:xfrm>
            <a:off x="9166123" y="2288193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2866F79-52A7-4498-838D-06570E43E4EF}"/>
              </a:ext>
            </a:extLst>
          </p:cNvPr>
          <p:cNvSpPr/>
          <p:nvPr/>
        </p:nvSpPr>
        <p:spPr>
          <a:xfrm>
            <a:off x="9563557" y="3132925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1AE5F05-AC99-4A36-9363-3E54EFAD7056}"/>
              </a:ext>
            </a:extLst>
          </p:cNvPr>
          <p:cNvSpPr/>
          <p:nvPr/>
        </p:nvSpPr>
        <p:spPr>
          <a:xfrm>
            <a:off x="1936361" y="3131519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E7479E0-A4C3-4F9D-B0A2-594D8FFEE6A6}"/>
              </a:ext>
            </a:extLst>
          </p:cNvPr>
          <p:cNvSpPr/>
          <p:nvPr/>
        </p:nvSpPr>
        <p:spPr>
          <a:xfrm>
            <a:off x="3170994" y="2290576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6BFAB04-C80D-4DEE-9A51-430C7463ACE4}"/>
              </a:ext>
            </a:extLst>
          </p:cNvPr>
          <p:cNvSpPr/>
          <p:nvPr/>
        </p:nvSpPr>
        <p:spPr>
          <a:xfrm>
            <a:off x="3594945" y="3135308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67AEC3F-F665-4371-9DB3-0B71698E5642}"/>
              </a:ext>
            </a:extLst>
          </p:cNvPr>
          <p:cNvSpPr/>
          <p:nvPr/>
        </p:nvSpPr>
        <p:spPr>
          <a:xfrm>
            <a:off x="4017405" y="3996293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C56C661-8F24-449B-84B8-B4F0F79A3226}"/>
              </a:ext>
            </a:extLst>
          </p:cNvPr>
          <p:cNvSpPr/>
          <p:nvPr/>
        </p:nvSpPr>
        <p:spPr>
          <a:xfrm>
            <a:off x="4017405" y="2286787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15BA5D0-4DB3-4E7C-B85C-CD607960D2B1}"/>
              </a:ext>
            </a:extLst>
          </p:cNvPr>
          <p:cNvSpPr/>
          <p:nvPr/>
        </p:nvSpPr>
        <p:spPr>
          <a:xfrm>
            <a:off x="4443732" y="3131519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0D5C39E6-3402-486D-A0D3-52AC363321D0}"/>
              </a:ext>
            </a:extLst>
          </p:cNvPr>
          <p:cNvSpPr/>
          <p:nvPr/>
        </p:nvSpPr>
        <p:spPr>
          <a:xfrm>
            <a:off x="4864681" y="398004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8C15A50-4732-4817-84F0-E8D0E993C5F0}"/>
              </a:ext>
            </a:extLst>
          </p:cNvPr>
          <p:cNvSpPr/>
          <p:nvPr/>
        </p:nvSpPr>
        <p:spPr>
          <a:xfrm>
            <a:off x="4861096" y="2293388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723B9E05-69CD-4947-AD64-AE87BC8E7673}"/>
              </a:ext>
            </a:extLst>
          </p:cNvPr>
          <p:cNvSpPr/>
          <p:nvPr/>
        </p:nvSpPr>
        <p:spPr>
          <a:xfrm>
            <a:off x="5289799" y="313812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F459F752-93D5-4AB6-A8E3-8CC27CCA7D5E}"/>
              </a:ext>
            </a:extLst>
          </p:cNvPr>
          <p:cNvSpPr/>
          <p:nvPr/>
        </p:nvSpPr>
        <p:spPr>
          <a:xfrm>
            <a:off x="5721382" y="3972016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347B80A-C4E7-40D8-8549-0E1361F8A998}"/>
              </a:ext>
            </a:extLst>
          </p:cNvPr>
          <p:cNvSpPr/>
          <p:nvPr/>
        </p:nvSpPr>
        <p:spPr>
          <a:xfrm>
            <a:off x="5725856" y="2293388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3E9C5A8-075E-4436-8ABF-5D8CC0D76B14}"/>
              </a:ext>
            </a:extLst>
          </p:cNvPr>
          <p:cNvSpPr/>
          <p:nvPr/>
        </p:nvSpPr>
        <p:spPr>
          <a:xfrm>
            <a:off x="6156935" y="313812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2CD8C4BF-FEF5-4975-A2EC-62A0A1CECEF9}"/>
              </a:ext>
            </a:extLst>
          </p:cNvPr>
          <p:cNvSpPr/>
          <p:nvPr/>
        </p:nvSpPr>
        <p:spPr>
          <a:xfrm>
            <a:off x="6574895" y="3982189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AE3B9D6-B727-45B6-AE71-EEBFCDD063F5}"/>
              </a:ext>
            </a:extLst>
          </p:cNvPr>
          <p:cNvSpPr/>
          <p:nvPr/>
        </p:nvSpPr>
        <p:spPr>
          <a:xfrm>
            <a:off x="6577902" y="2293388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A2D60C2-BAEB-43E6-A343-3AA7269D6501}"/>
              </a:ext>
            </a:extLst>
          </p:cNvPr>
          <p:cNvSpPr/>
          <p:nvPr/>
        </p:nvSpPr>
        <p:spPr>
          <a:xfrm>
            <a:off x="6997502" y="313812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CC24BF6A-76B1-43F5-ABAB-B2C54C27C32B}"/>
              </a:ext>
            </a:extLst>
          </p:cNvPr>
          <p:cNvSpPr/>
          <p:nvPr/>
        </p:nvSpPr>
        <p:spPr>
          <a:xfrm>
            <a:off x="7438656" y="3982852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49B80A46-F077-4BCD-8D6F-DEEFD952F5B9}"/>
              </a:ext>
            </a:extLst>
          </p:cNvPr>
          <p:cNvSpPr/>
          <p:nvPr/>
        </p:nvSpPr>
        <p:spPr>
          <a:xfrm>
            <a:off x="7439344" y="2293388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5C796CA5-7907-4C7D-999C-90CC857C4EE3}"/>
              </a:ext>
            </a:extLst>
          </p:cNvPr>
          <p:cNvSpPr/>
          <p:nvPr/>
        </p:nvSpPr>
        <p:spPr>
          <a:xfrm>
            <a:off x="7847465" y="313812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7E6DB475-28E0-4C7A-94F7-948E18E1A934}"/>
              </a:ext>
            </a:extLst>
          </p:cNvPr>
          <p:cNvSpPr/>
          <p:nvPr/>
        </p:nvSpPr>
        <p:spPr>
          <a:xfrm>
            <a:off x="8288059" y="3972016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94DB8822-80E3-46E1-B1C7-9498B49A729F}"/>
              </a:ext>
            </a:extLst>
          </p:cNvPr>
          <p:cNvSpPr/>
          <p:nvPr/>
        </p:nvSpPr>
        <p:spPr>
          <a:xfrm>
            <a:off x="8293243" y="2286787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1EBA2524-6EE0-4D2B-83B7-27E3062F634F}"/>
              </a:ext>
            </a:extLst>
          </p:cNvPr>
          <p:cNvSpPr/>
          <p:nvPr/>
        </p:nvSpPr>
        <p:spPr>
          <a:xfrm>
            <a:off x="8702948" y="3131519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70F326F1-FA72-4D4C-9FE7-91564B941C03}"/>
              </a:ext>
            </a:extLst>
          </p:cNvPr>
          <p:cNvSpPr/>
          <p:nvPr/>
        </p:nvSpPr>
        <p:spPr>
          <a:xfrm>
            <a:off x="9166123" y="3976251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B19FA68-DC56-439F-894F-06A690EEF1D6}"/>
              </a:ext>
            </a:extLst>
          </p:cNvPr>
          <p:cNvSpPr/>
          <p:nvPr/>
        </p:nvSpPr>
        <p:spPr>
          <a:xfrm>
            <a:off x="2321395" y="3996293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97309D29-E9D2-4592-BE99-518A11649F82}"/>
              </a:ext>
            </a:extLst>
          </p:cNvPr>
          <p:cNvSpPr txBox="1"/>
          <p:nvPr/>
        </p:nvSpPr>
        <p:spPr>
          <a:xfrm>
            <a:off x="9388878" y="2317703"/>
            <a:ext cx="306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أ</a:t>
            </a:r>
            <a:endParaRPr lang="en-US" sz="4400" b="1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5ED1FC1-0935-4C67-91BB-4B0A8A48F73A}"/>
              </a:ext>
            </a:extLst>
          </p:cNvPr>
          <p:cNvSpPr txBox="1"/>
          <p:nvPr/>
        </p:nvSpPr>
        <p:spPr>
          <a:xfrm>
            <a:off x="8376999" y="2243947"/>
            <a:ext cx="55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ب</a:t>
            </a:r>
            <a:endParaRPr lang="en-US" sz="44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6745C2F-1BEE-4454-B176-D9F896AEA7D4}"/>
              </a:ext>
            </a:extLst>
          </p:cNvPr>
          <p:cNvSpPr txBox="1"/>
          <p:nvPr/>
        </p:nvSpPr>
        <p:spPr>
          <a:xfrm>
            <a:off x="7515557" y="2261040"/>
            <a:ext cx="55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ت</a:t>
            </a:r>
            <a:endParaRPr lang="en-US" sz="4400" b="1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29A32A51-A918-4962-9701-DE906D31A6DE}"/>
              </a:ext>
            </a:extLst>
          </p:cNvPr>
          <p:cNvSpPr txBox="1"/>
          <p:nvPr/>
        </p:nvSpPr>
        <p:spPr>
          <a:xfrm>
            <a:off x="6660682" y="2243947"/>
            <a:ext cx="55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ث</a:t>
            </a:r>
            <a:endParaRPr lang="en-US" sz="4400" b="1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99C42AD-EC56-4B76-A846-73E0A2568215}"/>
              </a:ext>
            </a:extLst>
          </p:cNvPr>
          <p:cNvSpPr txBox="1"/>
          <p:nvPr/>
        </p:nvSpPr>
        <p:spPr>
          <a:xfrm>
            <a:off x="5830818" y="2168997"/>
            <a:ext cx="510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ج</a:t>
            </a:r>
            <a:endParaRPr lang="en-US" sz="4400" b="1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FF826F5-1677-4C64-8A90-A7BDCA79E92A}"/>
              </a:ext>
            </a:extLst>
          </p:cNvPr>
          <p:cNvSpPr txBox="1"/>
          <p:nvPr/>
        </p:nvSpPr>
        <p:spPr>
          <a:xfrm>
            <a:off x="4973184" y="2168997"/>
            <a:ext cx="510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ح</a:t>
            </a:r>
            <a:endParaRPr lang="en-US" sz="4400" b="1" dirty="0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2CE4EC20-5AD5-4DFA-9688-8F458D25BEAF}"/>
              </a:ext>
            </a:extLst>
          </p:cNvPr>
          <p:cNvSpPr txBox="1"/>
          <p:nvPr/>
        </p:nvSpPr>
        <p:spPr>
          <a:xfrm>
            <a:off x="4118961" y="2168997"/>
            <a:ext cx="510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خ</a:t>
            </a:r>
            <a:endParaRPr lang="en-US" sz="4400" b="1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5D48493-2EC5-4DEF-87ED-B354C46E4497}"/>
              </a:ext>
            </a:extLst>
          </p:cNvPr>
          <p:cNvSpPr txBox="1"/>
          <p:nvPr/>
        </p:nvSpPr>
        <p:spPr>
          <a:xfrm>
            <a:off x="3314614" y="2243947"/>
            <a:ext cx="378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د</a:t>
            </a:r>
            <a:endParaRPr lang="en-US" sz="4400" b="1" dirty="0"/>
          </a:p>
        </p:txBody>
      </p:sp>
      <p:sp>
        <p:nvSpPr>
          <p:cNvPr id="38" name="مستطيل: زوايا مستديرة 37">
            <a:extLst>
              <a:ext uri="{FF2B5EF4-FFF2-40B4-BE49-F238E27FC236}">
                <a16:creationId xmlns:a16="http://schemas.microsoft.com/office/drawing/2014/main" id="{6637F1B9-9A64-4CC7-AC3C-0B923BEA00D3}"/>
              </a:ext>
            </a:extLst>
          </p:cNvPr>
          <p:cNvSpPr/>
          <p:nvPr/>
        </p:nvSpPr>
        <p:spPr>
          <a:xfrm>
            <a:off x="2330950" y="2293029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6B1E2C67-D608-450A-BEDD-A7A2B99FABD9}"/>
              </a:ext>
            </a:extLst>
          </p:cNvPr>
          <p:cNvSpPr/>
          <p:nvPr/>
        </p:nvSpPr>
        <p:spPr>
          <a:xfrm>
            <a:off x="2752525" y="3137761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CF0A1BB7-D7A4-4617-8F8B-41D9DC12C16E}"/>
              </a:ext>
            </a:extLst>
          </p:cNvPr>
          <p:cNvSpPr/>
          <p:nvPr/>
        </p:nvSpPr>
        <p:spPr>
          <a:xfrm>
            <a:off x="3163602" y="3980040"/>
            <a:ext cx="720000" cy="720000"/>
          </a:xfrm>
          <a:prstGeom prst="roundRect">
            <a:avLst/>
          </a:prstGeom>
          <a:solidFill>
            <a:srgbClr val="C9E9F8"/>
          </a:solidFill>
          <a:ln>
            <a:solidFill>
              <a:srgbClr val="C9E9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769F0835-2B72-46CB-9527-666778E3F545}"/>
              </a:ext>
            </a:extLst>
          </p:cNvPr>
          <p:cNvSpPr txBox="1"/>
          <p:nvPr/>
        </p:nvSpPr>
        <p:spPr>
          <a:xfrm>
            <a:off x="2474570" y="2246400"/>
            <a:ext cx="3786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ذ</a:t>
            </a:r>
            <a:endParaRPr lang="en-US" sz="4400" b="1" dirty="0"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70B95380-F43A-41B4-9C9A-1E86BFF21D49}"/>
              </a:ext>
            </a:extLst>
          </p:cNvPr>
          <p:cNvSpPr txBox="1"/>
          <p:nvPr/>
        </p:nvSpPr>
        <p:spPr>
          <a:xfrm>
            <a:off x="9664483" y="3068990"/>
            <a:ext cx="428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ر</a:t>
            </a:r>
            <a:endParaRPr lang="en-US" sz="4400" b="1" dirty="0"/>
          </a:p>
        </p:txBody>
      </p: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CEA07379-74D4-45A2-A778-0B9A940D9E54}"/>
              </a:ext>
            </a:extLst>
          </p:cNvPr>
          <p:cNvSpPr txBox="1"/>
          <p:nvPr/>
        </p:nvSpPr>
        <p:spPr>
          <a:xfrm>
            <a:off x="8809000" y="3087144"/>
            <a:ext cx="428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ز</a:t>
            </a:r>
            <a:endParaRPr lang="en-US" sz="4400" b="1" dirty="0"/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422E7A25-3557-4BD8-929B-60EE21C2FABF}"/>
              </a:ext>
            </a:extLst>
          </p:cNvPr>
          <p:cNvSpPr txBox="1"/>
          <p:nvPr/>
        </p:nvSpPr>
        <p:spPr>
          <a:xfrm>
            <a:off x="7853146" y="3106798"/>
            <a:ext cx="692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س</a:t>
            </a:r>
            <a:endParaRPr lang="en-US" sz="4400" b="1" dirty="0"/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C5F09BC-A2B5-479A-93C5-D83592914502}"/>
              </a:ext>
            </a:extLst>
          </p:cNvPr>
          <p:cNvSpPr txBox="1"/>
          <p:nvPr/>
        </p:nvSpPr>
        <p:spPr>
          <a:xfrm>
            <a:off x="7004359" y="3131519"/>
            <a:ext cx="692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ش</a:t>
            </a:r>
            <a:endParaRPr lang="en-US" sz="4400" b="1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D1F411A0-D516-4B65-9CBC-D91D2E63C42A}"/>
              </a:ext>
            </a:extLst>
          </p:cNvPr>
          <p:cNvSpPr txBox="1"/>
          <p:nvPr/>
        </p:nvSpPr>
        <p:spPr>
          <a:xfrm>
            <a:off x="6114777" y="3121065"/>
            <a:ext cx="7841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ص</a:t>
            </a:r>
            <a:endParaRPr lang="en-US" sz="4400" b="1" dirty="0"/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D7551ED0-06BB-45C2-A35C-2CBE77064CA2}"/>
              </a:ext>
            </a:extLst>
          </p:cNvPr>
          <p:cNvSpPr txBox="1"/>
          <p:nvPr/>
        </p:nvSpPr>
        <p:spPr>
          <a:xfrm>
            <a:off x="5268493" y="3123014"/>
            <a:ext cx="7841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ض</a:t>
            </a:r>
            <a:endParaRPr lang="en-US" sz="4400" b="1" dirty="0"/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01BDF803-4245-44C1-A935-AB794D7F21A4}"/>
              </a:ext>
            </a:extLst>
          </p:cNvPr>
          <p:cNvSpPr txBox="1"/>
          <p:nvPr/>
        </p:nvSpPr>
        <p:spPr>
          <a:xfrm>
            <a:off x="4590173" y="3144444"/>
            <a:ext cx="479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ط</a:t>
            </a:r>
            <a:endParaRPr lang="en-US" sz="4400" b="1" dirty="0"/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025D7A89-64D5-4344-8B7D-070B2B439772}"/>
              </a:ext>
            </a:extLst>
          </p:cNvPr>
          <p:cNvSpPr txBox="1"/>
          <p:nvPr/>
        </p:nvSpPr>
        <p:spPr>
          <a:xfrm>
            <a:off x="3735547" y="3153508"/>
            <a:ext cx="4796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ظ</a:t>
            </a:r>
            <a:endParaRPr lang="en-US" sz="4400" b="1" dirty="0"/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DDA86607-70AC-469C-B82C-187AC29CFFEB}"/>
              </a:ext>
            </a:extLst>
          </p:cNvPr>
          <p:cNvSpPr txBox="1"/>
          <p:nvPr/>
        </p:nvSpPr>
        <p:spPr>
          <a:xfrm>
            <a:off x="2890206" y="3090833"/>
            <a:ext cx="489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ع</a:t>
            </a:r>
            <a:endParaRPr lang="en-US" sz="4400" b="1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B8381A67-663E-4FE1-9C2B-CAD3CE033EFB}"/>
              </a:ext>
            </a:extLst>
          </p:cNvPr>
          <p:cNvSpPr txBox="1"/>
          <p:nvPr/>
        </p:nvSpPr>
        <p:spPr>
          <a:xfrm>
            <a:off x="2053117" y="3076811"/>
            <a:ext cx="489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غ</a:t>
            </a:r>
            <a:endParaRPr lang="en-US" sz="4400" b="1" dirty="0"/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E8FB8518-05DB-4F2F-B921-D517E5EE1FDB}"/>
              </a:ext>
            </a:extLst>
          </p:cNvPr>
          <p:cNvSpPr txBox="1"/>
          <p:nvPr/>
        </p:nvSpPr>
        <p:spPr>
          <a:xfrm>
            <a:off x="9222352" y="3982852"/>
            <a:ext cx="612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ف</a:t>
            </a:r>
            <a:endParaRPr lang="en-US" sz="4400" b="1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FF207EA-8D39-4CE7-B06E-2344D4DD3CCC}"/>
              </a:ext>
            </a:extLst>
          </p:cNvPr>
          <p:cNvSpPr txBox="1"/>
          <p:nvPr/>
        </p:nvSpPr>
        <p:spPr>
          <a:xfrm>
            <a:off x="8394089" y="3896725"/>
            <a:ext cx="5309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ق</a:t>
            </a:r>
            <a:endParaRPr lang="en-US" sz="4400" b="1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5CA3310A-0F6C-4DE5-A8BE-FBC665D99A72}"/>
              </a:ext>
            </a:extLst>
          </p:cNvPr>
          <p:cNvSpPr txBox="1"/>
          <p:nvPr/>
        </p:nvSpPr>
        <p:spPr>
          <a:xfrm>
            <a:off x="7552229" y="3982851"/>
            <a:ext cx="489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ك</a:t>
            </a:r>
            <a:endParaRPr lang="en-US" sz="4400" b="1" dirty="0"/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A3676167-E7E2-4056-AB57-F0FF5C05E71A}"/>
              </a:ext>
            </a:extLst>
          </p:cNvPr>
          <p:cNvSpPr txBox="1"/>
          <p:nvPr/>
        </p:nvSpPr>
        <p:spPr>
          <a:xfrm>
            <a:off x="6693453" y="3982188"/>
            <a:ext cx="439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ل</a:t>
            </a:r>
            <a:endParaRPr lang="en-US" sz="4400" b="1" dirty="0"/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58FDB3F2-3520-4D29-8F65-91C6E0511F32}"/>
              </a:ext>
            </a:extLst>
          </p:cNvPr>
          <p:cNvSpPr txBox="1"/>
          <p:nvPr/>
        </p:nvSpPr>
        <p:spPr>
          <a:xfrm>
            <a:off x="5901598" y="3870992"/>
            <a:ext cx="388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م</a:t>
            </a:r>
            <a:endParaRPr lang="en-US" sz="4400" b="1" dirty="0"/>
          </a:p>
        </p:txBody>
      </p:sp>
      <p:sp>
        <p:nvSpPr>
          <p:cNvPr id="57" name="مربع نص 56">
            <a:extLst>
              <a:ext uri="{FF2B5EF4-FFF2-40B4-BE49-F238E27FC236}">
                <a16:creationId xmlns:a16="http://schemas.microsoft.com/office/drawing/2014/main" id="{1D8C0C56-1DD4-4CB6-8C45-22C8FC6CE81E}"/>
              </a:ext>
            </a:extLst>
          </p:cNvPr>
          <p:cNvSpPr txBox="1"/>
          <p:nvPr/>
        </p:nvSpPr>
        <p:spPr>
          <a:xfrm>
            <a:off x="4947078" y="3934388"/>
            <a:ext cx="4892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ن</a:t>
            </a:r>
            <a:endParaRPr lang="en-US" sz="4400" b="1" dirty="0"/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F035B39-6D96-498B-BEE3-B70AB131CBBD}"/>
              </a:ext>
            </a:extLst>
          </p:cNvPr>
          <p:cNvSpPr txBox="1"/>
          <p:nvPr/>
        </p:nvSpPr>
        <p:spPr>
          <a:xfrm>
            <a:off x="4115921" y="397686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هـ</a:t>
            </a:r>
            <a:endParaRPr lang="en-US" sz="4400" b="1" dirty="0"/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59E72FC0-2E96-44A8-979B-51B903EDE7B2}"/>
              </a:ext>
            </a:extLst>
          </p:cNvPr>
          <p:cNvSpPr txBox="1"/>
          <p:nvPr/>
        </p:nvSpPr>
        <p:spPr>
          <a:xfrm>
            <a:off x="3262292" y="3944399"/>
            <a:ext cx="4395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و</a:t>
            </a:r>
            <a:endParaRPr lang="en-US" sz="4400" b="1" dirty="0"/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EEE5F94F-0F0C-43EF-9126-585F3B8476AD}"/>
              </a:ext>
            </a:extLst>
          </p:cNvPr>
          <p:cNvSpPr txBox="1"/>
          <p:nvPr/>
        </p:nvSpPr>
        <p:spPr>
          <a:xfrm>
            <a:off x="2396976" y="3903947"/>
            <a:ext cx="548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400" b="1" dirty="0"/>
              <a:t>ي</a:t>
            </a:r>
            <a:endParaRPr lang="en-US" sz="4400" b="1" dirty="0"/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C1489B53-7240-4080-B5A8-7B06B94F080E}"/>
              </a:ext>
            </a:extLst>
          </p:cNvPr>
          <p:cNvSpPr/>
          <p:nvPr/>
        </p:nvSpPr>
        <p:spPr>
          <a:xfrm>
            <a:off x="4018245" y="2257388"/>
            <a:ext cx="720000" cy="756000"/>
          </a:xfrm>
          <a:prstGeom prst="roundRect">
            <a:avLst/>
          </a:prstGeom>
          <a:noFill/>
          <a:ln w="571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44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0E8AC9-61B6-4B9E-A170-21DCE3BA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8"/>
            <a:ext cx="12204000" cy="685222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1DE6E99-CC3E-4852-8E15-9F2B602FA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3125" l="1000" r="98000">
                        <a14:foregroundMark x1="31222" y1="6250" x2="31222" y2="6250"/>
                        <a14:foregroundMark x1="7556" y1="77500" x2="7556" y2="77500"/>
                        <a14:foregroundMark x1="1222" y1="79583" x2="1222" y2="79583"/>
                        <a14:foregroundMark x1="61444" y1="92500" x2="61444" y2="92500"/>
                        <a14:foregroundMark x1="98111" y1="77500" x2="98111" y2="77500"/>
                        <a14:foregroundMark x1="96333" y1="76042" x2="96333" y2="76042"/>
                        <a14:foregroundMark x1="20333" y1="32083" x2="20333" y2="32083"/>
                        <a14:foregroundMark x1="22111" y1="27292" x2="23444" y2="19375"/>
                        <a14:foregroundMark x1="26444" y1="3958" x2="23111" y2="24167"/>
                        <a14:foregroundMark x1="23111" y1="24167" x2="8627" y2="67105"/>
                        <a14:foregroundMark x1="55000" y1="87292" x2="60889" y2="93125"/>
                        <a14:foregroundMark x1="96500" y1="77489" x2="96778" y2="77917"/>
                        <a14:foregroundMark x1="96778" y1="77917" x2="97556" y2="78542"/>
                        <a14:foregroundMark x1="97044" y1="77083" x2="97556" y2="77708"/>
                        <a14:foregroundMark x1="96107" y1="75939" x2="97044" y2="77083"/>
                        <a14:foregroundMark x1="97734" y1="78125" x2="98000" y2="78750"/>
                        <a14:foregroundMark x1="97556" y1="77708" x2="97734" y2="78125"/>
                        <a14:foregroundMark x1="24556" y1="12083" x2="19778" y2="37500"/>
                        <a14:foregroundMark x1="8169" y1="67866" x2="5841" y2="72975"/>
                        <a14:foregroundMark x1="9000" y1="66042" x2="8719" y2="66659"/>
                        <a14:foregroundMark x1="5778" y1="73333" x2="2778" y2="79583"/>
                        <a14:backgroundMark x1="7000" y1="74167" x2="7000" y2="74167"/>
                        <a14:backgroundMark x1="6488" y1="74309" x2="8333" y2="68542"/>
                        <a14:backgroundMark x1="6377" y1="74157" x2="8000" y2="70417"/>
                        <a14:backgroundMark x1="9000" y1="68750" x2="11222" y2="62500"/>
                        <a14:backgroundMark x1="3070" y1="79986" x2="2778" y2="80625"/>
                        <a14:backgroundMark x1="6111" y1="73333" x2="5982" y2="73615"/>
                        <a14:backgroundMark x1="96111" y1="77083" x2="96111" y2="77083"/>
                        <a14:backgroundMark x1="96556" y1="77708" x2="92222" y2="72917"/>
                        <a14:backgroundMark x1="96556" y1="78125" x2="96556" y2="78125"/>
                        <a14:backgroundMark x1="96556" y1="78125" x2="96556" y2="7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7669" y="3125818"/>
            <a:ext cx="6228000" cy="33216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02237AE-FBDF-44B6-BD50-86AA2BC3E8FA}"/>
              </a:ext>
            </a:extLst>
          </p:cNvPr>
          <p:cNvSpPr txBox="1"/>
          <p:nvPr/>
        </p:nvSpPr>
        <p:spPr>
          <a:xfrm>
            <a:off x="2344648" y="1125926"/>
            <a:ext cx="6933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FFC000"/>
                </a:solidFill>
              </a:rPr>
              <a:t>أختار موضع الحرف المناسب: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B86588-C3A2-4C6F-85E5-38715F91D000}"/>
              </a:ext>
            </a:extLst>
          </p:cNvPr>
          <p:cNvSpPr txBox="1"/>
          <p:nvPr/>
        </p:nvSpPr>
        <p:spPr>
          <a:xfrm>
            <a:off x="5339664" y="3950810"/>
            <a:ext cx="26741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خــيمة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F1138AC-7C61-4A39-AE58-99C606DC2256}"/>
              </a:ext>
            </a:extLst>
          </p:cNvPr>
          <p:cNvSpPr txBox="1"/>
          <p:nvPr/>
        </p:nvSpPr>
        <p:spPr>
          <a:xfrm>
            <a:off x="6254722" y="1587591"/>
            <a:ext cx="131638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ـخـ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5DA3E77-6AAB-4E70-BC00-021BE33654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3265">
            <a:off x="6847876" y="4544556"/>
            <a:ext cx="1656000" cy="162966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2B92F14-7A62-4B0E-87C7-DACD5A0E8EF1}"/>
              </a:ext>
            </a:extLst>
          </p:cNvPr>
          <p:cNvSpPr txBox="1"/>
          <p:nvPr/>
        </p:nvSpPr>
        <p:spPr>
          <a:xfrm>
            <a:off x="4286689" y="1587591"/>
            <a:ext cx="111601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0C6746F-6747-4AD4-9917-22FA5E3ECE90}"/>
              </a:ext>
            </a:extLst>
          </p:cNvPr>
          <p:cNvSpPr txBox="1"/>
          <p:nvPr/>
        </p:nvSpPr>
        <p:spPr>
          <a:xfrm>
            <a:off x="2592628" y="1607209"/>
            <a:ext cx="894797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6FB3590-B674-4D63-B5F9-67FD2F67F59E}"/>
              </a:ext>
            </a:extLst>
          </p:cNvPr>
          <p:cNvSpPr txBox="1"/>
          <p:nvPr/>
        </p:nvSpPr>
        <p:spPr>
          <a:xfrm>
            <a:off x="8453207" y="1608745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خـ</a:t>
            </a:r>
          </a:p>
        </p:txBody>
      </p:sp>
      <p:pic>
        <p:nvPicPr>
          <p:cNvPr id="15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CCD5019E-AD2D-4A2F-BA8A-3860778B5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4818" y="6246391"/>
            <a:ext cx="432000" cy="432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55DBA44-4E7A-4D3C-8F7D-1D6A44BBF588}"/>
              </a:ext>
            </a:extLst>
          </p:cNvPr>
          <p:cNvSpPr txBox="1"/>
          <p:nvPr/>
        </p:nvSpPr>
        <p:spPr>
          <a:xfrm>
            <a:off x="7797098" y="2122359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437553D-625F-4630-979F-28A31330C302}"/>
              </a:ext>
            </a:extLst>
          </p:cNvPr>
          <p:cNvSpPr txBox="1"/>
          <p:nvPr/>
        </p:nvSpPr>
        <p:spPr>
          <a:xfrm>
            <a:off x="5598613" y="2122358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9B62DEF-CC8A-4DB3-81B3-D7958A1F6138}"/>
              </a:ext>
            </a:extLst>
          </p:cNvPr>
          <p:cNvSpPr txBox="1"/>
          <p:nvPr/>
        </p:nvSpPr>
        <p:spPr>
          <a:xfrm>
            <a:off x="3613649" y="2102657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11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185 L -0.1237 0.34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0E8AC9-61B6-4B9E-A170-21DCE3BA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681"/>
            <a:ext cx="12204000" cy="685222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02237AE-FBDF-44B6-BD50-86AA2BC3E8FA}"/>
              </a:ext>
            </a:extLst>
          </p:cNvPr>
          <p:cNvSpPr txBox="1"/>
          <p:nvPr/>
        </p:nvSpPr>
        <p:spPr>
          <a:xfrm>
            <a:off x="2344648" y="1125926"/>
            <a:ext cx="6933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FFC000"/>
                </a:solidFill>
              </a:rPr>
              <a:t>أختار موضع الحرف المناسب: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5DA3E77-6AAB-4E70-BC00-021BE3365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9574">
            <a:off x="6598363" y="4328519"/>
            <a:ext cx="1656000" cy="16296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B86588-C3A2-4C6F-85E5-38715F91D000}"/>
              </a:ext>
            </a:extLst>
          </p:cNvPr>
          <p:cNvSpPr txBox="1"/>
          <p:nvPr/>
        </p:nvSpPr>
        <p:spPr>
          <a:xfrm>
            <a:off x="5361849" y="3406299"/>
            <a:ext cx="3116559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مبخــرة</a:t>
            </a:r>
          </a:p>
        </p:txBody>
      </p:sp>
      <p:pic>
        <p:nvPicPr>
          <p:cNvPr id="16" name="ممتاز">
            <a:hlinkClick r:id="" action="ppaction://media"/>
            <a:extLst>
              <a:ext uri="{FF2B5EF4-FFF2-40B4-BE49-F238E27FC236}">
                <a16:creationId xmlns:a16="http://schemas.microsoft.com/office/drawing/2014/main" id="{3E0CA107-1F4F-48DD-AA8A-74039F8EE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837" y="6344645"/>
            <a:ext cx="360000" cy="36000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2BEAEB6-B35D-4638-A76C-29DF16D098CA}"/>
              </a:ext>
            </a:extLst>
          </p:cNvPr>
          <p:cNvSpPr txBox="1"/>
          <p:nvPr/>
        </p:nvSpPr>
        <p:spPr>
          <a:xfrm>
            <a:off x="6254722" y="1587591"/>
            <a:ext cx="131638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ـخـ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8403261-6CDC-43D1-855A-084A980B7FCB}"/>
              </a:ext>
            </a:extLst>
          </p:cNvPr>
          <p:cNvSpPr txBox="1"/>
          <p:nvPr/>
        </p:nvSpPr>
        <p:spPr>
          <a:xfrm>
            <a:off x="8453207" y="1608745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B70DD38-C510-4513-A970-90856F64FBE2}"/>
              </a:ext>
            </a:extLst>
          </p:cNvPr>
          <p:cNvSpPr txBox="1"/>
          <p:nvPr/>
        </p:nvSpPr>
        <p:spPr>
          <a:xfrm>
            <a:off x="4286689" y="1587591"/>
            <a:ext cx="111601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6A53C94-2CCB-43DE-9EC6-D26B9FEFC80D}"/>
              </a:ext>
            </a:extLst>
          </p:cNvPr>
          <p:cNvSpPr txBox="1"/>
          <p:nvPr/>
        </p:nvSpPr>
        <p:spPr>
          <a:xfrm>
            <a:off x="2592628" y="1607209"/>
            <a:ext cx="894797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8CDBE0B-645E-448E-8848-DB370E0A6E1F}"/>
              </a:ext>
            </a:extLst>
          </p:cNvPr>
          <p:cNvSpPr txBox="1"/>
          <p:nvPr/>
        </p:nvSpPr>
        <p:spPr>
          <a:xfrm>
            <a:off x="7797098" y="2122359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6F26C77-46CD-4935-923F-E1BC1BB9D558}"/>
              </a:ext>
            </a:extLst>
          </p:cNvPr>
          <p:cNvSpPr txBox="1"/>
          <p:nvPr/>
        </p:nvSpPr>
        <p:spPr>
          <a:xfrm>
            <a:off x="5598613" y="2122358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230068EC-1939-4454-8C29-0FA8F296F43D}"/>
              </a:ext>
            </a:extLst>
          </p:cNvPr>
          <p:cNvSpPr txBox="1"/>
          <p:nvPr/>
        </p:nvSpPr>
        <p:spPr>
          <a:xfrm>
            <a:off x="3613649" y="2102657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سعر مبخرة جانو ذهبي فى السعودية | نون السعودية | كان بكام">
            <a:extLst>
              <a:ext uri="{FF2B5EF4-FFF2-40B4-BE49-F238E27FC236}">
                <a16:creationId xmlns:a16="http://schemas.microsoft.com/office/drawing/2014/main" id="{1566EFA2-988C-4FC1-A981-79DEE60FD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949" y="2074813"/>
            <a:ext cx="3852000" cy="52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1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0007 L 0.02513 0.2645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0E8AC9-61B6-4B9E-A170-21DCE3BA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8"/>
            <a:ext cx="12204000" cy="685222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02237AE-FBDF-44B6-BD50-86AA2BC3E8FA}"/>
              </a:ext>
            </a:extLst>
          </p:cNvPr>
          <p:cNvSpPr txBox="1"/>
          <p:nvPr/>
        </p:nvSpPr>
        <p:spPr>
          <a:xfrm>
            <a:off x="2344648" y="1125926"/>
            <a:ext cx="6933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FFC000"/>
                </a:solidFill>
              </a:rPr>
              <a:t>أختار موضع الحرف المناسب: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5DA3E77-6AAB-4E70-BC00-021BE3365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9574">
            <a:off x="5138451" y="4455576"/>
            <a:ext cx="1656000" cy="16296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B86588-C3A2-4C6F-85E5-38715F91D000}"/>
              </a:ext>
            </a:extLst>
          </p:cNvPr>
          <p:cNvSpPr txBox="1"/>
          <p:nvPr/>
        </p:nvSpPr>
        <p:spPr>
          <a:xfrm>
            <a:off x="5385219" y="3455060"/>
            <a:ext cx="2606804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مطبـخ</a:t>
            </a:r>
          </a:p>
        </p:txBody>
      </p:sp>
      <p:pic>
        <p:nvPicPr>
          <p:cNvPr id="15" name="إجابة صحيحة">
            <a:hlinkClick r:id="" action="ppaction://media"/>
            <a:extLst>
              <a:ext uri="{FF2B5EF4-FFF2-40B4-BE49-F238E27FC236}">
                <a16:creationId xmlns:a16="http://schemas.microsoft.com/office/drawing/2014/main" id="{C2B2E17A-0690-4A20-BB16-3E1D4485C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4818" y="6246391"/>
            <a:ext cx="432000" cy="43200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8BABEDB-B2BA-4031-9C32-955E2D2DA416}"/>
              </a:ext>
            </a:extLst>
          </p:cNvPr>
          <p:cNvSpPr txBox="1"/>
          <p:nvPr/>
        </p:nvSpPr>
        <p:spPr>
          <a:xfrm>
            <a:off x="6254722" y="1587591"/>
            <a:ext cx="131638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ـخـ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E13F2C7-B659-46FA-BCCB-D66B5AC62C97}"/>
              </a:ext>
            </a:extLst>
          </p:cNvPr>
          <p:cNvSpPr txBox="1"/>
          <p:nvPr/>
        </p:nvSpPr>
        <p:spPr>
          <a:xfrm>
            <a:off x="8453207" y="1608745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11EC0F7-62A7-4033-9B7A-9559DAF2FAFB}"/>
              </a:ext>
            </a:extLst>
          </p:cNvPr>
          <p:cNvSpPr txBox="1"/>
          <p:nvPr/>
        </p:nvSpPr>
        <p:spPr>
          <a:xfrm>
            <a:off x="2592628" y="1607209"/>
            <a:ext cx="894797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4C5EFE4-EAC8-4259-AAD1-8F282C936A43}"/>
              </a:ext>
            </a:extLst>
          </p:cNvPr>
          <p:cNvSpPr txBox="1"/>
          <p:nvPr/>
        </p:nvSpPr>
        <p:spPr>
          <a:xfrm>
            <a:off x="7797098" y="2122359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BABD82-0154-40A6-A35B-F0A2F427AA20}"/>
              </a:ext>
            </a:extLst>
          </p:cNvPr>
          <p:cNvSpPr txBox="1"/>
          <p:nvPr/>
        </p:nvSpPr>
        <p:spPr>
          <a:xfrm>
            <a:off x="5598613" y="2122358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BA4EE71-A3D9-40A6-AEE9-5794632B1922}"/>
              </a:ext>
            </a:extLst>
          </p:cNvPr>
          <p:cNvSpPr txBox="1"/>
          <p:nvPr/>
        </p:nvSpPr>
        <p:spPr>
          <a:xfrm>
            <a:off x="3613649" y="2102657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BF15B69-C635-4140-A017-C3306605B111}"/>
              </a:ext>
            </a:extLst>
          </p:cNvPr>
          <p:cNvSpPr txBox="1"/>
          <p:nvPr/>
        </p:nvSpPr>
        <p:spPr>
          <a:xfrm>
            <a:off x="4286689" y="1587591"/>
            <a:ext cx="111601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</a:t>
            </a:r>
          </a:p>
        </p:txBody>
      </p:sp>
      <p:pic>
        <p:nvPicPr>
          <p:cNvPr id="2050" name="Picture 2" descr="مطبخ الكرتون ، مطبخ الرسوم المتحركة مرسومة باليد, متفرقات, شخصيات كرتونية  png">
            <a:extLst>
              <a:ext uri="{FF2B5EF4-FFF2-40B4-BE49-F238E27FC236}">
                <a16:creationId xmlns:a16="http://schemas.microsoft.com/office/drawing/2014/main" id="{975A48A3-6D82-43D4-ABE8-044732FDB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265" l="444" r="98667">
                        <a14:foregroundMark x1="3556" y1="8701" x2="11111" y2="7475"/>
                        <a14:foregroundMark x1="11111" y1="7475" x2="47000" y2="11275"/>
                        <a14:foregroundMark x1="47000" y1="11275" x2="82111" y2="7353"/>
                        <a14:foregroundMark x1="82111" y1="7353" x2="88778" y2="7598"/>
                        <a14:foregroundMark x1="88778" y1="7598" x2="90778" y2="8946"/>
                        <a14:foregroundMark x1="91444" y1="5515" x2="92444" y2="27941"/>
                        <a14:foregroundMark x1="67000" y1="31127" x2="76333" y2="30392"/>
                        <a14:foregroundMark x1="76333" y1="30392" x2="91444" y2="31250"/>
                        <a14:foregroundMark x1="91444" y1="31250" x2="91667" y2="30882"/>
                        <a14:foregroundMark x1="65778" y1="25245" x2="80667" y2="23284"/>
                        <a14:foregroundMark x1="80667" y1="23284" x2="91000" y2="23529"/>
                        <a14:foregroundMark x1="4556" y1="18382" x2="4556" y2="18382"/>
                        <a14:foregroundMark x1="2667" y1="23284" x2="16333" y2="24755"/>
                        <a14:foregroundMark x1="16333" y1="24755" x2="26000" y2="24632"/>
                        <a14:foregroundMark x1="26000" y1="24632" x2="34000" y2="25490"/>
                        <a14:foregroundMark x1="34000" y1="25490" x2="51556" y2="23529"/>
                        <a14:foregroundMark x1="51556" y1="23529" x2="71778" y2="26225"/>
                        <a14:foregroundMark x1="71778" y1="26225" x2="74222" y2="26103"/>
                        <a14:foregroundMark x1="56222" y1="8333" x2="57444" y2="20466"/>
                        <a14:foregroundMark x1="57444" y1="20466" x2="59111" y2="24755"/>
                        <a14:foregroundMark x1="44111" y1="9069" x2="49667" y2="23652"/>
                        <a14:foregroundMark x1="36222" y1="12010" x2="41333" y2="22794"/>
                        <a14:foregroundMark x1="18333" y1="7353" x2="29333" y2="20956"/>
                        <a14:foregroundMark x1="14222" y1="37623" x2="14222" y2="96078"/>
                        <a14:foregroundMark x1="15222" y1="97181" x2="22111" y2="96691"/>
                        <a14:foregroundMark x1="22111" y1="96691" x2="63556" y2="97794"/>
                        <a14:foregroundMark x1="63556" y1="97794" x2="90667" y2="93750"/>
                        <a14:foregroundMark x1="88000" y1="61642" x2="91444" y2="94118"/>
                        <a14:foregroundMark x1="2444" y1="98652" x2="17889" y2="99387"/>
                        <a14:foregroundMark x1="6889" y1="60172" x2="9333" y2="97549"/>
                        <a14:foregroundMark x1="18667" y1="58578" x2="18222" y2="79657"/>
                        <a14:foregroundMark x1="18222" y1="79657" x2="21111" y2="95343"/>
                        <a14:foregroundMark x1="30222" y1="64461" x2="61111" y2="90931"/>
                        <a14:foregroundMark x1="22000" y1="59314" x2="21778" y2="92892"/>
                        <a14:foregroundMark x1="21778" y1="92892" x2="22667" y2="97181"/>
                        <a14:foregroundMark x1="31556" y1="76471" x2="63333" y2="71324"/>
                        <a14:foregroundMark x1="63333" y1="71324" x2="68444" y2="71446"/>
                        <a14:foregroundMark x1="33000" y1="79412" x2="49667" y2="80760"/>
                        <a14:foregroundMark x1="6667" y1="84314" x2="7667" y2="95956"/>
                        <a14:foregroundMark x1="18111" y1="31985" x2="13222" y2="52451"/>
                        <a14:foregroundMark x1="11222" y1="39216" x2="14778" y2="51348"/>
                        <a14:foregroundMark x1="2000" y1="36152" x2="9333" y2="36642"/>
                        <a14:foregroundMark x1="9333" y1="36642" x2="17333" y2="36642"/>
                        <a14:foregroundMark x1="17333" y1="36642" x2="23778" y2="36642"/>
                        <a14:foregroundMark x1="4333" y1="31863" x2="4556" y2="37255"/>
                        <a14:foregroundMark x1="9222" y1="31618" x2="9889" y2="35539"/>
                        <a14:foregroundMark x1="22000" y1="31127" x2="17444" y2="37010"/>
                        <a14:foregroundMark x1="17444" y1="37010" x2="16889" y2="38113"/>
                        <a14:foregroundMark x1="23333" y1="31985" x2="23333" y2="31985"/>
                        <a14:foregroundMark x1="14222" y1="32353" x2="14222" y2="32353"/>
                        <a14:foregroundMark x1="30333" y1="31495" x2="30556" y2="34681"/>
                        <a14:foregroundMark x1="34889" y1="30882" x2="34889" y2="32721"/>
                        <a14:foregroundMark x1="4333" y1="57966" x2="45778" y2="62377"/>
                        <a14:foregroundMark x1="15778" y1="73529" x2="44000" y2="86642"/>
                        <a14:foregroundMark x1="44000" y1="86642" x2="44111" y2="86642"/>
                        <a14:foregroundMark x1="36556" y1="53309" x2="36556" y2="53309"/>
                        <a14:foregroundMark x1="59222" y1="43505" x2="59222" y2="43505"/>
                        <a14:foregroundMark x1="9889" y1="18505" x2="9889" y2="18505"/>
                        <a14:foregroundMark x1="15444" y1="19118" x2="15444" y2="19118"/>
                        <a14:foregroundMark x1="21333" y1="18137" x2="21333" y2="18137"/>
                        <a14:foregroundMark x1="21667" y1="18505" x2="21667" y2="18505"/>
                        <a14:foregroundMark x1="21778" y1="18137" x2="22111" y2="22181"/>
                        <a14:foregroundMark x1="21111" y1="18873" x2="22333" y2="24632"/>
                        <a14:foregroundMark x1="2444" y1="6495" x2="2444" y2="6495"/>
                        <a14:foregroundMark x1="2778" y1="2941" x2="2778" y2="0"/>
                        <a14:foregroundMark x1="778" y1="7721" x2="778" y2="7721"/>
                        <a14:foregroundMark x1="34556" y1="21691" x2="57000" y2="14461"/>
                        <a14:foregroundMark x1="57000" y1="14461" x2="75222" y2="16054"/>
                        <a14:foregroundMark x1="61556" y1="19240" x2="40778" y2="24755"/>
                        <a14:foregroundMark x1="96889" y1="13480" x2="96889" y2="13480"/>
                        <a14:foregroundMark x1="96667" y1="14951" x2="96667" y2="14951"/>
                        <a14:foregroundMark x1="96889" y1="15319" x2="96889" y2="19608"/>
                        <a14:foregroundMark x1="25444" y1="23284" x2="41889" y2="23897"/>
                        <a14:foregroundMark x1="41889" y1="23897" x2="49111" y2="23897"/>
                        <a14:foregroundMark x1="49111" y1="23897" x2="55333" y2="24020"/>
                        <a14:foregroundMark x1="55333" y1="24020" x2="55889" y2="24265"/>
                        <a14:foregroundMark x1="39444" y1="26471" x2="53000" y2="26348"/>
                        <a14:foregroundMark x1="53000" y1="26348" x2="59556" y2="27083"/>
                        <a14:foregroundMark x1="59556" y1="27083" x2="63111" y2="26471"/>
                        <a14:foregroundMark x1="74889" y1="43137" x2="75889" y2="71324"/>
                        <a14:foregroundMark x1="74000" y1="52451" x2="71556" y2="73162"/>
                        <a14:foregroundMark x1="79778" y1="51716" x2="83222" y2="68137"/>
                        <a14:foregroundMark x1="71667" y1="51838" x2="69889" y2="73407"/>
                        <a14:foregroundMark x1="69889" y1="73407" x2="71333" y2="81250"/>
                        <a14:foregroundMark x1="72556" y1="84069" x2="86222" y2="85172"/>
                        <a14:foregroundMark x1="98667" y1="57721" x2="98667" y2="57721"/>
                        <a14:foregroundMark x1="93111" y1="49632" x2="95222" y2="64093"/>
                        <a14:foregroundMark x1="15778" y1="18750" x2="15778" y2="23284"/>
                        <a14:foregroundMark x1="5222" y1="18015" x2="5333" y2="22794"/>
                        <a14:foregroundMark x1="667" y1="8333" x2="667" y2="8333"/>
                        <a14:foregroundMark x1="667" y1="8333" x2="667" y2="8333"/>
                        <a14:foregroundMark x1="444" y1="6618" x2="444" y2="9314"/>
                        <a14:foregroundMark x1="444" y1="9681" x2="444" y2="10539"/>
                        <a14:foregroundMark x1="11444" y1="18382" x2="11222" y2="21446"/>
                        <a14:foregroundMark x1="31222" y1="59681" x2="69000" y2="85539"/>
                        <a14:foregroundMark x1="43667" y1="59436" x2="69667" y2="78309"/>
                        <a14:foregroundMark x1="45667" y1="60172" x2="64000" y2="59559"/>
                        <a14:foregroundMark x1="64000" y1="59559" x2="73222" y2="60172"/>
                        <a14:foregroundMark x1="50333" y1="91667" x2="50333" y2="91667"/>
                        <a14:foregroundMark x1="30889" y1="92034" x2="69444" y2="94853"/>
                        <a14:foregroundMark x1="69444" y1="94853" x2="75667" y2="92647"/>
                        <a14:foregroundMark x1="52000" y1="48284" x2="56222" y2="82966"/>
                        <a14:foregroundMark x1="33556" y1="52574" x2="48444" y2="83578"/>
                        <a14:foregroundMark x1="39889" y1="52574" x2="43778" y2="75980"/>
                        <a14:foregroundMark x1="43778" y1="75980" x2="44667" y2="78186"/>
                        <a14:foregroundMark x1="30000" y1="39583" x2="30000" y2="39583"/>
                        <a14:foregroundMark x1="30000" y1="41299" x2="30000" y2="41299"/>
                        <a14:foregroundMark x1="34556" y1="39828" x2="34556" y2="39828"/>
                        <a14:foregroundMark x1="34556" y1="41912" x2="34556" y2="41912"/>
                        <a14:foregroundMark x1="11444" y1="42279" x2="12778" y2="48897"/>
                        <a14:backgroundMark x1="47778" y1="38358" x2="61667" y2="35539"/>
                        <a14:backgroundMark x1="61667" y1="35539" x2="61778" y2="35539"/>
                        <a14:backgroundMark x1="50333" y1="42034" x2="56667" y2="41422"/>
                        <a14:backgroundMark x1="56667" y1="41422" x2="60556" y2="39461"/>
                        <a14:backgroundMark x1="45667" y1="34436" x2="62444" y2="39216"/>
                        <a14:backgroundMark x1="17111" y1="25613" x2="17111" y2="25613"/>
                        <a14:backgroundMark x1="19111" y1="20588" x2="19111" y2="20588"/>
                        <a14:backgroundMark x1="7889" y1="20221" x2="7889" y2="20221"/>
                        <a14:backgroundMark x1="1333" y1="3922" x2="1333" y2="3922"/>
                        <a14:backgroundMark x1="43778" y1="54044" x2="43778" y2="54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07" y="3093826"/>
            <a:ext cx="4176000" cy="378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26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0.09153 0.2729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0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F0E8AC9-61B6-4B9E-A170-21DCE3BA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8"/>
            <a:ext cx="12204000" cy="6852221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02237AE-FBDF-44B6-BD50-86AA2BC3E8FA}"/>
              </a:ext>
            </a:extLst>
          </p:cNvPr>
          <p:cNvSpPr txBox="1"/>
          <p:nvPr/>
        </p:nvSpPr>
        <p:spPr>
          <a:xfrm>
            <a:off x="2344648" y="1125926"/>
            <a:ext cx="6933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FFC000"/>
                </a:solidFill>
              </a:rPr>
              <a:t>أختار موضع الحرف المناسب:</a:t>
            </a: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5DA3E77-6AAB-4E70-BC00-021BE33654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26" b="98730" l="3864" r="972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99574">
            <a:off x="4241154" y="4318910"/>
            <a:ext cx="1656000" cy="1629665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B86588-C3A2-4C6F-85E5-38715F91D000}"/>
              </a:ext>
            </a:extLst>
          </p:cNvPr>
          <p:cNvSpPr txBox="1"/>
          <p:nvPr/>
        </p:nvSpPr>
        <p:spPr>
          <a:xfrm>
            <a:off x="4523056" y="3335791"/>
            <a:ext cx="189507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0070C0"/>
                </a:solidFill>
              </a:rPr>
              <a:t>كوخ</a:t>
            </a:r>
          </a:p>
        </p:txBody>
      </p:sp>
      <p:pic>
        <p:nvPicPr>
          <p:cNvPr id="16" name="ممتاز">
            <a:hlinkClick r:id="" action="ppaction://media"/>
            <a:extLst>
              <a:ext uri="{FF2B5EF4-FFF2-40B4-BE49-F238E27FC236}">
                <a16:creationId xmlns:a16="http://schemas.microsoft.com/office/drawing/2014/main" id="{F0CDEB19-2562-4ED3-A016-742876A05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837" y="6344645"/>
            <a:ext cx="360000" cy="36000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88C2187-2FE2-48CF-9645-D0BE8BBB84B4}"/>
              </a:ext>
            </a:extLst>
          </p:cNvPr>
          <p:cNvSpPr txBox="1"/>
          <p:nvPr/>
        </p:nvSpPr>
        <p:spPr>
          <a:xfrm>
            <a:off x="6254722" y="1587591"/>
            <a:ext cx="1316386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ـخـ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55C64427-7508-488D-9317-0B3B3EB60D98}"/>
              </a:ext>
            </a:extLst>
          </p:cNvPr>
          <p:cNvSpPr txBox="1"/>
          <p:nvPr/>
        </p:nvSpPr>
        <p:spPr>
          <a:xfrm>
            <a:off x="8453207" y="1608745"/>
            <a:ext cx="1072730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خـ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144853E-379E-4ADC-AD17-7353C251A289}"/>
              </a:ext>
            </a:extLst>
          </p:cNvPr>
          <p:cNvSpPr txBox="1"/>
          <p:nvPr/>
        </p:nvSpPr>
        <p:spPr>
          <a:xfrm>
            <a:off x="4286689" y="1587591"/>
            <a:ext cx="111601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ـخ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2BD02E6-DEC3-49CE-87D4-77975839107B}"/>
              </a:ext>
            </a:extLst>
          </p:cNvPr>
          <p:cNvSpPr txBox="1"/>
          <p:nvPr/>
        </p:nvSpPr>
        <p:spPr>
          <a:xfrm>
            <a:off x="7797098" y="2122359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D3826BC-BB71-46D3-94C5-7EDB4F1D3B12}"/>
              </a:ext>
            </a:extLst>
          </p:cNvPr>
          <p:cNvSpPr txBox="1"/>
          <p:nvPr/>
        </p:nvSpPr>
        <p:spPr>
          <a:xfrm>
            <a:off x="5598613" y="2122358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32C3B29-FD30-4C62-B41C-2D70B3E41621}"/>
              </a:ext>
            </a:extLst>
          </p:cNvPr>
          <p:cNvSpPr txBox="1"/>
          <p:nvPr/>
        </p:nvSpPr>
        <p:spPr>
          <a:xfrm>
            <a:off x="3613649" y="2102657"/>
            <a:ext cx="389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dirty="0">
                <a:solidFill>
                  <a:srgbClr val="FF0000"/>
                </a:solidFill>
              </a:rPr>
              <a:t>-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00280D-049F-41E8-8C70-AF83EEBFC76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9" b="96765" l="1724" r="99138">
                        <a14:foregroundMark x1="67241" y1="4118" x2="67816" y2="30294"/>
                        <a14:foregroundMark x1="68678" y1="2059" x2="69828" y2="11765"/>
                        <a14:foregroundMark x1="69828" y1="11765" x2="69828" y2="11765"/>
                        <a14:foregroundMark x1="29598" y1="10882" x2="29598" y2="10882"/>
                        <a14:foregroundMark x1="7471" y1="43529" x2="35345" y2="23824"/>
                        <a14:foregroundMark x1="92816" y1="44706" x2="77299" y2="38235"/>
                        <a14:foregroundMark x1="33333" y1="66176" x2="36207" y2="71176"/>
                        <a14:foregroundMark x1="79310" y1="65294" x2="82184" y2="75000"/>
                        <a14:foregroundMark x1="82184" y1="75000" x2="82184" y2="75294"/>
                        <a14:foregroundMark x1="4310" y1="83235" x2="4310" y2="83235"/>
                        <a14:foregroundMark x1="5747" y1="92059" x2="5747" y2="92059"/>
                        <a14:foregroundMark x1="5747" y1="94706" x2="20115" y2="94706"/>
                        <a14:foregroundMark x1="20115" y1="94706" x2="43678" y2="93529"/>
                        <a14:foregroundMark x1="43678" y1="93529" x2="55172" y2="93529"/>
                        <a14:foregroundMark x1="55172" y1="93529" x2="67241" y2="93235"/>
                        <a14:foregroundMark x1="67241" y1="93235" x2="92816" y2="95588"/>
                        <a14:foregroundMark x1="95115" y1="81765" x2="95115" y2="81765"/>
                        <a14:foregroundMark x1="71264" y1="63824" x2="77011" y2="81765"/>
                        <a14:foregroundMark x1="23276" y1="61176" x2="36207" y2="80000"/>
                        <a14:foregroundMark x1="68966" y1="66765" x2="69828" y2="75882"/>
                        <a14:foregroundMark x1="17241" y1="68529" x2="29310" y2="68529"/>
                        <a14:foregroundMark x1="29310" y1="68529" x2="54310" y2="72353"/>
                        <a14:foregroundMark x1="54310" y1="72353" x2="77586" y2="65294"/>
                        <a14:foregroundMark x1="9195" y1="90588" x2="29023" y2="90588"/>
                        <a14:foregroundMark x1="29023" y1="90588" x2="68391" y2="93235"/>
                        <a14:foregroundMark x1="68391" y1="93235" x2="90805" y2="89706"/>
                        <a14:foregroundMark x1="96552" y1="94118" x2="74138" y2="96765"/>
                        <a14:foregroundMark x1="2011" y1="84412" x2="2011" y2="84412"/>
                        <a14:foregroundMark x1="99138" y1="84412" x2="99138" y2="84412"/>
                      </a14:backgroundRemoval>
                    </a14:imgEffect>
                  </a14:imgLayer>
                </a14:imgProps>
              </a:ext>
            </a:extLst>
          </a:blip>
          <a:srcRect b="9976"/>
          <a:stretch/>
        </p:blipFill>
        <p:spPr>
          <a:xfrm>
            <a:off x="6856508" y="2158742"/>
            <a:ext cx="5328000" cy="468622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82D136-1580-4442-B8EB-508FCDC91EE9}"/>
              </a:ext>
            </a:extLst>
          </p:cNvPr>
          <p:cNvSpPr txBox="1"/>
          <p:nvPr/>
        </p:nvSpPr>
        <p:spPr>
          <a:xfrm>
            <a:off x="2592628" y="1607209"/>
            <a:ext cx="894797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</a:rPr>
              <a:t>خ</a:t>
            </a:r>
          </a:p>
        </p:txBody>
      </p:sp>
    </p:spTree>
    <p:extLst>
      <p:ext uri="{BB962C8B-B14F-4D97-AF65-F5344CB8AC3E}">
        <p14:creationId xmlns:p14="http://schemas.microsoft.com/office/powerpoint/2010/main" val="356095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15898 0.251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B14BDB2-62B6-4481-995E-070F7CD813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" b="11427"/>
          <a:stretch/>
        </p:blipFill>
        <p:spPr>
          <a:xfrm>
            <a:off x="1254034" y="13062"/>
            <a:ext cx="9718766" cy="68760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076B276A-F365-4344-9498-540598B40A63}"/>
              </a:ext>
            </a:extLst>
          </p:cNvPr>
          <p:cNvSpPr txBox="1"/>
          <p:nvPr/>
        </p:nvSpPr>
        <p:spPr>
          <a:xfrm>
            <a:off x="4161795" y="1663346"/>
            <a:ext cx="3936274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FDC85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شكراً لكم يا أطفالي</a:t>
            </a:r>
            <a:endParaRPr lang="en-US" sz="40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6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ar-SA" sz="4000" b="1" dirty="0">
                <a:solidFill>
                  <a:srgbClr val="FDC85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تعلمنا معاً حرف</a:t>
            </a:r>
          </a:p>
          <a:p>
            <a:pPr algn="ctr"/>
            <a:endParaRPr lang="ar-SA" sz="900" b="1" dirty="0">
              <a:solidFill>
                <a:srgbClr val="FDC85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ar-SA" sz="6600" b="1" dirty="0"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خ</a:t>
            </a:r>
          </a:p>
          <a:p>
            <a:pPr algn="ctr"/>
            <a:endParaRPr lang="ar-SA" sz="1100" b="1" dirty="0"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ar-SA" sz="1600" b="1" dirty="0"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النهاية">
            <a:hlinkClick r:id="" action="ppaction://media"/>
            <a:extLst>
              <a:ext uri="{FF2B5EF4-FFF2-40B4-BE49-F238E27FC236}">
                <a16:creationId xmlns:a16="http://schemas.microsoft.com/office/drawing/2014/main" id="{EC0662DE-D9E4-477A-9B17-DFF24C3E0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0496" y="6885492"/>
            <a:ext cx="609600" cy="609600"/>
          </a:xfrm>
          <a:prstGeom prst="rect">
            <a:avLst/>
          </a:prstGeom>
        </p:spPr>
      </p:pic>
      <p:pic>
        <p:nvPicPr>
          <p:cNvPr id="8" name="تصفيق">
            <a:hlinkClick r:id="" action="ppaction://media"/>
            <a:extLst>
              <a:ext uri="{FF2B5EF4-FFF2-40B4-BE49-F238E27FC236}">
                <a16:creationId xmlns:a16="http://schemas.microsoft.com/office/drawing/2014/main" id="{F5E20F71-5272-45E6-AF93-A1FC43A554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93469" y="6876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5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DB84B80-9201-4A0E-B018-CF3BFD922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4" t="8902" b="19944"/>
          <a:stretch/>
        </p:blipFill>
        <p:spPr>
          <a:xfrm>
            <a:off x="0" y="0"/>
            <a:ext cx="12246080" cy="68760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C3B3407-D320-4C2F-9346-4FF5C4884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74952" t="68670" r="4139" b="18563"/>
          <a:stretch/>
        </p:blipFill>
        <p:spPr>
          <a:xfrm>
            <a:off x="3260190" y="3749380"/>
            <a:ext cx="1404000" cy="112814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9F746E3-2B5B-402B-BEB1-995C133AC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8702" y1="10171" x2="8667" y2="1222"/>
                        <a14:foregroundMark x1="9000" y1="85889" x2="8718" y2="14177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  <a14:foregroundMark x1="12500" y1="7667" x2="24833" y2="11778"/>
                        <a14:foregroundMark x1="13667" y1="9000" x2="17667" y2="10667"/>
                        <a14:foregroundMark x1="14333" y1="9667" x2="21000" y2="13000"/>
                        <a14:foregroundMark x1="21000" y1="13000" x2="23000" y2="13444"/>
                        <a14:foregroundMark x1="12833" y1="9444" x2="19167" y2="12333"/>
                        <a14:backgroundMark x1="8500" y1="10333" x2="13581" y2="11615"/>
                        <a14:backgroundMark x1="15049" y1="12700" x2="16500" y2="15778"/>
                        <a14:backgroundMark x1="5667" y1="12333" x2="15538" y2="12922"/>
                      </a14:backgroundRemoval>
                    </a14:imgEffect>
                  </a14:imgLayer>
                </a14:imgProps>
              </a:ext>
            </a:extLst>
          </a:blip>
          <a:srcRect l="3861" t="1717" r="4139" b="87001"/>
          <a:stretch/>
        </p:blipFill>
        <p:spPr>
          <a:xfrm>
            <a:off x="3522000" y="1149431"/>
            <a:ext cx="5148000" cy="83078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A3D2AD7-1B99-48AA-B81C-EFDB3FBA9E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55652" y1="35179" x2="37000" y2="75889"/>
                        <a14:foregroundMark x1="65000" y1="14778" x2="59166" y2="27512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66976" y1="33523" x2="95167" y2="39333"/>
                        <a14:foregroundMark x1="7833" y1="21333" x2="47661" y2="29542"/>
                        <a14:foregroundMark x1="14000" y1="16222" x2="94833" y2="30778"/>
                        <a14:foregroundMark x1="30569" y1="10980" x2="95167" y2="23333"/>
                        <a14:foregroundMark x1="11500" y1="7333" x2="28921" y2="10665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45522" y1="30536" x2="48167" y2="24556"/>
                        <a14:foregroundMark x1="26000" y1="74667" x2="44221" y2="33477"/>
                        <a14:foregroundMark x1="56183" y1="27485" x2="58000" y2="23556"/>
                        <a14:foregroundMark x1="32667" y1="78333" x2="52687" y2="35044"/>
                        <a14:foregroundMark x1="9000" y1="85889" x2="8667" y2="1222"/>
                        <a14:foregroundMark x1="23118" y1="13896" x2="22833" y2="82667"/>
                        <a14:foregroundMark x1="23167" y1="2000" x2="23134" y2="10083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0617" y1="35353" x2="53000" y2="58889"/>
                        <a14:foregroundMark x1="63500" y1="26444" x2="62950" y2="28143"/>
                        <a14:foregroundMark x1="73667" y1="29556" x2="74000" y2="75444"/>
                        <a14:foregroundMark x1="81333" y1="29556" x2="81333" y2="85889"/>
                        <a14:foregroundMark x1="90214" y1="35790" x2="90833" y2="84667"/>
                        <a14:foregroundMark x1="90000" y1="18889" x2="90182" y2="33261"/>
                        <a14:foregroundMark x1="94129" y1="36208" x2="93667" y2="82444"/>
                        <a14:foregroundMark x1="94333" y1="15778" x2="94166" y2="32501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  <a14:foregroundMark x1="95000" y1="17667" x2="94833" y2="25222"/>
                        <a14:foregroundMark x1="75667" y1="19333" x2="77667" y2="26778"/>
                        <a14:foregroundMark x1="61667" y1="19444" x2="77000" y2="22556"/>
                        <a14:foregroundMark x1="77000" y1="22556" x2="80833" y2="24778"/>
                        <a14:foregroundMark x1="27833" y1="18444" x2="33833" y2="17333"/>
                        <a14:foregroundMark x1="33833" y1="17333" x2="38000" y2="17333"/>
                        <a14:backgroundMark x1="19167" y1="11000" x2="25833" y2="12667"/>
                        <a14:backgroundMark x1="25833" y1="12667" x2="29833" y2="11889"/>
                        <a14:backgroundMark x1="44167" y1="32333" x2="49667" y2="29778"/>
                        <a14:backgroundMark x1="49667" y1="29778" x2="56667" y2="28889"/>
                        <a14:backgroundMark x1="56667" y1="28889" x2="62667" y2="29889"/>
                        <a14:backgroundMark x1="62667" y1="29889" x2="64500" y2="34000"/>
                        <a14:backgroundMark x1="46333" y1="32667" x2="62667" y2="32667"/>
                        <a14:backgroundMark x1="46333" y1="33111" x2="61000" y2="33778"/>
                        <a14:backgroundMark x1="61000" y1="33778" x2="65000" y2="33667"/>
                        <a14:backgroundMark x1="45000" y1="31556" x2="59167" y2="31333"/>
                        <a14:backgroundMark x1="59167" y1="31333" x2="69500" y2="31889"/>
                        <a14:backgroundMark x1="90500" y1="33111" x2="94333" y2="36111"/>
                        <a14:backgroundMark x1="91833" y1="33111" x2="93833" y2="36333"/>
                        <a14:backgroundMark x1="90167" y1="33333" x2="93167" y2="35333"/>
                      </a14:backgroundRemoval>
                    </a14:imgEffect>
                  </a14:imgLayer>
                </a14:imgProps>
              </a:ext>
            </a:extLst>
          </a:blip>
          <a:srcRect l="3861" t="11357" r="4139" b="66255"/>
          <a:stretch/>
        </p:blipFill>
        <p:spPr>
          <a:xfrm>
            <a:off x="3224671" y="1892751"/>
            <a:ext cx="5760000" cy="1844572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F68A050E-C426-4F53-BAFB-2E7670060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65353" t="29406" r="4139" b="51821"/>
          <a:stretch/>
        </p:blipFill>
        <p:spPr>
          <a:xfrm>
            <a:off x="8107905" y="3864874"/>
            <a:ext cx="1944000" cy="157422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3B9A9DD8-5C82-4B0C-B681-5671A2942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74662" t="47188" r="4139" b="36512"/>
          <a:stretch/>
        </p:blipFill>
        <p:spPr>
          <a:xfrm>
            <a:off x="5566944" y="3865065"/>
            <a:ext cx="1404000" cy="142056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0FAADD67-632F-41C4-8EA7-6A58A9ECA8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42409" t="47188" r="39367" b="36512"/>
          <a:stretch/>
        </p:blipFill>
        <p:spPr>
          <a:xfrm>
            <a:off x="4635958" y="3733480"/>
            <a:ext cx="972000" cy="11440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7F3BDE90-120E-48CF-A2A7-FE4C39B2C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43346" t="29406" r="37358" b="51821"/>
          <a:stretch/>
        </p:blipFill>
        <p:spPr>
          <a:xfrm>
            <a:off x="6955495" y="3833777"/>
            <a:ext cx="1084679" cy="1388724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4D0100E-FC6D-45EE-B014-EBA80FD55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44211" t="68670" r="32631" b="16679"/>
          <a:stretch/>
        </p:blipFill>
        <p:spPr>
          <a:xfrm>
            <a:off x="2051347" y="3999518"/>
            <a:ext cx="1188000" cy="9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A0E1D6B-48CB-4DBB-AF77-38F16733B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95" b="81154" l="0" r="98700">
                        <a14:foregroundMark x1="89500" y1="18462" x2="86500" y2="77564"/>
                        <a14:foregroundMark x1="94100" y1="12564" x2="94200" y2="73333"/>
                        <a14:foregroundMark x1="94200" y1="73333" x2="93900" y2="74103"/>
                        <a14:foregroundMark x1="95900" y1="16667" x2="95700" y2="56154"/>
                        <a14:foregroundMark x1="85500" y1="13077" x2="56100" y2="5256"/>
                        <a14:foregroundMark x1="56100" y1="5256" x2="46900" y2="11538"/>
                        <a14:foregroundMark x1="46900" y1="11538" x2="7200" y2="15385"/>
                        <a14:foregroundMark x1="7500" y1="13462" x2="6900" y2="76410"/>
                        <a14:foregroundMark x1="2400" y1="76923" x2="14200" y2="81026"/>
                        <a14:foregroundMark x1="14200" y1="81026" x2="24700" y2="87949"/>
                        <a14:foregroundMark x1="24700" y1="87949" x2="43200" y2="85641"/>
                        <a14:foregroundMark x1="43200" y1="85641" x2="51200" y2="81667"/>
                        <a14:foregroundMark x1="51200" y1="81667" x2="57200" y2="81154"/>
                        <a14:foregroundMark x1="57200" y1="81154" x2="61700" y2="81410"/>
                        <a14:foregroundMark x1="61700" y1="81410" x2="82500" y2="78462"/>
                        <a14:foregroundMark x1="92300" y1="34231" x2="64300" y2="42436"/>
                        <a14:foregroundMark x1="64300" y1="42436" x2="86500" y2="24744"/>
                        <a14:foregroundMark x1="86500" y1="24744" x2="68500" y2="31923"/>
                        <a14:foregroundMark x1="68500" y1="31923" x2="84400" y2="22692"/>
                        <a14:foregroundMark x1="84400" y1="22692" x2="56900" y2="31795"/>
                        <a14:foregroundMark x1="56900" y1="31795" x2="82500" y2="24615"/>
                        <a14:foregroundMark x1="82500" y1="24615" x2="2900" y2="36667"/>
                        <a14:foregroundMark x1="2900" y1="36667" x2="4800" y2="42051"/>
                        <a14:foregroundMark x1="4800" y1="42051" x2="2200" y2="51667"/>
                        <a14:foregroundMark x1="2200" y1="51667" x2="5900" y2="46667"/>
                        <a14:foregroundMark x1="5900" y1="46667" x2="3000" y2="42179"/>
                        <a14:foregroundMark x1="3000" y1="42179" x2="2200" y2="49487"/>
                        <a14:foregroundMark x1="2200" y1="49487" x2="6200" y2="53462"/>
                        <a14:foregroundMark x1="6200" y1="53462" x2="10000" y2="48846"/>
                        <a14:foregroundMark x1="10000" y1="48846" x2="7700" y2="42821"/>
                        <a14:foregroundMark x1="7700" y1="42821" x2="2400" y2="53077"/>
                        <a14:foregroundMark x1="2400" y1="53077" x2="2300" y2="65897"/>
                        <a14:foregroundMark x1="2300" y1="65897" x2="6200" y2="65128"/>
                        <a14:foregroundMark x1="6200" y1="65128" x2="5200" y2="56154"/>
                        <a14:foregroundMark x1="5200" y1="56154" x2="5400" y2="64231"/>
                        <a14:foregroundMark x1="5400" y1="64231" x2="9500" y2="61795"/>
                        <a14:foregroundMark x1="9500" y1="61795" x2="8300" y2="56795"/>
                        <a14:foregroundMark x1="8300" y1="56795" x2="5300" y2="63077"/>
                        <a14:foregroundMark x1="5300" y1="63077" x2="5000" y2="71282"/>
                        <a14:foregroundMark x1="5000" y1="71282" x2="10300" y2="71154"/>
                        <a14:foregroundMark x1="10300" y1="71154" x2="4100" y2="67051"/>
                        <a14:foregroundMark x1="4100" y1="67051" x2="4000" y2="74103"/>
                        <a14:foregroundMark x1="4000" y1="74103" x2="8000" y2="76154"/>
                        <a14:foregroundMark x1="8000" y1="76154" x2="7700" y2="70897"/>
                        <a14:foregroundMark x1="7700" y1="70897" x2="4100" y2="74103"/>
                        <a14:foregroundMark x1="4100" y1="74103" x2="7500" y2="68846"/>
                        <a14:foregroundMark x1="7500" y1="68846" x2="2600" y2="70128"/>
                        <a14:foregroundMark x1="2600" y1="70128" x2="4600" y2="75256"/>
                        <a14:foregroundMark x1="4600" y1="75256" x2="1000" y2="77051"/>
                        <a14:foregroundMark x1="1000" y1="77051" x2="5200" y2="76923"/>
                        <a14:foregroundMark x1="5200" y1="76923" x2="1400" y2="75385"/>
                        <a14:foregroundMark x1="1400" y1="75385" x2="5400" y2="76026"/>
                        <a14:foregroundMark x1="5400" y1="76026" x2="700" y2="73333"/>
                        <a14:foregroundMark x1="700" y1="73333" x2="5700" y2="74487"/>
                        <a14:foregroundMark x1="5700" y1="74487" x2="5700" y2="67821"/>
                        <a14:foregroundMark x1="5700" y1="67821" x2="2800" y2="63462"/>
                        <a14:foregroundMark x1="2800" y1="63462" x2="2300" y2="68974"/>
                        <a14:foregroundMark x1="2300" y1="68974" x2="5700" y2="72949"/>
                        <a14:foregroundMark x1="5700" y1="72949" x2="7700" y2="66538"/>
                        <a14:foregroundMark x1="7700" y1="66538" x2="3700" y2="56667"/>
                        <a14:foregroundMark x1="3700" y1="56667" x2="2400" y2="65256"/>
                        <a14:foregroundMark x1="2400" y1="65256" x2="7800" y2="61282"/>
                        <a14:foregroundMark x1="7800" y1="61282" x2="5900" y2="48718"/>
                        <a14:foregroundMark x1="5900" y1="48718" x2="1100" y2="46154"/>
                        <a14:foregroundMark x1="1100" y1="46154" x2="2000" y2="53590"/>
                        <a14:foregroundMark x1="2000" y1="53590" x2="6400" y2="53462"/>
                        <a14:foregroundMark x1="6400" y1="53462" x2="7800" y2="42179"/>
                        <a14:foregroundMark x1="7800" y1="42179" x2="4400" y2="37308"/>
                        <a14:foregroundMark x1="4400" y1="37308" x2="3300" y2="45128"/>
                        <a14:foregroundMark x1="3300" y1="45128" x2="7100" y2="47821"/>
                        <a14:foregroundMark x1="7100" y1="47821" x2="7000" y2="38718"/>
                        <a14:foregroundMark x1="7000" y1="38718" x2="5700" y2="35641"/>
                        <a14:foregroundMark x1="22100" y1="79615" x2="27600" y2="79231"/>
                        <a14:foregroundMark x1="27600" y1="79231" x2="47100" y2="79615"/>
                        <a14:foregroundMark x1="47100" y1="79615" x2="69138" y2="76885"/>
                        <a14:foregroundMark x1="73062" y1="77005" x2="75000" y2="77308"/>
                        <a14:foregroundMark x1="75000" y1="77308" x2="75100" y2="77308"/>
                        <a14:foregroundMark x1="96400" y1="76410" x2="95500" y2="40513"/>
                        <a14:foregroundMark x1="95500" y1="40513" x2="97000" y2="60769"/>
                        <a14:foregroundMark x1="97000" y1="60769" x2="96900" y2="28846"/>
                        <a14:foregroundMark x1="96900" y1="28846" x2="97600" y2="43462"/>
                        <a14:foregroundMark x1="97600" y1="43462" x2="96300" y2="22436"/>
                        <a14:foregroundMark x1="96300" y1="22436" x2="97300" y2="29487"/>
                        <a14:foregroundMark x1="97300" y1="29487" x2="97900" y2="23462"/>
                        <a14:foregroundMark x1="97900" y1="23462" x2="99700" y2="39872"/>
                        <a14:foregroundMark x1="99700" y1="39872" x2="98800" y2="28462"/>
                        <a14:foregroundMark x1="98800" y1="28462" x2="98800" y2="40385"/>
                        <a14:foregroundMark x1="98800" y1="40385" x2="96000" y2="33846"/>
                        <a14:foregroundMark x1="96000" y1="33846" x2="97100" y2="49231"/>
                        <a14:foregroundMark x1="97100" y1="49231" x2="94100" y2="43846"/>
                        <a14:foregroundMark x1="94100" y1="43846" x2="95600" y2="58077"/>
                        <a14:foregroundMark x1="95600" y1="58077" x2="93400" y2="53590"/>
                        <a14:foregroundMark x1="93400" y1="53590" x2="94700" y2="68718"/>
                        <a14:foregroundMark x1="94700" y1="68718" x2="95300" y2="62436"/>
                        <a14:foregroundMark x1="95300" y1="62436" x2="98000" y2="67179"/>
                        <a14:foregroundMark x1="98000" y1="67179" x2="96700" y2="61795"/>
                        <a14:foregroundMark x1="96700" y1="61795" x2="92700" y2="60256"/>
                        <a14:foregroundMark x1="92700" y1="60256" x2="94000" y2="67949"/>
                        <a14:foregroundMark x1="94000" y1="67949" x2="93800" y2="62308"/>
                        <a14:foregroundMark x1="93800" y1="62308" x2="94700" y2="69872"/>
                        <a14:foregroundMark x1="94700" y1="69872" x2="94100" y2="63846"/>
                        <a14:foregroundMark x1="94100" y1="63846" x2="96700" y2="81667"/>
                        <a14:foregroundMark x1="96700" y1="81667" x2="99300" y2="76282"/>
                        <a14:foregroundMark x1="99300" y1="76282" x2="96500" y2="72564"/>
                        <a14:foregroundMark x1="96500" y1="72564" x2="97300" y2="81410"/>
                        <a14:foregroundMark x1="97300" y1="81410" x2="99200" y2="68205"/>
                        <a14:foregroundMark x1="99200" y1="68205" x2="97200" y2="73974"/>
                        <a14:foregroundMark x1="97200" y1="73974" x2="98000" y2="57179"/>
                        <a14:foregroundMark x1="98000" y1="57179" x2="95900" y2="66795"/>
                        <a14:foregroundMark x1="95900" y1="66795" x2="98100" y2="51795"/>
                        <a14:foregroundMark x1="98100" y1="51795" x2="92300" y2="51538"/>
                        <a14:foregroundMark x1="92300" y1="51538" x2="93700" y2="58590"/>
                        <a14:foregroundMark x1="93700" y1="58590" x2="98400" y2="54872"/>
                        <a14:foregroundMark x1="98400" y1="54872" x2="98700" y2="42821"/>
                        <a14:foregroundMark x1="98700" y1="42821" x2="95400" y2="40000"/>
                        <a14:foregroundMark x1="95400" y1="40000" x2="92900" y2="49872"/>
                        <a14:foregroundMark x1="92900" y1="49872" x2="98600" y2="41154"/>
                        <a14:foregroundMark x1="98600" y1="41154" x2="97200" y2="35641"/>
                        <a14:foregroundMark x1="97200" y1="35641" x2="94800" y2="35769"/>
                        <a14:foregroundMark x1="88100" y1="11282" x2="700" y2="12692"/>
                        <a14:foregroundMark x1="1100" y1="12308" x2="7100" y2="17436"/>
                        <a14:foregroundMark x1="7100" y1="17436" x2="3800" y2="22692"/>
                        <a14:foregroundMark x1="3800" y1="22692" x2="12400" y2="21282"/>
                        <a14:foregroundMark x1="12400" y1="21282" x2="4100" y2="29103"/>
                        <a14:foregroundMark x1="4100" y1="29103" x2="12300" y2="27436"/>
                        <a14:foregroundMark x1="12300" y1="27436" x2="3400" y2="34872"/>
                        <a14:foregroundMark x1="3400" y1="34872" x2="16000" y2="32179"/>
                        <a14:foregroundMark x1="16000" y1="32179" x2="2200" y2="45128"/>
                        <a14:foregroundMark x1="2200" y1="45128" x2="2200" y2="45128"/>
                        <a14:foregroundMark x1="26700" y1="15385" x2="10000" y2="28718"/>
                        <a14:foregroundMark x1="10000" y1="28718" x2="27900" y2="13077"/>
                        <a14:foregroundMark x1="27900" y1="13077" x2="13000" y2="24744"/>
                        <a14:foregroundMark x1="13000" y1="24744" x2="21300" y2="17949"/>
                        <a14:foregroundMark x1="21300" y1="17949" x2="1200" y2="30769"/>
                        <a14:foregroundMark x1="1200" y1="30769" x2="1200" y2="30769"/>
                        <a14:foregroundMark x1="8400" y1="18205" x2="14000" y2="16538"/>
                        <a14:foregroundMark x1="14000" y1="16538" x2="18000" y2="17179"/>
                        <a14:foregroundMark x1="18000" y1="17179" x2="24300" y2="21154"/>
                        <a14:foregroundMark x1="24300" y1="21154" x2="15300" y2="13590"/>
                        <a14:foregroundMark x1="15300" y1="13590" x2="21500" y2="15513"/>
                        <a14:foregroundMark x1="21500" y1="15513" x2="25100" y2="18974"/>
                        <a14:foregroundMark x1="25100" y1="18974" x2="49900" y2="24487"/>
                        <a14:foregroundMark x1="49900" y1="24487" x2="32700" y2="19231"/>
                        <a14:foregroundMark x1="32700" y1="19231" x2="36800" y2="19615"/>
                        <a14:foregroundMark x1="36800" y1="19615" x2="24800" y2="15769"/>
                        <a14:foregroundMark x1="24800" y1="15769" x2="21500" y2="12821"/>
                        <a14:foregroundMark x1="21500" y1="12821" x2="40900" y2="20641"/>
                        <a14:foregroundMark x1="40900" y1="20641" x2="41200" y2="21026"/>
                        <a14:foregroundMark x1="97100" y1="13974" x2="96500" y2="19872"/>
                        <a14:foregroundMark x1="96500" y1="19872" x2="99900" y2="15641"/>
                        <a14:foregroundMark x1="99900" y1="15641" x2="95200" y2="15128"/>
                        <a14:foregroundMark x1="95200" y1="15128" x2="90600" y2="18974"/>
                        <a14:foregroundMark x1="90600" y1="18974" x2="96800" y2="18846"/>
                        <a14:foregroundMark x1="96800" y1="18846" x2="96500" y2="11026"/>
                        <a14:foregroundMark x1="96500" y1="11026" x2="92300" y2="10641"/>
                        <a14:foregroundMark x1="92300" y1="10641" x2="89300" y2="18077"/>
                        <a14:foregroundMark x1="89300" y1="18077" x2="96000" y2="17692"/>
                        <a14:foregroundMark x1="96000" y1="17692" x2="96200" y2="10128"/>
                        <a14:foregroundMark x1="96200" y1="10128" x2="91000" y2="10641"/>
                        <a14:foregroundMark x1="91000" y1="10641" x2="88700" y2="18462"/>
                        <a14:foregroundMark x1="88700" y1="18462" x2="95800" y2="14615"/>
                        <a14:foregroundMark x1="95800" y1="14615" x2="93300" y2="8718"/>
                        <a14:foregroundMark x1="93300" y1="8718" x2="86900" y2="12436"/>
                        <a14:foregroundMark x1="86900" y1="12436" x2="86900" y2="21538"/>
                        <a14:foregroundMark x1="86900" y1="21538" x2="95900" y2="23590"/>
                        <a14:foregroundMark x1="95900" y1="23590" x2="93300" y2="13077"/>
                        <a14:foregroundMark x1="93300" y1="13077" x2="84300" y2="19103"/>
                        <a14:foregroundMark x1="84300" y1="19103" x2="87700" y2="27308"/>
                        <a14:foregroundMark x1="87700" y1="27308" x2="93800" y2="24231"/>
                        <a14:foregroundMark x1="93800" y1="24231" x2="96000" y2="11026"/>
                        <a14:foregroundMark x1="96000" y1="11026" x2="89800" y2="11154"/>
                        <a14:foregroundMark x1="89800" y1="11154" x2="87800" y2="21410"/>
                        <a14:foregroundMark x1="87800" y1="21410" x2="94000" y2="21538"/>
                        <a14:foregroundMark x1="94000" y1="21538" x2="94700" y2="13718"/>
                        <a14:foregroundMark x1="94700" y1="13718" x2="89100" y2="16282"/>
                        <a14:foregroundMark x1="89100" y1="16282" x2="86300" y2="21154"/>
                        <a14:foregroundMark x1="86300" y1="21154" x2="86300" y2="21154"/>
                        <a14:foregroundMark x1="64500" y1="10769" x2="63400" y2="16667"/>
                        <a14:foregroundMark x1="63400" y1="16667" x2="66200" y2="20385"/>
                        <a14:foregroundMark x1="66200" y1="20385" x2="71000" y2="16154"/>
                        <a14:foregroundMark x1="71000" y1="16154" x2="64200" y2="17051"/>
                        <a14:foregroundMark x1="64200" y1="17051" x2="62700" y2="24359"/>
                        <a14:foregroundMark x1="62700" y1="24359" x2="66900" y2="24103"/>
                        <a14:foregroundMark x1="66900" y1="24103" x2="69800" y2="18462"/>
                        <a14:foregroundMark x1="69800" y1="18462" x2="64000" y2="27692"/>
                        <a14:foregroundMark x1="64000" y1="27692" x2="69000" y2="21154"/>
                        <a14:foregroundMark x1="69000" y1="21154" x2="65000" y2="25256"/>
                        <a14:foregroundMark x1="65000" y1="25256" x2="65000" y2="25513"/>
                        <a14:foregroundMark x1="44300" y1="10385" x2="36000" y2="21154"/>
                        <a14:foregroundMark x1="36000" y1="21154" x2="36500" y2="9103"/>
                        <a14:foregroundMark x1="36500" y1="9103" x2="32900" y2="11282"/>
                        <a14:foregroundMark x1="32900" y1="11282" x2="24300" y2="20385"/>
                        <a14:foregroundMark x1="24300" y1="20385" x2="27000" y2="12821"/>
                        <a14:foregroundMark x1="27000" y1="12821" x2="12600" y2="23590"/>
                        <a14:foregroundMark x1="12600" y1="23590" x2="15200" y2="14744"/>
                        <a14:foregroundMark x1="15200" y1="14744" x2="7500" y2="21026"/>
                        <a14:foregroundMark x1="7500" y1="21026" x2="12200" y2="5897"/>
                        <a14:foregroundMark x1="12200" y1="5897" x2="4600" y2="13846"/>
                        <a14:foregroundMark x1="4600" y1="13846" x2="8900" y2="1154"/>
                        <a14:foregroundMark x1="8900" y1="1154" x2="4000" y2="4231"/>
                        <a14:foregroundMark x1="4000" y1="4231" x2="700" y2="18846"/>
                        <a14:foregroundMark x1="700" y1="18846" x2="4300" y2="11282"/>
                        <a14:foregroundMark x1="4300" y1="11282" x2="600" y2="13077"/>
                        <a14:foregroundMark x1="600" y1="13077" x2="11200" y2="6282"/>
                        <a14:foregroundMark x1="11200" y1="6282" x2="9700" y2="11410"/>
                        <a14:foregroundMark x1="9700" y1="11410" x2="14000" y2="8974"/>
                        <a14:foregroundMark x1="14000" y1="8974" x2="19800" y2="10128"/>
                        <a14:foregroundMark x1="19800" y1="10128" x2="25100" y2="5000"/>
                        <a14:foregroundMark x1="25100" y1="5000" x2="30300" y2="3718"/>
                        <a14:foregroundMark x1="30300" y1="3718" x2="30600" y2="12821"/>
                        <a14:foregroundMark x1="30600" y1="12821" x2="35800" y2="7821"/>
                        <a14:foregroundMark x1="35800" y1="7821" x2="32600" y2="16923"/>
                        <a14:foregroundMark x1="32600" y1="16923" x2="43900" y2="6026"/>
                        <a14:foregroundMark x1="43900" y1="6026" x2="41900" y2="12436"/>
                        <a14:foregroundMark x1="41900" y1="12436" x2="46500" y2="6795"/>
                        <a14:foregroundMark x1="46500" y1="6795" x2="48300" y2="8077"/>
                        <a14:foregroundMark x1="96900" y1="11410" x2="96100" y2="17564"/>
                        <a14:foregroundMark x1="96100" y1="17564" x2="94600" y2="12436"/>
                        <a14:foregroundMark x1="94600" y1="12436" x2="91600" y2="9231"/>
                        <a14:foregroundMark x1="91600" y1="9231" x2="88300" y2="15769"/>
                        <a14:foregroundMark x1="88300" y1="15769" x2="87800" y2="10769"/>
                        <a14:foregroundMark x1="87800" y1="10769" x2="86600" y2="15385"/>
                        <a14:foregroundMark x1="86600" y1="15385" x2="91200" y2="8718"/>
                        <a14:foregroundMark x1="91200" y1="8718" x2="84000" y2="6923"/>
                        <a14:foregroundMark x1="84000" y1="6923" x2="73500" y2="12949"/>
                        <a14:foregroundMark x1="73500" y1="12949" x2="76500" y2="9359"/>
                        <a14:foregroundMark x1="76500" y1="9359" x2="72900" y2="11795"/>
                        <a14:foregroundMark x1="72900" y1="11795" x2="74400" y2="9103"/>
                        <a14:foregroundMark x1="98300" y1="6538" x2="98700" y2="14487"/>
                        <a14:foregroundMark x1="98700" y1="14487" x2="97900" y2="18462"/>
                        <a14:foregroundMark x1="51300" y1="13974" x2="75200" y2="21410"/>
                        <a14:foregroundMark x1="75200" y1="21410" x2="83200" y2="26154"/>
                        <a14:foregroundMark x1="83200" y1="26154" x2="88400" y2="32821"/>
                        <a14:foregroundMark x1="2400" y1="17949" x2="0" y2="40641"/>
                        <a14:foregroundMark x1="0" y1="40641" x2="0" y2="40641"/>
                        <a14:foregroundMark x1="79500" y1="55297" x2="79500" y2="73718"/>
                        <a14:foregroundMark x1="79500" y1="40641" x2="79500" y2="49872"/>
                        <a14:foregroundMark x1="15419" y1="70844" x2="15400" y2="72308"/>
                        <a14:foregroundMark x1="15800" y1="40897" x2="15481" y2="65971"/>
                        <a14:foregroundMark x1="15870" y1="71923" x2="15800" y2="73462"/>
                        <a14:foregroundMark x1="15919" y1="70861" x2="15870" y2="71923"/>
                        <a14:foregroundMark x1="26000" y1="72308" x2="26179" y2="73608"/>
                        <a14:foregroundMark x1="78300" y1="49103" x2="78280" y2="50104"/>
                        <a14:foregroundMark x1="78200" y1="55256" x2="78200" y2="56026"/>
                        <a14:foregroundMark x1="78200" y1="50641" x2="78200" y2="51026"/>
                        <a14:foregroundMark x1="78300" y1="51282" x2="78500" y2="55256"/>
                        <a14:foregroundMark x1="78200" y1="52821" x2="78200" y2="55385"/>
                        <a14:foregroundMark x1="16600" y1="67436" x2="16500" y2="70385"/>
                        <a14:foregroundMark x1="13400" y1="74744" x2="13400" y2="78846"/>
                        <a14:backgroundMark x1="76543" y1="56026" x2="76600" y2="73205"/>
                        <a14:backgroundMark x1="76500" y1="43333" x2="76525" y2="50641"/>
                        <a14:backgroundMark x1="19100" y1="42051" x2="19518" y2="67949"/>
                        <a14:backgroundMark x1="23600" y1="41923" x2="22344" y2="65546"/>
                        <a14:backgroundMark x1="27718" y1="72244" x2="41100" y2="72821"/>
                        <a14:backgroundMark x1="49600" y1="72564" x2="65700" y2="71538"/>
                        <a14:backgroundMark x1="71700" y1="41282" x2="71500" y2="73462"/>
                        <a14:backgroundMark x1="71500" y1="73462" x2="71500" y2="73462"/>
                        <a14:backgroundMark x1="65300" y1="44615" x2="68600" y2="71410"/>
                        <a14:backgroundMark x1="24294" y1="66006" x2="24058" y2="67669"/>
                        <a14:backgroundMark x1="27600" y1="42692" x2="24311" y2="65883"/>
                        <a14:backgroundMark x1="17100" y1="48718" x2="17300" y2="55641"/>
                        <a14:backgroundMark x1="17900" y1="67051" x2="17912" y2="67475"/>
                        <a14:backgroundMark x1="77900" y1="50128" x2="77920" y2="50641"/>
                        <a14:backgroundMark x1="77700" y1="51026" x2="77700" y2="51331"/>
                        <a14:backgroundMark x1="55100" y1="74744" x2="54500" y2="76667"/>
                        <a14:backgroundMark x1="52700" y1="75513" x2="53600" y2="76410"/>
                        <a14:backgroundMark x1="59200" y1="74744" x2="59000" y2="76282"/>
                        <a14:backgroundMark x1="19368" y1="67970" x2="19500" y2="67179"/>
                        <a14:backgroundMark x1="18125" y1="70385" x2="18100" y2="70769"/>
                        <a14:backgroundMark x1="18900" y1="70769" x2="19100" y2="68590"/>
                        <a14:backgroundMark x1="77700" y1="66154" x2="77700" y2="71154"/>
                        <a14:backgroundMark x1="77700" y1="71154" x2="77600" y2="71538"/>
                        <a14:backgroundMark x1="17010" y1="70413" x2="17000" y2="70897"/>
                        <a14:backgroundMark x1="17100" y1="66026" x2="17071" y2="67462"/>
                        <a14:backgroundMark x1="61800" y1="72949" x2="65600" y2="72821"/>
                        <a14:backgroundMark x1="65600" y1="72821" x2="65900" y2="72821"/>
                        <a14:backgroundMark x1="62700" y1="73077" x2="62600" y2="75000"/>
                        <a14:backgroundMark x1="64500" y1="73333" x2="65900" y2="75256"/>
                        <a14:backgroundMark x1="17300" y1="71923" x2="17300" y2="71923"/>
                        <a14:backgroundMark x1="20400" y1="66026" x2="19900" y2="73590"/>
                        <a14:backgroundMark x1="21400" y1="65897" x2="23000" y2="71282"/>
                        <a14:backgroundMark x1="23000" y1="66795" x2="24300" y2="71667"/>
                        <a14:backgroundMark x1="24300" y1="71667" x2="24300" y2="71795"/>
                        <a14:backgroundMark x1="18200" y1="70897" x2="18100" y2="73718"/>
                        <a14:backgroundMark x1="20800" y1="72308" x2="20600" y2="74615"/>
                        <a14:backgroundMark x1="22500" y1="71410" x2="23700" y2="73846"/>
                        <a14:backgroundMark x1="59600" y1="75128" x2="68600" y2="74487"/>
                        <a14:backgroundMark x1="68600" y1="74487" x2="76400" y2="74487"/>
                        <a14:backgroundMark x1="75400" y1="75256" x2="58600" y2="74744"/>
                        <a14:backgroundMark x1="18100" y1="75513" x2="22300" y2="75641"/>
                        <a14:backgroundMark x1="22300" y1="75641" x2="26600" y2="75385"/>
                        <a14:backgroundMark x1="26600" y1="75385" x2="30700" y2="75897"/>
                      </a14:backgroundRemoval>
                    </a14:imgEffect>
                  </a14:imgLayer>
                </a14:imgProps>
              </a:ext>
            </a:extLst>
          </a:blip>
          <a:srcRect t="10932" r="1499" b="20000"/>
          <a:stretch/>
        </p:blipFill>
        <p:spPr>
          <a:xfrm>
            <a:off x="-2" y="2"/>
            <a:ext cx="12506349" cy="68400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CB74F10-73BC-4310-982F-0214B190D663}"/>
              </a:ext>
            </a:extLst>
          </p:cNvPr>
          <p:cNvSpPr txBox="1"/>
          <p:nvPr/>
        </p:nvSpPr>
        <p:spPr>
          <a:xfrm>
            <a:off x="5582553" y="-186288"/>
            <a:ext cx="10358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11500" b="1" dirty="0">
                <a:solidFill>
                  <a:srgbClr val="D2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خ</a:t>
            </a:r>
            <a:endParaRPr lang="en-US" sz="11500" b="1" dirty="0">
              <a:solidFill>
                <a:srgbClr val="D2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55DD7A5-1C47-419B-807D-3C63F081E120}"/>
              </a:ext>
            </a:extLst>
          </p:cNvPr>
          <p:cNvSpPr txBox="1"/>
          <p:nvPr/>
        </p:nvSpPr>
        <p:spPr>
          <a:xfrm>
            <a:off x="8688237" y="2520244"/>
            <a:ext cx="1140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خ</a:t>
            </a:r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لود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2654EC1-9E1F-496C-A241-B236E5336109}"/>
              </a:ext>
            </a:extLst>
          </p:cNvPr>
          <p:cNvSpPr txBox="1"/>
          <p:nvPr/>
        </p:nvSpPr>
        <p:spPr>
          <a:xfrm>
            <a:off x="2231113" y="2520243"/>
            <a:ext cx="10599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خ</a:t>
            </a:r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س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45A5710-B2B8-440B-AE19-758C14C5B7E0}"/>
              </a:ext>
            </a:extLst>
          </p:cNvPr>
          <p:cNvSpPr txBox="1"/>
          <p:nvPr/>
        </p:nvSpPr>
        <p:spPr>
          <a:xfrm>
            <a:off x="2877233" y="4470451"/>
            <a:ext cx="1140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خ</a:t>
            </a:r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وخ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0BE0E08-14E2-4332-825A-AAF923259C6B}"/>
              </a:ext>
            </a:extLst>
          </p:cNvPr>
          <p:cNvSpPr txBox="1"/>
          <p:nvPr/>
        </p:nvSpPr>
        <p:spPr>
          <a:xfrm>
            <a:off x="7957542" y="4470451"/>
            <a:ext cx="1083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خ</a:t>
            </a:r>
            <a:r>
              <a:rPr lang="ar-SA" sz="4800" b="1" dirty="0">
                <a:solidFill>
                  <a:srgbClr val="0070C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يار</a:t>
            </a:r>
            <a:endParaRPr lang="en-US" sz="4800" b="1" dirty="0">
              <a:solidFill>
                <a:srgbClr val="0070C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5092B7A-C80B-41B5-9BDF-982F5721D9FF}"/>
              </a:ext>
            </a:extLst>
          </p:cNvPr>
          <p:cNvGrpSpPr/>
          <p:nvPr/>
        </p:nvGrpSpPr>
        <p:grpSpPr>
          <a:xfrm>
            <a:off x="0" y="5420630"/>
            <a:ext cx="12554053" cy="1476637"/>
            <a:chOff x="0" y="5420630"/>
            <a:chExt cx="12554053" cy="1476637"/>
          </a:xfrm>
        </p:grpSpPr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F72E1BD6-FBF9-4C39-B7B2-A22B029E9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7" y="6246391"/>
              <a:ext cx="540000" cy="556508"/>
            </a:xfrm>
            <a:prstGeom prst="rect">
              <a:avLst/>
            </a:prstGeom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D2B44C32-C6B2-4ACD-922D-E2FE8523E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721" b="88536" l="3300" r="33500">
                          <a14:foregroundMark x1="9000" y1="66402" x2="8200" y2="75028"/>
                          <a14:foregroundMark x1="20208" y1="67705" x2="20500" y2="73099"/>
                          <a14:foregroundMark x1="20500" y1="73099" x2="20500" y2="73326"/>
                          <a14:foregroundMark x1="31928" y1="68577" x2="31500" y2="84222"/>
                          <a14:foregroundMark x1="33400" y1="68785" x2="33400" y2="87855"/>
                          <a14:foregroundMark x1="15800" y1="88536" x2="22000" y2="88536"/>
                          <a14:foregroundMark x1="8300" y1="66288" x2="6900" y2="68218"/>
                          <a14:backgroundMark x1="20200" y1="65380" x2="17700" y2="68218"/>
                          <a14:backgroundMark x1="19000" y1="66629" x2="17400" y2="68445"/>
                          <a14:backgroundMark x1="31800" y1="65721" x2="34000" y2="68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" t="65385" r="66294" b="12000"/>
            <a:stretch/>
          </p:blipFill>
          <p:spPr>
            <a:xfrm>
              <a:off x="0" y="5436770"/>
              <a:ext cx="2232000" cy="1413720"/>
            </a:xfrm>
            <a:prstGeom prst="rect">
              <a:avLst/>
            </a:prstGeom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6951E7F2-E5D2-456B-B003-F8658DD3F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948" b="87401" l="75700" r="97700">
                          <a14:foregroundMark x1="89000" y1="66969" x2="87900" y2="83314"/>
                          <a14:foregroundMark x1="87900" y1="83314" x2="87900" y2="83314"/>
                          <a14:foregroundMark x1="76800" y1="86947" x2="84200" y2="87514"/>
                          <a14:foregroundMark x1="84200" y1="87514" x2="95000" y2="86379"/>
                          <a14:foregroundMark x1="77000" y1="68104" x2="77300" y2="81385"/>
                          <a14:foregroundMark x1="77300" y1="67877" x2="77800" y2="85358"/>
                          <a14:foregroundMark x1="75900" y1="68558" x2="76700" y2="86152"/>
                          <a14:foregroundMark x1="76700" y1="86152" x2="76300" y2="87174"/>
                          <a14:foregroundMark x1="76500" y1="87514" x2="97100" y2="86833"/>
                          <a14:foregroundMark x1="97700" y1="84563" x2="81700" y2="85358"/>
                          <a14:foregroundMark x1="81700" y1="85358" x2="81700" y2="85358"/>
                          <a14:foregroundMark x1="75700" y1="86379" x2="84400" y2="87628"/>
                          <a14:foregroundMark x1="84400" y1="87628" x2="90400" y2="87514"/>
                          <a14:foregroundMark x1="90400" y1="87514" x2="97300" y2="87514"/>
                          <a14:foregroundMark x1="75700" y1="83768" x2="76500" y2="83768"/>
                          <a14:foregroundMark x1="77600" y1="65948" x2="77100" y2="75482"/>
                          <a14:foregroundMark x1="88400" y1="66742" x2="88400" y2="66742"/>
                          <a14:foregroundMark x1="87600" y1="67537" x2="87600" y2="67537"/>
                          <a14:foregroundMark x1="87300" y1="68104" x2="89000" y2="662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35" t="65385" r="6921" b="12000"/>
            <a:stretch/>
          </p:blipFill>
          <p:spPr>
            <a:xfrm>
              <a:off x="9595424" y="5450627"/>
              <a:ext cx="1368000" cy="1446640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97D4771F-EDA1-412B-A625-538C52436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721" b="88536" l="3300" r="33500">
                          <a14:foregroundMark x1="9000" y1="66402" x2="8200" y2="75028"/>
                          <a14:foregroundMark x1="20208" y1="67705" x2="20500" y2="73099"/>
                          <a14:foregroundMark x1="20500" y1="73099" x2="20500" y2="73326"/>
                          <a14:foregroundMark x1="31928" y1="68577" x2="31500" y2="84222"/>
                          <a14:foregroundMark x1="33400" y1="68785" x2="33400" y2="87855"/>
                          <a14:foregroundMark x1="15800" y1="88536" x2="22000" y2="88536"/>
                          <a14:foregroundMark x1="8300" y1="66288" x2="6900" y2="68218"/>
                          <a14:backgroundMark x1="20200" y1="65380" x2="17700" y2="68218"/>
                          <a14:backgroundMark x1="19000" y1="66629" x2="17400" y2="68445"/>
                          <a14:backgroundMark x1="31800" y1="65721" x2="34000" y2="68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" t="65385" r="66294" b="12000"/>
            <a:stretch/>
          </p:blipFill>
          <p:spPr>
            <a:xfrm>
              <a:off x="7674386" y="5420630"/>
              <a:ext cx="2268000" cy="1436522"/>
            </a:xfrm>
            <a:prstGeom prst="rect">
              <a:avLst/>
            </a:prstGeom>
          </p:spPr>
        </p:pic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80FBCEF7-2CEA-482F-94BF-A1BF6767F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721" b="88536" l="5700" r="88600">
                          <a14:foregroundMark x1="8600" y1="66856" x2="7900" y2="86606"/>
                          <a14:foregroundMark x1="5700" y1="74801" x2="5700" y2="74801"/>
                          <a14:foregroundMark x1="20100" y1="66402" x2="19000" y2="86720"/>
                          <a14:foregroundMark x1="31600" y1="65721" x2="31600" y2="82974"/>
                          <a14:foregroundMark x1="89000" y1="66402" x2="89400" y2="79682"/>
                          <a14:foregroundMark x1="89400" y1="79682" x2="87900" y2="88195"/>
                          <a14:foregroundMark x1="87900" y1="88195" x2="88200" y2="87741"/>
                          <a14:foregroundMark x1="90200" y1="86947" x2="83700" y2="86606"/>
                          <a14:foregroundMark x1="83700" y1="86606" x2="70100" y2="88649"/>
                          <a14:foregroundMark x1="70100" y1="88649" x2="58500" y2="86720"/>
                          <a14:foregroundMark x1="58500" y1="86720" x2="44800" y2="87514"/>
                          <a14:foregroundMark x1="44800" y1="87514" x2="22300" y2="85698"/>
                          <a14:foregroundMark x1="22300" y1="85698" x2="13800" y2="86379"/>
                          <a14:foregroundMark x1="13800" y1="86379" x2="7000" y2="86039"/>
                          <a14:foregroundMark x1="77400" y1="66061" x2="76500" y2="76277"/>
                          <a14:foregroundMark x1="88600" y1="66175" x2="88600" y2="66175"/>
                          <a14:foregroundMark x1="88200" y1="67083" x2="88200" y2="67083"/>
                          <a14:foregroundMark x1="19700" y1="66515" x2="19700" y2="66515"/>
                          <a14:foregroundMark x1="8200" y1="66742" x2="8200" y2="66742"/>
                          <a14:foregroundMark x1="8300" y1="66742" x2="6900" y2="68331"/>
                          <a14:foregroundMark x1="52400" y1="76504" x2="45900" y2="76504"/>
                          <a14:foregroundMark x1="45900" y1="76504" x2="33100" y2="76050"/>
                          <a14:backgroundMark x1="37500" y1="78093" x2="37500" y2="78093"/>
                          <a14:backgroundMark x1="35300" y1="77980" x2="35300" y2="77980"/>
                          <a14:backgroundMark x1="51900" y1="79115" x2="51900" y2="79115"/>
                          <a14:backgroundMark x1="68800" y1="77639" x2="68800" y2="77639"/>
                          <a14:backgroundMark x1="69200" y1="78774" x2="69200" y2="78774"/>
                          <a14:backgroundMark x1="68500" y1="77639" x2="68500" y2="77639"/>
                          <a14:backgroundMark x1="34200" y1="77980" x2="34200" y2="77980"/>
                          <a14:backgroundMark x1="51200" y1="77526" x2="51200" y2="77526"/>
                          <a14:backgroundMark x1="50900" y1="77753" x2="50900" y2="77753"/>
                          <a14:backgroundMark x1="50100" y1="77185" x2="50100" y2="771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0" t="65762" r="8853" b="12327"/>
            <a:stretch/>
          </p:blipFill>
          <p:spPr>
            <a:xfrm flipH="1">
              <a:off x="1881543" y="5450627"/>
              <a:ext cx="6264000" cy="1428975"/>
            </a:xfrm>
            <a:prstGeom prst="rect">
              <a:avLst/>
            </a:prstGeom>
          </p:spPr>
        </p:pic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88D5B4FD-0A60-4D9D-9812-E6FDA5C53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5721" b="88536" l="3300" r="33500">
                          <a14:foregroundMark x1="9000" y1="66402" x2="8200" y2="75028"/>
                          <a14:foregroundMark x1="20208" y1="67705" x2="20500" y2="73099"/>
                          <a14:foregroundMark x1="20500" y1="73099" x2="20500" y2="73326"/>
                          <a14:foregroundMark x1="31928" y1="68577" x2="31500" y2="84222"/>
                          <a14:foregroundMark x1="33400" y1="68785" x2="33400" y2="87855"/>
                          <a14:foregroundMark x1="15800" y1="88536" x2="22000" y2="88536"/>
                          <a14:foregroundMark x1="8300" y1="66288" x2="6900" y2="68218"/>
                          <a14:backgroundMark x1="20200" y1="65380" x2="17700" y2="68218"/>
                          <a14:backgroundMark x1="19000" y1="66629" x2="17400" y2="68445"/>
                          <a14:backgroundMark x1="31800" y1="65721" x2="34000" y2="68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5" t="65385" r="66294" b="12000"/>
            <a:stretch/>
          </p:blipFill>
          <p:spPr>
            <a:xfrm>
              <a:off x="10322053" y="5483547"/>
              <a:ext cx="2232000" cy="1413720"/>
            </a:xfrm>
            <a:prstGeom prst="rect">
              <a:avLst/>
            </a:prstGeom>
          </p:spPr>
        </p:pic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806B54F0-40BB-4783-A045-F1ECC4A1D6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2748" y1="49107" x2="95833" y2="56222"/>
                        <a14:foregroundMark x1="5000" y1="41222" x2="52215" y2="49019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  <a14:backgroundMark x1="51833" y1="49556" x2="52667" y2="49222"/>
                      </a14:backgroundRemoval>
                    </a14:imgEffect>
                  </a14:imgLayer>
                </a14:imgProps>
              </a:ext>
            </a:extLst>
          </a:blip>
          <a:srcRect l="42409" t="47188" r="39367" b="36512"/>
          <a:stretch/>
        </p:blipFill>
        <p:spPr>
          <a:xfrm>
            <a:off x="6831205" y="3905565"/>
            <a:ext cx="1188000" cy="139828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E44D1B3-911D-4F18-9F5C-70D673D252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44211" t="68670" r="32631" b="16679"/>
          <a:stretch/>
        </p:blipFill>
        <p:spPr>
          <a:xfrm>
            <a:off x="3986876" y="4123797"/>
            <a:ext cx="1368000" cy="113900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09CF0DD-CDC7-4AFA-8300-4525BFFCBD3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65000" y1="14778" x2="37000" y2="75889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7833" y1="21333" x2="95167" y2="39333"/>
                        <a14:foregroundMark x1="14000" y1="16222" x2="94833" y2="30778"/>
                        <a14:foregroundMark x1="11500" y1="7333" x2="95167" y2="23333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26000" y1="74667" x2="48167" y2="24556"/>
                        <a14:foregroundMark x1="32667" y1="78333" x2="58000" y2="23556"/>
                        <a14:foregroundMark x1="9000" y1="85889" x2="8667" y2="1222"/>
                        <a14:foregroundMark x1="23167" y1="2000" x2="22833" y2="82667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3500" y1="26444" x2="53000" y2="58889"/>
                        <a14:foregroundMark x1="73667" y1="29556" x2="74000" y2="75444"/>
                        <a14:foregroundMark x1="81333" y1="29556" x2="81333" y2="85889"/>
                        <a14:foregroundMark x1="90000" y1="18889" x2="90833" y2="84667"/>
                        <a14:foregroundMark x1="94333" y1="15778" x2="93667" y2="82444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</a14:backgroundRemoval>
                    </a14:imgEffect>
                  </a14:imgLayer>
                </a14:imgProps>
              </a:ext>
            </a:extLst>
          </a:blip>
          <a:srcRect l="43346" t="29406" r="37358" b="51821"/>
          <a:stretch/>
        </p:blipFill>
        <p:spPr>
          <a:xfrm>
            <a:off x="3343602" y="1773444"/>
            <a:ext cx="1224000" cy="156709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4AAEB10C-25B8-48C7-8342-AE4BE568D25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" b="89333" l="3500" r="96167">
                        <a14:foregroundMark x1="85667" y1="20667" x2="83833" y2="80222"/>
                        <a14:foregroundMark x1="75833" y1="17667" x2="59500" y2="83444"/>
                        <a14:foregroundMark x1="55652" y1="35179" x2="37000" y2="75889"/>
                        <a14:foregroundMark x1="65000" y1="14778" x2="59166" y2="27512"/>
                        <a14:foregroundMark x1="49000" y1="11667" x2="16667" y2="79000"/>
                        <a14:foregroundMark x1="34833" y1="11667" x2="12167" y2="68889"/>
                        <a14:foregroundMark x1="5000" y1="60889" x2="94833" y2="71778"/>
                        <a14:foregroundMark x1="5000" y1="41222" x2="95833" y2="56222"/>
                        <a14:foregroundMark x1="5000" y1="30778" x2="95167" y2="49222"/>
                        <a14:foregroundMark x1="66976" y1="33523" x2="95167" y2="39333"/>
                        <a14:foregroundMark x1="27206" y1="25326" x2="47661" y2="29542"/>
                        <a14:foregroundMark x1="7833" y1="21333" x2="21018" y2="24051"/>
                        <a14:foregroundMark x1="14000" y1="16222" x2="94833" y2="30778"/>
                        <a14:foregroundMark x1="30569" y1="10980" x2="95167" y2="23333"/>
                        <a14:foregroundMark x1="11500" y1="7333" x2="28921" y2="10665"/>
                        <a14:foregroundMark x1="29333" y1="2444" x2="95167" y2="19889"/>
                        <a14:foregroundMark x1="58833" y1="2444" x2="95167" y2="16000"/>
                        <a14:foregroundMark x1="80667" y1="2444" x2="95500" y2="10667"/>
                        <a14:foregroundMark x1="45522" y1="30536" x2="48167" y2="24556"/>
                        <a14:foregroundMark x1="26000" y1="74667" x2="44221" y2="33477"/>
                        <a14:foregroundMark x1="56183" y1="27485" x2="58000" y2="23556"/>
                        <a14:foregroundMark x1="32667" y1="78333" x2="52687" y2="35044"/>
                        <a14:foregroundMark x1="9000" y1="85889" x2="8667" y2="1222"/>
                        <a14:foregroundMark x1="23065" y1="26606" x2="22833" y2="82667"/>
                        <a14:foregroundMark x1="23069" y1="25746" x2="23068" y2="26058"/>
                        <a14:foregroundMark x1="23118" y1="13896" x2="23098" y2="18681"/>
                        <a14:foregroundMark x1="23167" y1="2000" x2="23134" y2="10083"/>
                        <a14:foregroundMark x1="13667" y1="3222" x2="54333" y2="10222"/>
                        <a14:foregroundMark x1="38833" y1="4111" x2="75500" y2="7778"/>
                        <a14:foregroundMark x1="67500" y1="5111" x2="87167" y2="4111"/>
                        <a14:foregroundMark x1="91167" y1="4333" x2="71833" y2="14778"/>
                        <a14:foregroundMark x1="61000" y1="5111" x2="46333" y2="13889"/>
                        <a14:foregroundMark x1="65333" y1="13111" x2="33000" y2="39333"/>
                        <a14:foregroundMark x1="60617" y1="35353" x2="53000" y2="58889"/>
                        <a14:foregroundMark x1="63500" y1="26444" x2="62950" y2="28143"/>
                        <a14:foregroundMark x1="73667" y1="29556" x2="74000" y2="75444"/>
                        <a14:foregroundMark x1="81333" y1="29556" x2="81333" y2="85889"/>
                        <a14:foregroundMark x1="90214" y1="35790" x2="90833" y2="84667"/>
                        <a14:foregroundMark x1="90000" y1="18889" x2="90182" y2="33261"/>
                        <a14:foregroundMark x1="94129" y1="36208" x2="93667" y2="82444"/>
                        <a14:foregroundMark x1="94333" y1="15778" x2="94166" y2="32501"/>
                        <a14:foregroundMark x1="60167" y1="48222" x2="44667" y2="79556"/>
                        <a14:foregroundMark x1="86833" y1="74889" x2="89000" y2="83222"/>
                        <a14:foregroundMark x1="80667" y1="74000" x2="75167" y2="83667"/>
                        <a14:foregroundMark x1="75833" y1="74444" x2="77000" y2="82667"/>
                        <a14:foregroundMark x1="75167" y1="70778" x2="69000" y2="85333"/>
                        <a14:foregroundMark x1="81000" y1="72778" x2="71833" y2="85333"/>
                        <a14:foregroundMark x1="72667" y1="3444" x2="65333" y2="6778"/>
                        <a14:foregroundMark x1="52167" y1="49667" x2="48167" y2="69556"/>
                        <a14:foregroundMark x1="95000" y1="17667" x2="94833" y2="25222"/>
                        <a14:foregroundMark x1="75667" y1="19333" x2="77667" y2="26778"/>
                        <a14:foregroundMark x1="61667" y1="19444" x2="77000" y2="22556"/>
                        <a14:foregroundMark x1="77000" y1="22556" x2="80833" y2="24778"/>
                        <a14:foregroundMark x1="27833" y1="18444" x2="33833" y2="17333"/>
                        <a14:foregroundMark x1="33833" y1="17333" x2="38000" y2="17333"/>
                        <a14:foregroundMark x1="15000" y1="26889" x2="21500" y2="30222"/>
                        <a14:foregroundMark x1="21500" y1="30222" x2="21667" y2="30778"/>
                        <a14:foregroundMark x1="17333" y1="23444" x2="17833" y2="29444"/>
                        <a14:foregroundMark x1="17833" y1="29444" x2="18667" y2="30778"/>
                        <a14:backgroundMark x1="19167" y1="11000" x2="25833" y2="12667"/>
                        <a14:backgroundMark x1="25833" y1="12667" x2="29833" y2="11889"/>
                        <a14:backgroundMark x1="44167" y1="32333" x2="49667" y2="29778"/>
                        <a14:backgroundMark x1="49667" y1="29778" x2="56667" y2="28889"/>
                        <a14:backgroundMark x1="56667" y1="28889" x2="62667" y2="29889"/>
                        <a14:backgroundMark x1="62667" y1="29889" x2="64500" y2="34000"/>
                        <a14:backgroundMark x1="46333" y1="32667" x2="62667" y2="32667"/>
                        <a14:backgroundMark x1="46333" y1="33111" x2="61000" y2="33778"/>
                        <a14:backgroundMark x1="61000" y1="33778" x2="65000" y2="33667"/>
                        <a14:backgroundMark x1="45000" y1="31556" x2="59167" y2="31333"/>
                        <a14:backgroundMark x1="59167" y1="31333" x2="69500" y2="31889"/>
                        <a14:backgroundMark x1="90500" y1="33111" x2="94333" y2="36111"/>
                        <a14:backgroundMark x1="91833" y1="33111" x2="93833" y2="36333"/>
                        <a14:backgroundMark x1="90167" y1="33333" x2="93167" y2="35333"/>
                        <a14:backgroundMark x1="21500" y1="20556" x2="24167" y2="24000"/>
                        <a14:backgroundMark x1="23333" y1="18667" x2="24333" y2="25667"/>
                        <a14:backgroundMark x1="24333" y1="25667" x2="24667" y2="26111"/>
                      </a14:backgroundRemoval>
                    </a14:imgEffect>
                  </a14:imgLayer>
                </a14:imgProps>
              </a:ext>
            </a:extLst>
          </a:blip>
          <a:srcRect l="3861" t="11357" r="75307" b="66255"/>
          <a:stretch/>
        </p:blipFill>
        <p:spPr>
          <a:xfrm>
            <a:off x="7381712" y="1333121"/>
            <a:ext cx="1404000" cy="19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0FAE76D-5406-497B-BAB9-2BF8353DC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r="1618" b="19062"/>
          <a:stretch/>
        </p:blipFill>
        <p:spPr>
          <a:xfrm>
            <a:off x="-2" y="-1"/>
            <a:ext cx="12204000" cy="689139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E6B18D6-AE87-40D4-B5C8-A0A209C90652}"/>
              </a:ext>
            </a:extLst>
          </p:cNvPr>
          <p:cNvSpPr txBox="1"/>
          <p:nvPr/>
        </p:nvSpPr>
        <p:spPr>
          <a:xfrm>
            <a:off x="3500264" y="1984550"/>
            <a:ext cx="59009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حركات الحرف</a:t>
            </a:r>
            <a:endParaRPr lang="en-US" sz="96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32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0567DBE-2729-42B3-9C29-13DDE2129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78" r="3725" b="20762"/>
          <a:stretch/>
        </p:blipFill>
        <p:spPr>
          <a:xfrm>
            <a:off x="1" y="0"/>
            <a:ext cx="12236146" cy="6876000"/>
          </a:xfrm>
          <a:prstGeom prst="rect">
            <a:avLst/>
          </a:prstGeom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E89D377D-4257-4BF2-810A-06587D548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4134" y="1576663"/>
            <a:ext cx="8748000" cy="4920750"/>
          </a:xfrm>
          <a:prstGeom prst="rect">
            <a:avLst/>
          </a:prstGeom>
          <a:ln w="127000" cap="sq">
            <a:solidFill>
              <a:srgbClr val="6C310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7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47CFCD7-4FD5-46A2-AE56-74642EFE0EAB}"/>
              </a:ext>
            </a:extLst>
          </p:cNvPr>
          <p:cNvGrpSpPr/>
          <p:nvPr/>
        </p:nvGrpSpPr>
        <p:grpSpPr>
          <a:xfrm>
            <a:off x="0" y="-250492"/>
            <a:ext cx="12204000" cy="7119556"/>
            <a:chOff x="0" y="-250492"/>
            <a:chExt cx="12192000" cy="7119556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24099353-3DA4-4174-AC71-DF6299AC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0" t="65762" r="8853" b="12327"/>
            <a:stretch/>
          </p:blipFill>
          <p:spPr>
            <a:xfrm flipH="1">
              <a:off x="2290351" y="4975780"/>
              <a:ext cx="8143387" cy="1872000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6392D1A-2605-4062-A88F-91C0867E1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4427698" y="-23599"/>
              <a:ext cx="3482157" cy="6892663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C268E1C-0FA4-4C4B-885F-6167C0B21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8709843" y="-31163"/>
              <a:ext cx="3482157" cy="6892663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E7E7F7A-2781-4CD9-B26C-47FDF4058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0" y="-23599"/>
              <a:ext cx="3482157" cy="6892663"/>
            </a:xfrm>
            <a:prstGeom prst="rect">
              <a:avLst/>
            </a:prstGeom>
          </p:spPr>
        </p:pic>
        <p:sp>
          <p:nvSpPr>
            <p:cNvPr id="9" name="فقاعة التفكير: على شكل سحابة 8">
              <a:extLst>
                <a:ext uri="{FF2B5EF4-FFF2-40B4-BE49-F238E27FC236}">
                  <a16:creationId xmlns:a16="http://schemas.microsoft.com/office/drawing/2014/main" id="{41E62012-EE4C-43CE-9D72-A09B2E0DBF44}"/>
                </a:ext>
              </a:extLst>
            </p:cNvPr>
            <p:cNvSpPr/>
            <p:nvPr/>
          </p:nvSpPr>
          <p:spPr>
            <a:xfrm rot="21359747" flipV="1">
              <a:off x="6480244" y="-250492"/>
              <a:ext cx="3600000" cy="1080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34">
            <a:extLst>
              <a:ext uri="{FF2B5EF4-FFF2-40B4-BE49-F238E27FC236}">
                <a16:creationId xmlns:a16="http://schemas.microsoft.com/office/drawing/2014/main" id="{24B4B836-C702-4D99-93FA-EB3DF66981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266" y="1654088"/>
            <a:ext cx="2592000" cy="284724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AA4328AF-09FA-41F8-9094-22EE524F7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587" y="1680619"/>
            <a:ext cx="2390413" cy="264827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6D4CB6BF-67D1-4340-AD62-C03BD21B03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91" b="88788" l="9658" r="89940">
                        <a14:foregroundMark x1="34448" y1="87210" x2="42254" y2="88182"/>
                        <a14:foregroundMark x1="12223" y1="88777" x2="11670" y2="88788"/>
                        <a14:foregroundMark x1="37542" y1="88275" x2="36905" y2="88288"/>
                        <a14:foregroundMark x1="42254" y1="88182" x2="37804" y2="88270"/>
                        <a14:foregroundMark x1="34080" y1="86587" x2="57948" y2="84242"/>
                        <a14:foregroundMark x1="11670" y1="88788" x2="12267" y2="88729"/>
                        <a14:foregroundMark x1="57948" y1="84242" x2="28325" y2="86039"/>
                        <a14:foregroundMark x1="28305" y1="86037" x2="67002" y2="83333"/>
                        <a14:foregroundMark x1="67002" y1="83333" x2="45070" y2="85455"/>
                        <a14:foregroundMark x1="45070" y1="85455" x2="70423" y2="85606"/>
                        <a14:foregroundMark x1="70423" y1="85606" x2="84507" y2="70909"/>
                        <a14:foregroundMark x1="84507" y1="70909" x2="44467" y2="90303"/>
                        <a14:foregroundMark x1="25063" y1="85729" x2="21328" y2="84848"/>
                        <a14:foregroundMark x1="37137" y1="88575" x2="36719" y2="88477"/>
                        <a14:foregroundMark x1="44467" y1="90303" x2="38673" y2="88938"/>
                        <a14:foregroundMark x1="21328" y1="84848" x2="42254" y2="84697"/>
                        <a14:foregroundMark x1="42254" y1="84697" x2="67404" y2="85152"/>
                        <a14:foregroundMark x1="67404" y1="85152" x2="80483" y2="83333"/>
                        <a14:foregroundMark x1="87928" y1="3485" x2="66197" y2="11212"/>
                        <a14:foregroundMark x1="66197" y1="11212" x2="86318" y2="1061"/>
                        <a14:foregroundMark x1="86318" y1="1061" x2="52113" y2="11667"/>
                        <a14:foregroundMark x1="52113" y1="11667" x2="77264" y2="8636"/>
                        <a14:foregroundMark x1="77264" y1="8636" x2="18310" y2="22424"/>
                        <a14:foregroundMark x1="18310" y1="22424" x2="31791" y2="39091"/>
                        <a14:foregroundMark x1="31791" y1="39091" x2="13682" y2="22424"/>
                        <a14:foregroundMark x1="13682" y1="22424" x2="22938" y2="44394"/>
                        <a14:foregroundMark x1="22938" y1="44394" x2="2414" y2="30152"/>
                        <a14:foregroundMark x1="2414" y1="30152" x2="24145" y2="38182"/>
                        <a14:foregroundMark x1="24145" y1="38182" x2="17907" y2="17576"/>
                        <a14:foregroundMark x1="17907" y1="17576" x2="38431" y2="21667"/>
                        <a14:foregroundMark x1="38431" y1="21667" x2="44467" y2="4242"/>
                        <a14:foregroundMark x1="44467" y1="4242" x2="79477" y2="39242"/>
                        <a14:foregroundMark x1="79477" y1="39242" x2="84708" y2="61818"/>
                        <a14:foregroundMark x1="84708" y1="61818" x2="96579" y2="44091"/>
                        <a14:foregroundMark x1="96579" y1="44091" x2="98793" y2="62576"/>
                        <a14:foregroundMark x1="98793" y1="62576" x2="68612" y2="30758"/>
                        <a14:foregroundMark x1="68612" y1="30758" x2="77867" y2="55303"/>
                        <a14:foregroundMark x1="77867" y1="55303" x2="63179" y2="28939"/>
                        <a14:foregroundMark x1="63179" y1="28939" x2="65392" y2="52879"/>
                        <a14:foregroundMark x1="65392" y1="52879" x2="40644" y2="8485"/>
                        <a14:foregroundMark x1="40644" y1="8485" x2="49296" y2="36061"/>
                        <a14:foregroundMark x1="49296" y1="36061" x2="28974" y2="60000"/>
                        <a14:foregroundMark x1="28974" y1="60000" x2="13481" y2="40606"/>
                        <a14:foregroundMark x1="13481" y1="40606" x2="20523" y2="57576"/>
                        <a14:foregroundMark x1="20523" y1="57576" x2="13682" y2="81061"/>
                        <a14:foregroundMark x1="38944" y1="94018" x2="41449" y2="95303"/>
                        <a14:foregroundMark x1="13682" y1="81061" x2="21790" y2="85220"/>
                        <a14:foregroundMark x1="41449" y1="95303" x2="62575" y2="88788"/>
                        <a14:foregroundMark x1="62575" y1="88788" x2="40926" y2="91910"/>
                        <a14:foregroundMark x1="41050" y1="90156" x2="55533" y2="84394"/>
                        <a14:foregroundMark x1="55533" y1="84394" x2="34889" y2="86730"/>
                        <a14:foregroundMark x1="34786" y1="86842" x2="50503" y2="85152"/>
                        <a14:foregroundMark x1="50503" y1="85152" x2="51308" y2="85152"/>
                        <a14:foregroundMark x1="87928" y1="5303" x2="85915" y2="4091"/>
                        <a14:foregroundMark x1="10463" y1="38030" x2="11871" y2="48182"/>
                        <a14:backgroundMark x1="15292" y1="88788" x2="26157" y2="90606"/>
                        <a14:backgroundMark x1="31590" y1="89394" x2="11469" y2="93333"/>
                        <a14:backgroundMark x1="11469" y1="93333" x2="26157" y2="92424"/>
                        <a14:backgroundMark x1="15292" y1="89394" x2="40443" y2="92424"/>
                        <a14:backgroundMark x1="14487" y1="88788" x2="35010" y2="90000"/>
                        <a14:backgroundMark x1="32998" y1="88182" x2="9054" y2="94242"/>
                        <a14:backgroundMark x1="12475" y1="88788" x2="34608" y2="90758"/>
                        <a14:backgroundMark x1="34608" y1="90758" x2="35010" y2="91212"/>
                        <a14:backgroundMark x1="14487" y1="86364" x2="35211" y2="90000"/>
                        <a14:backgroundMark x1="35211" y1="90000" x2="36419" y2="90606"/>
                        <a14:backgroundMark x1="13883" y1="86970" x2="32998" y2="88788"/>
                        <a14:backgroundMark x1="32998" y1="88182" x2="31590" y2="88788"/>
                      </a14:backgroundRemoval>
                    </a14:imgEffect>
                  </a14:imgLayer>
                </a14:imgProps>
              </a:ext>
            </a:extLst>
          </a:blip>
          <a:srcRect b="5863"/>
          <a:stretch/>
        </p:blipFill>
        <p:spPr>
          <a:xfrm>
            <a:off x="9313002" y="1633725"/>
            <a:ext cx="2621828" cy="2736000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EBA6F5-3AA3-4B97-917C-28EF976EAC6D}"/>
              </a:ext>
            </a:extLst>
          </p:cNvPr>
          <p:cNvSpPr txBox="1"/>
          <p:nvPr/>
        </p:nvSpPr>
        <p:spPr>
          <a:xfrm>
            <a:off x="9585589" y="1089345"/>
            <a:ext cx="1696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71ABFF"/>
                </a:solidFill>
                <a:effectLst>
                  <a:outerShdw blurRad="50800" dist="38100" dir="2700000" sx="101000" sy="101000" algn="tl" rotWithShape="0">
                    <a:prstClr val="black">
                      <a:alpha val="80000"/>
                    </a:prstClr>
                  </a:outerShdw>
                </a:effectLst>
              </a:rPr>
              <a:t>الفتحـة</a:t>
            </a:r>
            <a:endParaRPr lang="en-US" sz="5400" b="1" dirty="0">
              <a:solidFill>
                <a:srgbClr val="71ABFF"/>
              </a:solidFill>
              <a:effectLst>
                <a:outerShdw blurRad="50800" dist="38100" dir="2700000" sx="101000" sy="101000" algn="t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8D1E2C2-66C3-4473-859F-7A1461FE526E}"/>
              </a:ext>
            </a:extLst>
          </p:cNvPr>
          <p:cNvSpPr txBox="1"/>
          <p:nvPr/>
        </p:nvSpPr>
        <p:spPr>
          <a:xfrm>
            <a:off x="5297383" y="1100223"/>
            <a:ext cx="1742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71ABFF"/>
                </a:solidFill>
                <a:effectLst>
                  <a:outerShdw blurRad="50800" dist="38100" dir="2700000" sx="101000" sy="101000" algn="tl" rotWithShape="0">
                    <a:prstClr val="black">
                      <a:alpha val="80000"/>
                    </a:prstClr>
                  </a:outerShdw>
                </a:effectLst>
              </a:rPr>
              <a:t>الضمـة</a:t>
            </a:r>
            <a:endParaRPr lang="en-US" sz="5400" b="1" dirty="0">
              <a:solidFill>
                <a:srgbClr val="71ABFF"/>
              </a:solidFill>
              <a:effectLst>
                <a:outerShdw blurRad="50800" dist="38100" dir="2700000" sx="101000" sy="101000" algn="t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3620D6F-FF01-4E81-9C8B-22A4673B84C6}"/>
              </a:ext>
            </a:extLst>
          </p:cNvPr>
          <p:cNvSpPr txBox="1"/>
          <p:nvPr/>
        </p:nvSpPr>
        <p:spPr>
          <a:xfrm>
            <a:off x="784412" y="1091096"/>
            <a:ext cx="1843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5400" b="1" dirty="0">
                <a:solidFill>
                  <a:srgbClr val="71ABFF"/>
                </a:solidFill>
                <a:effectLst>
                  <a:outerShdw blurRad="50800" dist="38100" dir="2700000" sx="101000" sy="101000" algn="tl" rotWithShape="0">
                    <a:prstClr val="black">
                      <a:alpha val="80000"/>
                    </a:prstClr>
                  </a:outerShdw>
                </a:effectLst>
              </a:rPr>
              <a:t>الكسـرة</a:t>
            </a:r>
            <a:endParaRPr lang="en-US" sz="5400" b="1" dirty="0">
              <a:solidFill>
                <a:srgbClr val="71ABFF"/>
              </a:solidFill>
              <a:effectLst>
                <a:outerShdw blurRad="50800" dist="38100" dir="2700000" sx="101000" sy="101000" algn="t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0BA0519B-982D-4D43-9CFE-1CF0D8490438}"/>
              </a:ext>
            </a:extLst>
          </p:cNvPr>
          <p:cNvSpPr/>
          <p:nvPr/>
        </p:nvSpPr>
        <p:spPr>
          <a:xfrm rot="21239316" flipV="1">
            <a:off x="2136151" y="-274195"/>
            <a:ext cx="3492000" cy="1080000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76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D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4435A7DE-6785-4C25-9D8E-09F7503F71A1}"/>
              </a:ext>
            </a:extLst>
          </p:cNvPr>
          <p:cNvGrpSpPr/>
          <p:nvPr/>
        </p:nvGrpSpPr>
        <p:grpSpPr>
          <a:xfrm>
            <a:off x="0" y="-288642"/>
            <a:ext cx="12204000" cy="7151646"/>
            <a:chOff x="0" y="-288642"/>
            <a:chExt cx="12192000" cy="7151646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7EB25FA-047D-4583-898F-F329423D6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0" t="65762" r="8853" b="12327"/>
            <a:stretch/>
          </p:blipFill>
          <p:spPr>
            <a:xfrm flipH="1">
              <a:off x="2265254" y="5018046"/>
              <a:ext cx="8048276" cy="1836000"/>
            </a:xfrm>
            <a:prstGeom prst="rect">
              <a:avLst/>
            </a:prstGeom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0800F870-8271-4C14-968B-669F0518D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4427698" y="23004"/>
              <a:ext cx="3482157" cy="6840000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88642AC-B116-4E59-97DA-62835F136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8709843" y="15498"/>
              <a:ext cx="3482157" cy="6840000"/>
            </a:xfrm>
            <a:prstGeom prst="rect">
              <a:avLst/>
            </a:prstGeom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990044E-F604-487C-B34F-CE46871DA2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59" t="8357" r="31963" b="12543"/>
            <a:stretch/>
          </p:blipFill>
          <p:spPr>
            <a:xfrm flipH="1">
              <a:off x="0" y="23004"/>
              <a:ext cx="3482157" cy="6840000"/>
            </a:xfrm>
            <a:prstGeom prst="rect">
              <a:avLst/>
            </a:prstGeom>
          </p:spPr>
        </p:pic>
        <p:sp>
          <p:nvSpPr>
            <p:cNvPr id="16" name="فقاعة التفكير: على شكل سحابة 15">
              <a:extLst>
                <a:ext uri="{FF2B5EF4-FFF2-40B4-BE49-F238E27FC236}">
                  <a16:creationId xmlns:a16="http://schemas.microsoft.com/office/drawing/2014/main" id="{3F988056-E1A3-49AD-A012-22CC24315AA2}"/>
                </a:ext>
              </a:extLst>
            </p:cNvPr>
            <p:cNvSpPr/>
            <p:nvPr/>
          </p:nvSpPr>
          <p:spPr>
            <a:xfrm rot="21190464" flipV="1">
              <a:off x="7568699" y="-288642"/>
              <a:ext cx="1980000" cy="1080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فقاعة التفكير: على شكل سحابة 16">
              <a:extLst>
                <a:ext uri="{FF2B5EF4-FFF2-40B4-BE49-F238E27FC236}">
                  <a16:creationId xmlns:a16="http://schemas.microsoft.com/office/drawing/2014/main" id="{7EE56EFB-7C27-4AAA-9EF0-D265C17E6A14}"/>
                </a:ext>
              </a:extLst>
            </p:cNvPr>
            <p:cNvSpPr/>
            <p:nvPr/>
          </p:nvSpPr>
          <p:spPr>
            <a:xfrm rot="21264195" flipV="1">
              <a:off x="3037704" y="-288642"/>
              <a:ext cx="1980000" cy="10800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D24CD84-5899-4AA6-A63E-4683CBFC6D7E}"/>
              </a:ext>
            </a:extLst>
          </p:cNvPr>
          <p:cNvSpPr txBox="1"/>
          <p:nvPr/>
        </p:nvSpPr>
        <p:spPr>
          <a:xfrm>
            <a:off x="10050810" y="1054405"/>
            <a:ext cx="71686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b="1" dirty="0">
                <a:solidFill>
                  <a:srgbClr val="0070C0"/>
                </a:solidFill>
              </a:rPr>
              <a:t>خَ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B2C63F3-D074-4939-950A-F0A150EB2C57}"/>
              </a:ext>
            </a:extLst>
          </p:cNvPr>
          <p:cNvSpPr txBox="1"/>
          <p:nvPr/>
        </p:nvSpPr>
        <p:spPr>
          <a:xfrm>
            <a:off x="5881460" y="1099599"/>
            <a:ext cx="71686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b="1" dirty="0">
                <a:solidFill>
                  <a:srgbClr val="0070C0"/>
                </a:solidFill>
              </a:rPr>
              <a:t>خُ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47E8623-19CA-4AE3-BDD5-FE86963C3866}"/>
              </a:ext>
            </a:extLst>
          </p:cNvPr>
          <p:cNvSpPr txBox="1"/>
          <p:nvPr/>
        </p:nvSpPr>
        <p:spPr>
          <a:xfrm>
            <a:off x="1415686" y="1010035"/>
            <a:ext cx="716864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7200" b="1" dirty="0">
                <a:solidFill>
                  <a:srgbClr val="0070C0"/>
                </a:solidFill>
              </a:rPr>
              <a:t>خِ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F03F173D-DE15-4F03-B9CC-6DA57E761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1" b="100000" l="9728" r="100000">
                        <a14:foregroundMark x1="78599" y1="32653" x2="78599" y2="32653"/>
                        <a14:foregroundMark x1="80545" y1="30102" x2="80545" y2="30102"/>
                        <a14:foregroundMark x1="90272" y1="31633" x2="90272" y2="31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3844" y="2200901"/>
            <a:ext cx="1980000" cy="1510042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E2F0AE8-2540-4EA8-8330-287BCA360387}"/>
              </a:ext>
            </a:extLst>
          </p:cNvPr>
          <p:cNvSpPr txBox="1"/>
          <p:nvPr/>
        </p:nvSpPr>
        <p:spPr>
          <a:xfrm>
            <a:off x="9457770" y="3441677"/>
            <a:ext cx="1851789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0000"/>
                </a:solidFill>
              </a:rPr>
              <a:t>خَ</a:t>
            </a:r>
            <a:r>
              <a:rPr lang="ar-SA" sz="6000" b="1" dirty="0">
                <a:solidFill>
                  <a:srgbClr val="0070C0"/>
                </a:solidFill>
              </a:rPr>
              <a:t>روف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7026F5C-94C9-4390-BDF6-8F647AD051EB}"/>
              </a:ext>
            </a:extLst>
          </p:cNvPr>
          <p:cNvSpPr txBox="1"/>
          <p:nvPr/>
        </p:nvSpPr>
        <p:spPr>
          <a:xfrm>
            <a:off x="1039151" y="3413502"/>
            <a:ext cx="1309974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0000"/>
                </a:solidFill>
              </a:rPr>
              <a:t>خِ</a:t>
            </a:r>
            <a:r>
              <a:rPr lang="ar-SA" sz="6000" b="1" dirty="0">
                <a:solidFill>
                  <a:srgbClr val="0070C0"/>
                </a:solidFill>
              </a:rPr>
              <a:t>يار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F436C31-8B06-4A69-B014-D324DF3E21A0}"/>
              </a:ext>
            </a:extLst>
          </p:cNvPr>
          <p:cNvSpPr txBox="1"/>
          <p:nvPr/>
        </p:nvSpPr>
        <p:spPr>
          <a:xfrm>
            <a:off x="5414719" y="3441677"/>
            <a:ext cx="1545616" cy="101566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6000" b="1" dirty="0">
                <a:solidFill>
                  <a:srgbClr val="FF0000"/>
                </a:solidFill>
              </a:rPr>
              <a:t>خُ</a:t>
            </a:r>
            <a:r>
              <a:rPr lang="ar-SA" sz="6000" b="1" dirty="0">
                <a:solidFill>
                  <a:srgbClr val="0070C0"/>
                </a:solidFill>
              </a:rPr>
              <a:t>يوط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25442E47-E114-4D5F-91C1-B1715C2631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983" t="25016" r="14957" b="23107"/>
          <a:stretch/>
        </p:blipFill>
        <p:spPr>
          <a:xfrm>
            <a:off x="792757" y="2173201"/>
            <a:ext cx="1944000" cy="1419224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D02B529-A126-419F-B5F7-92D0B3B04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15" b="89315" l="7813" r="93945">
                        <a14:foregroundMark x1="80664" y1="42192" x2="80664" y2="42192"/>
                        <a14:foregroundMark x1="72656" y1="64384" x2="72656" y2="64384"/>
                        <a14:foregroundMark x1="68750" y1="60548" x2="68750" y2="60548"/>
                        <a14:foregroundMark x1="65039" y1="64932" x2="65039" y2="64932"/>
                        <a14:foregroundMark x1="68750" y1="71507" x2="68750" y2="71507"/>
                        <a14:foregroundMark x1="75195" y1="70959" x2="75195" y2="70959"/>
                        <a14:foregroundMark x1="82422" y1="54795" x2="82422" y2="54795"/>
                        <a14:foregroundMark x1="73438" y1="48219" x2="73438" y2="48219"/>
                        <a14:foregroundMark x1="73047" y1="39726" x2="73047" y2="39726"/>
                        <a14:foregroundMark x1="72266" y1="35616" x2="72266" y2="35616"/>
                        <a14:foregroundMark x1="77734" y1="35068" x2="77734" y2="35068"/>
                        <a14:foregroundMark x1="81641" y1="37260" x2="81641" y2="37260"/>
                        <a14:foregroundMark x1="72266" y1="61370" x2="72266" y2="61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622" y="1892481"/>
            <a:ext cx="2577810" cy="18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DCBA4F4-5FE8-4CB2-92E6-9544D6A90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0" b="20001"/>
          <a:stretch/>
        </p:blipFill>
        <p:spPr>
          <a:xfrm>
            <a:off x="-5" y="0"/>
            <a:ext cx="12204000" cy="6889871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138A3C4-7FCE-42A8-99C6-1A5CE32BC8BA}"/>
              </a:ext>
            </a:extLst>
          </p:cNvPr>
          <p:cNvSpPr txBox="1"/>
          <p:nvPr/>
        </p:nvSpPr>
        <p:spPr>
          <a:xfrm>
            <a:off x="3062279" y="2181497"/>
            <a:ext cx="60548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9600" b="1" dirty="0">
                <a:solidFill>
                  <a:schemeClr val="bg1">
                    <a:lumMod val="85000"/>
                  </a:schemeClr>
                </a:solidFill>
                <a:effectLst>
                  <a:outerShdw blurRad="50800" dist="38100" dir="2700000" sx="101000" sy="101000" algn="tl" rotWithShape="0">
                    <a:prstClr val="black">
                      <a:alpha val="48000"/>
                    </a:prstClr>
                  </a:outerShdw>
                </a:effectLst>
              </a:rPr>
              <a:t>مواضع الحرف</a:t>
            </a:r>
            <a:endParaRPr lang="en-US" sz="9600" b="1" dirty="0">
              <a:solidFill>
                <a:schemeClr val="bg1">
                  <a:lumMod val="85000"/>
                </a:schemeClr>
              </a:solidFill>
              <a:effectLst>
                <a:outerShdw blurRad="50800" dist="38100" dir="2700000" sx="101000" sy="101000" algn="tl" rotWithShape="0">
                  <a:prstClr val="black">
                    <a:alpha val="48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231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185</Words>
  <Application>Microsoft Office PowerPoint</Application>
  <PresentationFormat>Widescreen</PresentationFormat>
  <Paragraphs>151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ABO SLMAN Alomar  منقط  1</vt:lpstr>
      <vt:lpstr>Arabic Typesetting</vt:lpstr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a1</dc:creator>
  <cp:lastModifiedBy>hala kaware</cp:lastModifiedBy>
  <cp:revision>27</cp:revision>
  <dcterms:created xsi:type="dcterms:W3CDTF">2021-01-29T08:50:16Z</dcterms:created>
  <dcterms:modified xsi:type="dcterms:W3CDTF">2025-10-12T19:27:56Z</dcterms:modified>
</cp:coreProperties>
</file>