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7" r:id="rId2"/>
    <p:sldId id="264" r:id="rId3"/>
    <p:sldId id="265" r:id="rId4"/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67"/>
            <p14:sldId id="264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7690" y="2050355"/>
            <a:ext cx="9144000" cy="893762"/>
          </a:xfrm>
        </p:spPr>
        <p:txBody>
          <a:bodyPr>
            <a:noAutofit/>
          </a:bodyPr>
          <a:lstStyle/>
          <a:p>
            <a:r>
              <a:rPr lang="ar-JO" sz="3200" dirty="0"/>
              <a:t>المادة </a:t>
            </a:r>
            <a:r>
              <a:rPr lang="ar-JO" sz="3200" dirty="0" smtClean="0"/>
              <a:t>: العلوم </a:t>
            </a:r>
          </a:p>
          <a:p>
            <a:r>
              <a:rPr lang="ar-JO" sz="3200" dirty="0" smtClean="0"/>
              <a:t>الصف : السابع</a:t>
            </a:r>
          </a:p>
          <a:p>
            <a:r>
              <a:rPr lang="ar-JO" sz="3200" dirty="0" smtClean="0"/>
              <a:t>الوحدة الثالثة : تصنيف الكائنات الحية </a:t>
            </a:r>
            <a:r>
              <a:rPr lang="en-US" sz="3200" dirty="0" smtClean="0"/>
              <a:t> </a:t>
            </a:r>
            <a:r>
              <a:rPr lang="ar-JO" sz="3200" dirty="0" smtClean="0"/>
              <a:t> </a:t>
            </a:r>
            <a:endParaRPr lang="ar-JO" sz="3200" dirty="0"/>
          </a:p>
          <a:p>
            <a:r>
              <a:rPr lang="ar-JO" sz="3200" dirty="0" smtClean="0"/>
              <a:t>الدرس الثالث : مملكة النباتات 2</a:t>
            </a:r>
          </a:p>
          <a:p>
            <a:r>
              <a:rPr lang="ar-JO" sz="3200" smtClean="0"/>
              <a:t> </a:t>
            </a:r>
            <a:r>
              <a:rPr lang="ar-JO" sz="3200" dirty="0" smtClean="0"/>
              <a:t>صفحة 73 </a:t>
            </a:r>
          </a:p>
          <a:p>
            <a:endParaRPr lang="ar-JO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218506" y="3572089"/>
            <a:ext cx="8027314" cy="2671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800" dirty="0" smtClean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665859" y="5927913"/>
            <a:ext cx="5435839" cy="63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800" dirty="0" smtClean="0">
                <a:solidFill>
                  <a:srgbClr val="800000"/>
                </a:solidFill>
              </a:rPr>
              <a:t>معلمة المادة : هبة سوداح </a:t>
            </a:r>
            <a:endParaRPr lang="en-US" sz="2800" dirty="0">
              <a:solidFill>
                <a:srgbClr val="8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pic>
        <p:nvPicPr>
          <p:cNvPr id="10" name="Picture 4" descr="بالصور نباتات الزينة و أنواعها المختلفة &quot;أزهار الزينة&quot;">
            <a:extLst>
              <a:ext uri="{FF2B5EF4-FFF2-40B4-BE49-F238E27FC236}">
                <a16:creationId xmlns:a16="http://schemas.microsoft.com/office/drawing/2014/main" xmlns="" id="{BEBBC269-DD9E-4F27-872E-A273D57C3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0782" y="4405850"/>
            <a:ext cx="1412222" cy="1995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716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منهاجي - الموارد الحية في البيئة">
            <a:extLst>
              <a:ext uri="{FF2B5EF4-FFF2-40B4-BE49-F238E27FC236}">
                <a16:creationId xmlns:a16="http://schemas.microsoft.com/office/drawing/2014/main" xmlns="" id="{C06017B0-140A-410A-A3C6-9D4310FE008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39" r="54144"/>
          <a:stretch/>
        </p:blipFill>
        <p:spPr bwMode="auto">
          <a:xfrm>
            <a:off x="3833813" y="1729178"/>
            <a:ext cx="3225458" cy="3225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6" name="Picture 2" descr="زراعة وخدمة القطن فى الاراضى القديمة - دليلك الزراعى مقالات زراعية ارشادية">
            <a:extLst>
              <a:ext uri="{FF2B5EF4-FFF2-40B4-BE49-F238E27FC236}">
                <a16:creationId xmlns:a16="http://schemas.microsoft.com/office/drawing/2014/main" xmlns="" id="{739AB6BB-DED0-488B-B42F-7D9C8E6C4F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4885" y="3013427"/>
            <a:ext cx="1621177" cy="1450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xmlns="" id="{F8FD74F2-A146-4EAA-A81D-E4014DA9B537}"/>
              </a:ext>
            </a:extLst>
          </p:cNvPr>
          <p:cNvSpPr/>
          <p:nvPr/>
        </p:nvSpPr>
        <p:spPr>
          <a:xfrm>
            <a:off x="7160456" y="2899506"/>
            <a:ext cx="2912012" cy="167801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b="1" dirty="0">
                <a:solidFill>
                  <a:srgbClr val="0070C0"/>
                </a:solidFill>
              </a:rPr>
              <a:t>صناعة الملابس </a:t>
            </a:r>
          </a:p>
          <a:p>
            <a:pPr algn="ctr"/>
            <a:r>
              <a:rPr lang="ar-JO" sz="2000" b="1" dirty="0">
                <a:solidFill>
                  <a:srgbClr val="0070C0"/>
                </a:solidFill>
              </a:rPr>
              <a:t>مثل نبات القطن</a:t>
            </a:r>
            <a:endParaRPr lang="en-US" sz="2000" b="1" dirty="0">
              <a:solidFill>
                <a:srgbClr val="0070C0"/>
              </a:solidFill>
            </a:endParaRPr>
          </a:p>
        </p:txBody>
      </p:sp>
      <p:pic>
        <p:nvPicPr>
          <p:cNvPr id="11268" name="Picture 4" descr="خطوات صنع عطر منعش في المنزل | مجلة سيدتي">
            <a:extLst>
              <a:ext uri="{FF2B5EF4-FFF2-40B4-BE49-F238E27FC236}">
                <a16:creationId xmlns:a16="http://schemas.microsoft.com/office/drawing/2014/main" xmlns="" id="{5F7C4D00-BA5F-48B3-85B5-0C10AE78DD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399589"/>
            <a:ext cx="2600325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xmlns="" id="{301A2D8E-F963-4FA6-8082-556C51AFD6FC}"/>
              </a:ext>
            </a:extLst>
          </p:cNvPr>
          <p:cNvSpPr/>
          <p:nvPr/>
        </p:nvSpPr>
        <p:spPr>
          <a:xfrm>
            <a:off x="521490" y="3161714"/>
            <a:ext cx="2912012" cy="107266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b="1" dirty="0">
                <a:solidFill>
                  <a:srgbClr val="0070C0"/>
                </a:solidFill>
              </a:rPr>
              <a:t>صناعة العطور</a:t>
            </a:r>
          </a:p>
        </p:txBody>
      </p:sp>
      <p:pic>
        <p:nvPicPr>
          <p:cNvPr id="11270" name="Picture 6" descr="أدوية السعال الدوائية Nin Jiom Pei Pa Koa Sputum، Cough syrup PNG">
            <a:extLst>
              <a:ext uri="{FF2B5EF4-FFF2-40B4-BE49-F238E27FC236}">
                <a16:creationId xmlns:a16="http://schemas.microsoft.com/office/drawing/2014/main" xmlns="" id="{E836DB61-DD70-4814-9389-54098B5AEB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668" y="4801772"/>
            <a:ext cx="1702594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xmlns="" id="{39F6C1CD-CD99-40DE-B341-960004CB1585}"/>
              </a:ext>
            </a:extLst>
          </p:cNvPr>
          <p:cNvSpPr/>
          <p:nvPr/>
        </p:nvSpPr>
        <p:spPr>
          <a:xfrm>
            <a:off x="1977496" y="4801772"/>
            <a:ext cx="2912012" cy="99502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b="1" dirty="0">
                <a:solidFill>
                  <a:srgbClr val="0070C0"/>
                </a:solidFill>
              </a:rPr>
              <a:t>صناعة </a:t>
            </a:r>
            <a:r>
              <a:rPr lang="ar-JO" sz="2000" b="1" dirty="0" smtClean="0">
                <a:solidFill>
                  <a:srgbClr val="0070C0"/>
                </a:solidFill>
              </a:rPr>
              <a:t>الادوية</a:t>
            </a:r>
            <a:endParaRPr lang="ar-JO" sz="2000" b="1" dirty="0">
              <a:solidFill>
                <a:srgbClr val="0070C0"/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88B1717D-81BD-4143-AF40-99B66CEA9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6424" y="326928"/>
            <a:ext cx="8331437" cy="1325563"/>
          </a:xfrm>
        </p:spPr>
        <p:txBody>
          <a:bodyPr/>
          <a:lstStyle/>
          <a:p>
            <a:pPr algn="ctr"/>
            <a:r>
              <a:rPr lang="ar-JO" dirty="0">
                <a:solidFill>
                  <a:srgbClr val="FF0000"/>
                </a:solidFill>
              </a:rPr>
              <a:t>أهمية النباتات في </a:t>
            </a:r>
            <a:r>
              <a:rPr lang="ar-JO" dirty="0" smtClean="0">
                <a:solidFill>
                  <a:srgbClr val="FF0000"/>
                </a:solidFill>
              </a:rPr>
              <a:t>حياة </a:t>
            </a:r>
            <a:r>
              <a:rPr lang="ar-JO" dirty="0">
                <a:solidFill>
                  <a:srgbClr val="FF0000"/>
                </a:solidFill>
              </a:rPr>
              <a:t>الانسان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90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xmlns="" id="{301A2D8E-F963-4FA6-8082-556C51AFD6FC}"/>
              </a:ext>
            </a:extLst>
          </p:cNvPr>
          <p:cNvSpPr/>
          <p:nvPr/>
        </p:nvSpPr>
        <p:spPr>
          <a:xfrm>
            <a:off x="7976132" y="2243235"/>
            <a:ext cx="1487256" cy="107266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b="1" dirty="0" smtClean="0">
                <a:solidFill>
                  <a:srgbClr val="00B050"/>
                </a:solidFill>
              </a:rPr>
              <a:t>الزعتر</a:t>
            </a:r>
            <a:endParaRPr lang="ar-JO" sz="2000" b="1" dirty="0">
              <a:solidFill>
                <a:srgbClr val="00B050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39F6C1CD-CD99-40DE-B341-960004CB1585}"/>
              </a:ext>
            </a:extLst>
          </p:cNvPr>
          <p:cNvSpPr/>
          <p:nvPr/>
        </p:nvSpPr>
        <p:spPr>
          <a:xfrm>
            <a:off x="4371354" y="2198171"/>
            <a:ext cx="2912012" cy="99502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b="1" dirty="0">
                <a:solidFill>
                  <a:srgbClr val="00B050"/>
                </a:solidFill>
              </a:rPr>
              <a:t>صناعة </a:t>
            </a:r>
            <a:r>
              <a:rPr lang="ar-JO" sz="2000" b="1" dirty="0" smtClean="0">
                <a:solidFill>
                  <a:srgbClr val="00B050"/>
                </a:solidFill>
              </a:rPr>
              <a:t>الادوية</a:t>
            </a:r>
            <a:endParaRPr lang="ar-JO" sz="2000" b="1" dirty="0">
              <a:solidFill>
                <a:srgbClr val="00B050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xmlns="" id="{301A2D8E-F963-4FA6-8082-556C51AFD6FC}"/>
              </a:ext>
            </a:extLst>
          </p:cNvPr>
          <p:cNvSpPr/>
          <p:nvPr/>
        </p:nvSpPr>
        <p:spPr>
          <a:xfrm>
            <a:off x="2468380" y="2159352"/>
            <a:ext cx="1487256" cy="107266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b="1" dirty="0" smtClean="0">
                <a:solidFill>
                  <a:srgbClr val="00B050"/>
                </a:solidFill>
              </a:rPr>
              <a:t>النعناع</a:t>
            </a:r>
            <a:endParaRPr lang="ar-JO" sz="2000" b="1" dirty="0">
              <a:solidFill>
                <a:srgbClr val="00B05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28710" y="3808602"/>
            <a:ext cx="3582099" cy="229858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chemeClr val="tx1"/>
                </a:solidFill>
              </a:rPr>
              <a:t>1- مضاد للبكتيريا والفيروسات </a:t>
            </a:r>
          </a:p>
          <a:p>
            <a:pPr algn="ctr"/>
            <a:endParaRPr lang="ar-JO" dirty="0" smtClean="0">
              <a:solidFill>
                <a:schemeClr val="tx1"/>
              </a:solidFill>
            </a:endParaRPr>
          </a:p>
          <a:p>
            <a:pPr algn="ctr"/>
            <a:r>
              <a:rPr lang="ar-JO" dirty="0" smtClean="0">
                <a:solidFill>
                  <a:schemeClr val="tx1"/>
                </a:solidFill>
              </a:rPr>
              <a:t>2- يقوي المناعة </a:t>
            </a:r>
          </a:p>
          <a:p>
            <a:pPr algn="ctr"/>
            <a:endParaRPr lang="ar-JO" dirty="0" smtClean="0">
              <a:solidFill>
                <a:schemeClr val="tx1"/>
              </a:solidFill>
            </a:endParaRPr>
          </a:p>
          <a:p>
            <a:pPr algn="ctr"/>
            <a:r>
              <a:rPr lang="ar-JO" dirty="0" smtClean="0">
                <a:solidFill>
                  <a:schemeClr val="tx1"/>
                </a:solidFill>
              </a:rPr>
              <a:t>3- يحمي من الانفلونزا ونزلات البرد</a:t>
            </a:r>
          </a:p>
          <a:p>
            <a:pPr algn="ctr"/>
            <a:r>
              <a:rPr lang="ar-JO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ar-JO" dirty="0" smtClean="0">
                <a:solidFill>
                  <a:schemeClr val="tx1"/>
                </a:solidFill>
              </a:rPr>
              <a:t>4- علاج الجروح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804435" y="3808602"/>
            <a:ext cx="3582099" cy="229858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chemeClr val="tx1"/>
                </a:solidFill>
              </a:rPr>
              <a:t>1- مسكن للالم</a:t>
            </a:r>
          </a:p>
          <a:p>
            <a:pPr algn="ctr"/>
            <a:endParaRPr lang="ar-JO" dirty="0" smtClean="0">
              <a:solidFill>
                <a:schemeClr val="tx1"/>
              </a:solidFill>
            </a:endParaRPr>
          </a:p>
          <a:p>
            <a:pPr algn="ctr"/>
            <a:r>
              <a:rPr lang="ar-JO" dirty="0" smtClean="0">
                <a:solidFill>
                  <a:schemeClr val="tx1"/>
                </a:solidFill>
              </a:rPr>
              <a:t>2- مهدىء للمعدة</a:t>
            </a:r>
          </a:p>
          <a:p>
            <a:pPr algn="ctr"/>
            <a:endParaRPr lang="ar-JO" dirty="0" smtClean="0">
              <a:solidFill>
                <a:schemeClr val="tx1"/>
              </a:solidFill>
            </a:endParaRPr>
          </a:p>
          <a:p>
            <a:pPr algn="ctr"/>
            <a:r>
              <a:rPr lang="ar-JO" dirty="0" smtClean="0">
                <a:solidFill>
                  <a:schemeClr val="tx1"/>
                </a:solidFill>
              </a:rPr>
              <a:t>3- مهدىء للاعصاب</a:t>
            </a:r>
          </a:p>
        </p:txBody>
      </p:sp>
      <p:pic>
        <p:nvPicPr>
          <p:cNvPr id="5122" name="Picture 2" descr="فوائد الزعتر: إليك أهمها - ويب طب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8548" y="2383686"/>
            <a:ext cx="2225055" cy="932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أضرار النعناع الأخضر - المؤسسة الخضراء | The Green Establishme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172" y="2076169"/>
            <a:ext cx="2339208" cy="1155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xmlns="" id="{88B1717D-81BD-4143-AF40-99B66CEA9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>
                <a:solidFill>
                  <a:srgbClr val="FF0000"/>
                </a:solidFill>
              </a:rPr>
              <a:t>أهمية النباتات في </a:t>
            </a:r>
            <a:r>
              <a:rPr lang="ar-JO" dirty="0" smtClean="0">
                <a:solidFill>
                  <a:srgbClr val="FF0000"/>
                </a:solidFill>
              </a:rPr>
              <a:t>حياة </a:t>
            </a:r>
            <a:r>
              <a:rPr lang="ar-JO" dirty="0">
                <a:solidFill>
                  <a:srgbClr val="FF0000"/>
                </a:solidFill>
              </a:rPr>
              <a:t>الانسان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97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xmlns="" id="{39F6C1CD-CD99-40DE-B341-960004CB1585}"/>
              </a:ext>
            </a:extLst>
          </p:cNvPr>
          <p:cNvSpPr/>
          <p:nvPr/>
        </p:nvSpPr>
        <p:spPr>
          <a:xfrm>
            <a:off x="4303684" y="2191768"/>
            <a:ext cx="2912012" cy="99502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b="1" dirty="0">
                <a:solidFill>
                  <a:srgbClr val="00B050"/>
                </a:solidFill>
              </a:rPr>
              <a:t>صناعة </a:t>
            </a:r>
            <a:r>
              <a:rPr lang="ar-JO" sz="2000" b="1" dirty="0" smtClean="0">
                <a:solidFill>
                  <a:srgbClr val="00B050"/>
                </a:solidFill>
              </a:rPr>
              <a:t>الادوية</a:t>
            </a:r>
            <a:endParaRPr lang="ar-JO" sz="2000" b="1" dirty="0">
              <a:solidFill>
                <a:srgbClr val="00B050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301A2D8E-F963-4FA6-8082-556C51AFD6FC}"/>
              </a:ext>
            </a:extLst>
          </p:cNvPr>
          <p:cNvSpPr/>
          <p:nvPr/>
        </p:nvSpPr>
        <p:spPr>
          <a:xfrm>
            <a:off x="7786746" y="2234862"/>
            <a:ext cx="1487256" cy="107266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b="1" dirty="0" smtClean="0">
                <a:solidFill>
                  <a:srgbClr val="00B050"/>
                </a:solidFill>
              </a:rPr>
              <a:t>البابونج</a:t>
            </a:r>
            <a:endParaRPr lang="ar-JO" sz="2000" b="1" dirty="0">
              <a:solidFill>
                <a:srgbClr val="00B050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xmlns="" id="{301A2D8E-F963-4FA6-8082-556C51AFD6FC}"/>
              </a:ext>
            </a:extLst>
          </p:cNvPr>
          <p:cNvSpPr/>
          <p:nvPr/>
        </p:nvSpPr>
        <p:spPr>
          <a:xfrm>
            <a:off x="2036929" y="2130123"/>
            <a:ext cx="1787812" cy="107266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b="1" dirty="0" smtClean="0">
                <a:solidFill>
                  <a:srgbClr val="00B050"/>
                </a:solidFill>
              </a:rPr>
              <a:t>اليانسون</a:t>
            </a:r>
            <a:endParaRPr lang="ar-JO" sz="2000" b="1" dirty="0">
              <a:solidFill>
                <a:srgbClr val="00B05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28710" y="3808603"/>
            <a:ext cx="3582099" cy="16777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JO" dirty="0" smtClean="0">
              <a:solidFill>
                <a:schemeClr val="tx1"/>
              </a:solidFill>
            </a:endParaRPr>
          </a:p>
          <a:p>
            <a:pPr algn="ctr"/>
            <a:r>
              <a:rPr lang="ar-JO" dirty="0" smtClean="0">
                <a:solidFill>
                  <a:schemeClr val="tx1"/>
                </a:solidFill>
              </a:rPr>
              <a:t>1- يساعد على النوم والاسترخاء </a:t>
            </a:r>
          </a:p>
          <a:p>
            <a:pPr algn="ctr"/>
            <a:endParaRPr lang="ar-JO" dirty="0" smtClean="0">
              <a:solidFill>
                <a:schemeClr val="tx1"/>
              </a:solidFill>
            </a:endParaRPr>
          </a:p>
          <a:p>
            <a:pPr algn="ctr"/>
            <a:r>
              <a:rPr lang="ar-JO" dirty="0" smtClean="0">
                <a:solidFill>
                  <a:schemeClr val="tx1"/>
                </a:solidFill>
              </a:rPr>
              <a:t>2- التخلص من الاجهاد </a:t>
            </a:r>
          </a:p>
          <a:p>
            <a:pPr algn="ctr"/>
            <a:endParaRPr lang="ar-JO" dirty="0" smtClean="0">
              <a:solidFill>
                <a:schemeClr val="tx1"/>
              </a:solidFill>
            </a:endParaRPr>
          </a:p>
          <a:p>
            <a:pPr algn="ctr"/>
            <a:endParaRPr lang="ar-JO" dirty="0" smtClean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32648" y="3642220"/>
            <a:ext cx="3582099" cy="229858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chemeClr val="tx1"/>
                </a:solidFill>
              </a:rPr>
              <a:t>1- يخفف الم التهاب الحلق </a:t>
            </a:r>
          </a:p>
          <a:p>
            <a:pPr algn="ctr"/>
            <a:endParaRPr lang="ar-JO" dirty="0" smtClean="0">
              <a:solidFill>
                <a:schemeClr val="tx1"/>
              </a:solidFill>
            </a:endParaRPr>
          </a:p>
          <a:p>
            <a:pPr algn="ctr"/>
            <a:r>
              <a:rPr lang="ar-JO" dirty="0" smtClean="0">
                <a:solidFill>
                  <a:schemeClr val="tx1"/>
                </a:solidFill>
              </a:rPr>
              <a:t>2- يساعد على الهضم </a:t>
            </a:r>
          </a:p>
          <a:p>
            <a:pPr algn="ctr"/>
            <a:endParaRPr lang="ar-JO" dirty="0" smtClean="0">
              <a:solidFill>
                <a:schemeClr val="tx1"/>
              </a:solidFill>
            </a:endParaRPr>
          </a:p>
          <a:p>
            <a:pPr algn="ctr"/>
            <a:r>
              <a:rPr lang="ar-JO" dirty="0" smtClean="0">
                <a:solidFill>
                  <a:schemeClr val="tx1"/>
                </a:solidFill>
              </a:rPr>
              <a:t>3- يساعد على النوم والاسترخاء</a:t>
            </a:r>
          </a:p>
        </p:txBody>
      </p:sp>
      <p:pic>
        <p:nvPicPr>
          <p:cNvPr id="7170" name="Picture 2" descr="5 فوائد للبابونج عليك معرفتها... المعتقدات الخاطئة وأضراره أيضاً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845052" y="2221849"/>
            <a:ext cx="2196968" cy="1236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فوائد شرب اليانسون - موضوع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89" y="2234862"/>
            <a:ext cx="1864040" cy="887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xmlns="" id="{88B1717D-81BD-4143-AF40-99B66CEA9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006852" cy="1325563"/>
          </a:xfrm>
        </p:spPr>
        <p:txBody>
          <a:bodyPr/>
          <a:lstStyle/>
          <a:p>
            <a:pPr algn="ctr"/>
            <a:r>
              <a:rPr lang="ar-JO" dirty="0" smtClean="0">
                <a:solidFill>
                  <a:srgbClr val="FF0000"/>
                </a:solidFill>
              </a:rPr>
              <a:t>أهمية النباتات في حياة الانسان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98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1077</TotalTime>
  <Words>108</Words>
  <Application>Microsoft Office PowerPoint</Application>
  <PresentationFormat>Widescreen</PresentationFormat>
  <Paragraphs>41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أهمية النباتات في حياة الانسان </vt:lpstr>
      <vt:lpstr>أهمية النباتات في حياة الانسان </vt:lpstr>
      <vt:lpstr>أهمية النباتات في حياة الانسان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128</cp:revision>
  <dcterms:created xsi:type="dcterms:W3CDTF">2021-02-24T07:41:59Z</dcterms:created>
  <dcterms:modified xsi:type="dcterms:W3CDTF">2025-10-16T05:11:32Z</dcterms:modified>
</cp:coreProperties>
</file>