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8c1b9fe7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8c1b9fe7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c1b9fe7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8c1b9fe7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c1b9fe7e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c1b9fe7e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c1b9fe7e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c1b9fe7e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c1b9fe7e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c1b9fe7e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Rocks and </a:t>
            </a:r>
            <a:r>
              <a:rPr lang="en-GB"/>
              <a:t>environment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11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Granite : very strong rock used to make bridges and </a:t>
            </a:r>
            <a:r>
              <a:rPr lang="en-GB"/>
              <a:t>buildings</a:t>
            </a:r>
            <a:r>
              <a:rPr lang="en-GB"/>
              <a:t> , its has  gray bits color   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768950"/>
            <a:ext cx="3951800" cy="30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1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White chalk rocks : very soft rocks used to make sticks for writing 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575" y="1603925"/>
            <a:ext cx="4626149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10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Marble : a hard , strong rock used in wall tiles and to make statues / shapes 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875" y="1376750"/>
            <a:ext cx="4968250" cy="37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11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Slate rocks: can be blue , purple or gray , it waterproof and used in roof tiles </a:t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900" y="1727100"/>
            <a:ext cx="3962199" cy="292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Coal : a black rock which we can burn to keep us warm 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250" y="1479750"/>
            <a:ext cx="5143749" cy="35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