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2" r:id="rId3"/>
    <p:sldId id="263" r:id="rId4"/>
    <p:sldId id="261" r:id="rId5"/>
    <p:sldId id="257" r:id="rId6"/>
    <p:sldId id="258" r:id="rId7"/>
    <p:sldId id="259" r:id="rId8"/>
    <p:sldId id="260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42" d="100"/>
          <a:sy n="42" d="100"/>
        </p:scale>
        <p:origin x="91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7DA7D-2002-498B-910F-38BF605A42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0438C4-4AB8-44F7-93E6-760529A5D1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3358D0-EC0C-45C4-ACED-47B4FA83C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71249-FD6C-4C86-BD8F-F86C3297FBBF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59C931-552E-490D-A80B-46BEDFF7E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179828-0753-468A-8FCC-4774BC66B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044C7-FC81-4740-9CDD-48E4B3D2F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59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A7759-AC0B-4252-8B39-CAFF421A9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5131E0-59FA-49F8-A459-F4C81FA993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0F483D-09C8-49C7-AD8C-2F37D5582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71249-FD6C-4C86-BD8F-F86C3297FBBF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A1F8C6-C2BF-4DDC-8FD5-340D2FA5D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44A4C7-648E-48A0-AA35-A523B2F15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044C7-FC81-4740-9CDD-48E4B3D2F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697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D4CF4D-7181-4626-8E0B-56D47B1465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FC25D9-1567-484C-9297-6FF764C1C3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B3864F-EDDD-4091-BA4B-1888C0939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71249-FD6C-4C86-BD8F-F86C3297FBBF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65BCB2-52FB-4F75-9589-36FE5EF53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D50D4F-A74B-4A22-BFEE-51E08E383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044C7-FC81-4740-9CDD-48E4B3D2F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034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EC2F2-D4BF-4A89-9D48-0F509CA9F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03FA1-0A76-4FEC-BD4F-40A94BF07E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FD4DCE-568F-44DC-9ECF-977EDFDB9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71249-FD6C-4C86-BD8F-F86C3297FBBF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45ABFE-03F3-4935-B5ED-3ABE9148B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EF928A-D9B6-403A-B871-4E81A94BC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044C7-FC81-4740-9CDD-48E4B3D2F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103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4BF43-D62A-49F4-810D-9B64FAB7B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AE4623-CF29-4945-959E-D1D9E4168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8952D-8FFD-45B0-8465-1AC0EC34F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71249-FD6C-4C86-BD8F-F86C3297FBBF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A0D69-DB10-46EC-80C2-6922A5237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1828E3-3030-4FAC-9C6B-7E315668D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044C7-FC81-4740-9CDD-48E4B3D2F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252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A2E4C-4210-4402-89E1-D6248CAC6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CB77A0-AA5D-40A2-B122-889C94C03A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DFFAF5-3BD7-4F9C-A59F-5625634B82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8F8C9F-A8DC-42A2-87DE-ED3E224F1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71249-FD6C-4C86-BD8F-F86C3297FBBF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617FD-B01A-4EB6-B42C-6FD384782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D91EC3-D2BA-475B-A7A5-056DDDAF2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044C7-FC81-4740-9CDD-48E4B3D2F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92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45C39-65DD-4078-B437-9E6C96A40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08BD2C-B729-4FA1-89AF-F49A579FE7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08DFF9-6811-4C31-902E-E1ACF088B7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3E7CA7-E66A-4D6A-BB87-DFC85F96FB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D1EE45-169E-4689-A97F-B32B547232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7D8D66-DBAB-4BB5-97DC-94F9CC5F4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71249-FD6C-4C86-BD8F-F86C3297FBBF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BD6944-3CB0-411F-BABE-7E34ADC72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355FCE-9E26-4677-A326-981ADBD82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044C7-FC81-4740-9CDD-48E4B3D2F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084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D92F1-6F48-4EEB-B6D6-8292A6FB0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500A65-B5FA-4268-82AA-348AE7D76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71249-FD6C-4C86-BD8F-F86C3297FBBF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FB17BC-7E8B-4340-B285-EF79AE959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1F5AC6-710D-4D66-A810-2168F2B51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044C7-FC81-4740-9CDD-48E4B3D2F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292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3881FD-0948-4D47-B691-A8E363A18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71249-FD6C-4C86-BD8F-F86C3297FBBF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7C0FC0-7363-41A2-9DF3-AFCFAEFFF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03A8E5-1E03-4C00-BD2D-0F67050C6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044C7-FC81-4740-9CDD-48E4B3D2F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256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2BD62-D6C0-4AF1-BE29-37FE4EDF5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975454-7CE9-4990-A8BC-399913EF0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E2CBA4-D39B-4ADB-A7B2-A25C2848AC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1EB16B-B28A-44EE-8FD5-EE046F42C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71249-FD6C-4C86-BD8F-F86C3297FBBF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E26497-FC75-4C8E-8170-4786B1BBA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C65D26-B0E6-4331-B7ED-92ADA07C0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044C7-FC81-4740-9CDD-48E4B3D2F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922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B56D8-411F-4724-AC1A-07FF7BE94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2DA290-7DC5-44E9-89E4-9C6997DA2F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CC3669-A0A9-463B-9E9F-12DCB0A069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47DC04-CAEC-4D58-9A80-AA5F5CCC7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71249-FD6C-4C86-BD8F-F86C3297FBBF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B617F3-6478-4236-9B6A-DA163A347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635C3F-CBD6-459B-AD0C-4EAD24745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044C7-FC81-4740-9CDD-48E4B3D2F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895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2B03CD-CBBA-42B1-94C0-14433B14C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9F221B-61A1-4712-9BE7-1423C6A7A7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0717CA-D4F4-4FC0-8A0F-62C60879D3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171249-FD6C-4C86-BD8F-F86C3297FBBF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5A2F6D-D736-4EE3-B3BB-7EE52D046F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B01E8-5150-4EBB-8512-9EB3A76CB0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1044C7-FC81-4740-9CDD-48E4B3D2F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092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1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D611CD-3304-459E-9076-4D8B68D1AC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5568" y="548640"/>
            <a:ext cx="10168128" cy="11795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Les 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chiffres</a:t>
            </a:r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et les fournitures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scolaires</a:t>
            </a:r>
            <a:endParaRPr lang="en-U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E6DED6-3B29-4567-8719-52490DA73D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5568" y="2481943"/>
            <a:ext cx="10168128" cy="3695020"/>
          </a:xfrm>
        </p:spPr>
        <p:txBody>
          <a:bodyPr vert="horz" lIns="91440" tIns="45720" rIns="91440" bIns="45720" rtlCol="0">
            <a:normAutofit/>
          </a:bodyPr>
          <a:lstStyle/>
          <a:p>
            <a:pPr marL="457200" indent="-2286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1"/>
                </a:solidFill>
              </a:rPr>
              <a:t>1               2                   3                 4                    5                  6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1"/>
                </a:solidFill>
              </a:rPr>
              <a:t>Un            deux              trois          quatre           cinq          six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accent1"/>
              </a:solidFill>
            </a:endParaRPr>
          </a:p>
          <a:p>
            <a:pPr marL="457200" indent="-2286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1"/>
                </a:solidFill>
              </a:rPr>
              <a:t>7                   8                      9                       10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1"/>
                </a:solidFill>
              </a:rPr>
              <a:t>Sept                </a:t>
            </a:r>
            <a:r>
              <a:rPr lang="en-US" sz="3200" dirty="0" err="1">
                <a:solidFill>
                  <a:schemeClr val="accent1"/>
                </a:solidFill>
              </a:rPr>
              <a:t>huit</a:t>
            </a:r>
            <a:r>
              <a:rPr lang="en-US" sz="3200" dirty="0">
                <a:solidFill>
                  <a:schemeClr val="accent1"/>
                </a:solidFill>
              </a:rPr>
              <a:t>                </a:t>
            </a:r>
            <a:r>
              <a:rPr lang="en-US" sz="3200" dirty="0" err="1">
                <a:solidFill>
                  <a:schemeClr val="accent1"/>
                </a:solidFill>
              </a:rPr>
              <a:t>neuf</a:t>
            </a:r>
            <a:r>
              <a:rPr lang="en-US" sz="3200" dirty="0">
                <a:solidFill>
                  <a:schemeClr val="accent1"/>
                </a:solidFill>
              </a:rPr>
              <a:t>                  dix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B26E344-3872-47C8-A2A1-FC1803BF06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46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133"/>
    </mc:Choice>
    <mc:Fallback xmlns="">
      <p:transition spd="slow" advTm="651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EBABF-4FB5-4158-9D06-B37FA3FEF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700" dirty="0">
                <a:solidFill>
                  <a:srgbClr val="FF0000"/>
                </a:solidFill>
              </a:rPr>
              <a:t>A </a:t>
            </a:r>
            <a:r>
              <a:rPr lang="en-US" sz="6700" dirty="0" err="1">
                <a:solidFill>
                  <a:srgbClr val="FF0000"/>
                </a:solidFill>
              </a:rPr>
              <a:t>a</a:t>
            </a:r>
            <a:r>
              <a:rPr lang="en-US" sz="6700" dirty="0">
                <a:solidFill>
                  <a:srgbClr val="FF0000"/>
                </a:solidFill>
              </a:rPr>
              <a:t>     </a:t>
            </a:r>
            <a:r>
              <a:rPr lang="en-US" sz="6700" dirty="0">
                <a:solidFill>
                  <a:schemeClr val="accent2"/>
                </a:solidFill>
              </a:rPr>
              <a:t>O  </a:t>
            </a:r>
            <a:r>
              <a:rPr lang="en-US" sz="6700" dirty="0" err="1">
                <a:solidFill>
                  <a:schemeClr val="accent2"/>
                </a:solidFill>
              </a:rPr>
              <a:t>o</a:t>
            </a:r>
            <a:r>
              <a:rPr lang="en-US" sz="6700" dirty="0">
                <a:solidFill>
                  <a:schemeClr val="accent2"/>
                </a:solidFill>
              </a:rPr>
              <a:t>     </a:t>
            </a:r>
            <a:r>
              <a:rPr lang="en-US" sz="6700" dirty="0">
                <a:solidFill>
                  <a:srgbClr val="FFFF00"/>
                </a:solidFill>
              </a:rPr>
              <a:t>E  </a:t>
            </a:r>
            <a:r>
              <a:rPr lang="en-US" sz="6700" dirty="0" err="1">
                <a:solidFill>
                  <a:srgbClr val="FFFF00"/>
                </a:solidFill>
              </a:rPr>
              <a:t>e</a:t>
            </a:r>
            <a:r>
              <a:rPr lang="en-US" sz="6700" dirty="0">
                <a:solidFill>
                  <a:srgbClr val="FFFF00"/>
                </a:solidFill>
              </a:rPr>
              <a:t>     </a:t>
            </a:r>
            <a:r>
              <a:rPr lang="en-US" sz="6700" dirty="0">
                <a:solidFill>
                  <a:srgbClr val="00B050"/>
                </a:solidFill>
              </a:rPr>
              <a:t>I  </a:t>
            </a:r>
            <a:r>
              <a:rPr lang="en-US" sz="6700" dirty="0" err="1">
                <a:solidFill>
                  <a:srgbClr val="00B050"/>
                </a:solidFill>
              </a:rPr>
              <a:t>I</a:t>
            </a:r>
            <a:r>
              <a:rPr lang="en-US" sz="6700" dirty="0">
                <a:solidFill>
                  <a:srgbClr val="00B050"/>
                </a:solidFill>
              </a:rPr>
              <a:t>     </a:t>
            </a:r>
            <a:r>
              <a:rPr lang="en-US" sz="6700" dirty="0"/>
              <a:t>U  </a:t>
            </a:r>
            <a:r>
              <a:rPr lang="en-US" sz="6700" dirty="0" err="1"/>
              <a:t>u</a:t>
            </a:r>
            <a:r>
              <a:rPr lang="en-US" sz="6700" dirty="0"/>
              <a:t>   </a:t>
            </a:r>
            <a:br>
              <a:rPr lang="en-US" sz="4400" dirty="0"/>
            </a:b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B60DD79-F167-4C04-9C48-A893BE4559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A </a:t>
            </a:r>
            <a:r>
              <a:rPr lang="en-US" sz="6000" dirty="0" err="1">
                <a:solidFill>
                  <a:srgbClr val="FF0000"/>
                </a:solidFill>
              </a:rPr>
              <a:t>a</a:t>
            </a:r>
            <a:r>
              <a:rPr lang="en-US" sz="6000" dirty="0">
                <a:solidFill>
                  <a:srgbClr val="FF0000"/>
                </a:solidFill>
              </a:rPr>
              <a:t>     </a:t>
            </a:r>
            <a:r>
              <a:rPr lang="en-US" sz="6000" dirty="0">
                <a:solidFill>
                  <a:schemeClr val="accent2"/>
                </a:solidFill>
              </a:rPr>
              <a:t>O  </a:t>
            </a:r>
            <a:r>
              <a:rPr lang="en-US" sz="6000" dirty="0" err="1">
                <a:solidFill>
                  <a:schemeClr val="accent2"/>
                </a:solidFill>
              </a:rPr>
              <a:t>o</a:t>
            </a:r>
            <a:r>
              <a:rPr lang="en-US" sz="6000" dirty="0">
                <a:solidFill>
                  <a:schemeClr val="accent2"/>
                </a:solidFill>
              </a:rPr>
              <a:t>     </a:t>
            </a:r>
            <a:r>
              <a:rPr lang="en-US" sz="6000" dirty="0">
                <a:solidFill>
                  <a:srgbClr val="FFFF00"/>
                </a:solidFill>
              </a:rPr>
              <a:t>E  </a:t>
            </a:r>
            <a:r>
              <a:rPr lang="en-US" sz="6000" dirty="0" err="1">
                <a:solidFill>
                  <a:srgbClr val="FFFF00"/>
                </a:solidFill>
              </a:rPr>
              <a:t>e</a:t>
            </a:r>
            <a:r>
              <a:rPr lang="en-US" sz="6000" dirty="0">
                <a:solidFill>
                  <a:srgbClr val="FFFF00"/>
                </a:solidFill>
              </a:rPr>
              <a:t>     </a:t>
            </a:r>
            <a:r>
              <a:rPr lang="en-US" sz="6000" dirty="0">
                <a:solidFill>
                  <a:srgbClr val="00B050"/>
                </a:solidFill>
              </a:rPr>
              <a:t>I  </a:t>
            </a:r>
            <a:r>
              <a:rPr lang="en-US" sz="6000" dirty="0" err="1">
                <a:solidFill>
                  <a:srgbClr val="00B050"/>
                </a:solidFill>
              </a:rPr>
              <a:t>I</a:t>
            </a:r>
            <a:r>
              <a:rPr lang="en-US" sz="6000" dirty="0">
                <a:solidFill>
                  <a:srgbClr val="00B050"/>
                </a:solidFill>
              </a:rPr>
              <a:t>     </a:t>
            </a:r>
            <a:r>
              <a:rPr lang="en-US" sz="6000" dirty="0"/>
              <a:t>U  </a:t>
            </a:r>
            <a:r>
              <a:rPr lang="en-US" sz="6000" dirty="0" err="1"/>
              <a:t>u</a:t>
            </a:r>
            <a:r>
              <a:rPr lang="en-US" sz="6000" dirty="0"/>
              <a:t>   </a:t>
            </a:r>
          </a:p>
          <a:p>
            <a:r>
              <a:rPr lang="en-US" sz="6000" dirty="0"/>
              <a:t>Oi = </a:t>
            </a:r>
            <a:r>
              <a:rPr lang="en-US" sz="6000" dirty="0" err="1"/>
              <a:t>wa</a:t>
            </a:r>
            <a:r>
              <a:rPr lang="en-US" sz="6000" dirty="0"/>
              <a:t> </a:t>
            </a:r>
          </a:p>
          <a:p>
            <a:r>
              <a:rPr lang="en-US" sz="6000" dirty="0" err="1"/>
              <a:t>Ou</a:t>
            </a:r>
            <a:r>
              <a:rPr lang="en-US" sz="6000" dirty="0"/>
              <a:t> =</a:t>
            </a:r>
            <a:r>
              <a:rPr lang="en-US" sz="6000" dirty="0" err="1"/>
              <a:t>ooooo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9652072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9CD73-E21E-43E6-9333-9EEBFBF5B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2A275F-A8BD-4585-8667-90B27C7949A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5400" dirty="0" err="1">
                <a:latin typeface="Comic Sans MS" panose="030F0702030302020204" pitchFamily="66" charset="0"/>
              </a:rPr>
              <a:t>Ou</a:t>
            </a:r>
            <a:r>
              <a:rPr lang="en-US" sz="5400" dirty="0">
                <a:latin typeface="Comic Sans MS" panose="030F0702030302020204" pitchFamily="66" charset="0"/>
              </a:rPr>
              <a:t> =</a:t>
            </a:r>
            <a:r>
              <a:rPr lang="en-US" sz="5400" dirty="0" err="1">
                <a:latin typeface="Comic Sans MS" panose="030F0702030302020204" pitchFamily="66" charset="0"/>
              </a:rPr>
              <a:t>oooooooo</a:t>
            </a:r>
            <a:endParaRPr lang="en-US" sz="8000" dirty="0">
              <a:latin typeface="Comic Sans MS" panose="030F0702030302020204" pitchFamily="66" charset="0"/>
            </a:endParaRPr>
          </a:p>
          <a:p>
            <a:r>
              <a:rPr lang="en-US" sz="4400" dirty="0" err="1">
                <a:latin typeface="Comic Sans MS" panose="030F0702030302020204" pitchFamily="66" charset="0"/>
              </a:rPr>
              <a:t>Bou</a:t>
            </a:r>
            <a:r>
              <a:rPr lang="en-US" sz="4400" dirty="0">
                <a:latin typeface="Comic Sans MS" panose="030F0702030302020204" pitchFamily="66" charset="0"/>
              </a:rPr>
              <a:t> </a:t>
            </a:r>
          </a:p>
          <a:p>
            <a:r>
              <a:rPr lang="en-US" sz="4400" dirty="0" err="1">
                <a:latin typeface="Comic Sans MS" panose="030F0702030302020204" pitchFamily="66" charset="0"/>
              </a:rPr>
              <a:t>Tou</a:t>
            </a:r>
            <a:endParaRPr lang="en-US" sz="4400" dirty="0">
              <a:latin typeface="Comic Sans MS" panose="030F0702030302020204" pitchFamily="66" charset="0"/>
            </a:endParaRPr>
          </a:p>
          <a:p>
            <a:r>
              <a:rPr lang="en-US" sz="4400" dirty="0" err="1">
                <a:latin typeface="Comic Sans MS" panose="030F0702030302020204" pitchFamily="66" charset="0"/>
              </a:rPr>
              <a:t>Mou</a:t>
            </a:r>
            <a:endParaRPr lang="en-US" sz="4400" dirty="0">
              <a:latin typeface="Comic Sans MS" panose="030F0702030302020204" pitchFamily="66" charset="0"/>
            </a:endParaRPr>
          </a:p>
          <a:p>
            <a:r>
              <a:rPr lang="en-US" sz="4400" dirty="0">
                <a:latin typeface="Comic Sans MS" panose="030F0702030302020204" pitchFamily="66" charset="0"/>
              </a:rPr>
              <a:t>Rou 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8C4EF09-0337-4CD9-BB49-168B430EE6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fr-FR" sz="4400" dirty="0" err="1">
                <a:solidFill>
                  <a:schemeClr val="accent4"/>
                </a:solidFill>
                <a:latin typeface="Comic Sans MS" panose="030F0702030302020204" pitchFamily="66" charset="0"/>
              </a:rPr>
              <a:t>Oi</a:t>
            </a:r>
            <a:r>
              <a:rPr lang="fr-FR" sz="4400" dirty="0">
                <a:solidFill>
                  <a:schemeClr val="accent4"/>
                </a:solidFill>
                <a:latin typeface="Comic Sans MS" panose="030F0702030302020204" pitchFamily="66" charset="0"/>
              </a:rPr>
              <a:t> = </a:t>
            </a:r>
            <a:r>
              <a:rPr lang="fr-FR" sz="4400" dirty="0" err="1">
                <a:solidFill>
                  <a:schemeClr val="accent4"/>
                </a:solidFill>
                <a:latin typeface="Comic Sans MS" panose="030F0702030302020204" pitchFamily="66" charset="0"/>
              </a:rPr>
              <a:t>wa</a:t>
            </a:r>
            <a:endParaRPr lang="fr-FR" sz="4400" dirty="0">
              <a:solidFill>
                <a:schemeClr val="accent4"/>
              </a:solidFill>
              <a:latin typeface="Comic Sans MS" panose="030F0702030302020204" pitchFamily="66" charset="0"/>
            </a:endParaRPr>
          </a:p>
          <a:p>
            <a:r>
              <a:rPr lang="fr-FR" sz="4400" dirty="0" err="1">
                <a:solidFill>
                  <a:schemeClr val="accent4"/>
                </a:solidFill>
                <a:latin typeface="Comic Sans MS" panose="030F0702030302020204" pitchFamily="66" charset="0"/>
              </a:rPr>
              <a:t>Boi</a:t>
            </a:r>
            <a:r>
              <a:rPr lang="fr-FR" sz="4400" dirty="0">
                <a:solidFill>
                  <a:schemeClr val="accent4"/>
                </a:solidFill>
                <a:latin typeface="Comic Sans MS" panose="030F0702030302020204" pitchFamily="66" charset="0"/>
              </a:rPr>
              <a:t> </a:t>
            </a:r>
          </a:p>
          <a:p>
            <a:r>
              <a:rPr lang="fr-FR" sz="4400" dirty="0">
                <a:solidFill>
                  <a:schemeClr val="accent4"/>
                </a:solidFill>
                <a:latin typeface="Comic Sans MS" panose="030F0702030302020204" pitchFamily="66" charset="0"/>
              </a:rPr>
              <a:t>Toi </a:t>
            </a:r>
          </a:p>
          <a:p>
            <a:r>
              <a:rPr lang="fr-FR" sz="4400" dirty="0">
                <a:solidFill>
                  <a:schemeClr val="accent4"/>
                </a:solidFill>
                <a:latin typeface="Comic Sans MS" panose="030F0702030302020204" pitchFamily="66" charset="0"/>
              </a:rPr>
              <a:t>Moi </a:t>
            </a:r>
          </a:p>
          <a:p>
            <a:r>
              <a:rPr lang="fr-FR" sz="4400" dirty="0">
                <a:solidFill>
                  <a:schemeClr val="accent4"/>
                </a:solidFill>
                <a:latin typeface="Comic Sans MS" panose="030F0702030302020204" pitchFamily="66" charset="0"/>
              </a:rPr>
              <a:t>Roi </a:t>
            </a:r>
            <a:endParaRPr lang="en-US" sz="4400" dirty="0">
              <a:solidFill>
                <a:schemeClr val="accent4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034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22E76-226F-4F87-A848-F2EB3859A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Qu’est-ce que c’est ?</a:t>
            </a:r>
            <a:endParaRPr lang="en-US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9930932-66F7-4D29-A7A4-36FF37F7E6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6366989"/>
              </p:ext>
            </p:extLst>
          </p:nvPr>
        </p:nvGraphicFramePr>
        <p:xfrm>
          <a:off x="80967" y="1907184"/>
          <a:ext cx="10930722" cy="36077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1787">
                  <a:extLst>
                    <a:ext uri="{9D8B030D-6E8A-4147-A177-3AD203B41FA5}">
                      <a16:colId xmlns:a16="http://schemas.microsoft.com/office/drawing/2014/main" val="2503801666"/>
                    </a:ext>
                  </a:extLst>
                </a:gridCol>
                <a:gridCol w="1821787">
                  <a:extLst>
                    <a:ext uri="{9D8B030D-6E8A-4147-A177-3AD203B41FA5}">
                      <a16:colId xmlns:a16="http://schemas.microsoft.com/office/drawing/2014/main" val="770161201"/>
                    </a:ext>
                  </a:extLst>
                </a:gridCol>
                <a:gridCol w="1821787">
                  <a:extLst>
                    <a:ext uri="{9D8B030D-6E8A-4147-A177-3AD203B41FA5}">
                      <a16:colId xmlns:a16="http://schemas.microsoft.com/office/drawing/2014/main" val="3255685648"/>
                    </a:ext>
                  </a:extLst>
                </a:gridCol>
                <a:gridCol w="1821787">
                  <a:extLst>
                    <a:ext uri="{9D8B030D-6E8A-4147-A177-3AD203B41FA5}">
                      <a16:colId xmlns:a16="http://schemas.microsoft.com/office/drawing/2014/main" val="3930445658"/>
                    </a:ext>
                  </a:extLst>
                </a:gridCol>
                <a:gridCol w="1821787">
                  <a:extLst>
                    <a:ext uri="{9D8B030D-6E8A-4147-A177-3AD203B41FA5}">
                      <a16:colId xmlns:a16="http://schemas.microsoft.com/office/drawing/2014/main" val="2973851950"/>
                    </a:ext>
                  </a:extLst>
                </a:gridCol>
                <a:gridCol w="1821787">
                  <a:extLst>
                    <a:ext uri="{9D8B030D-6E8A-4147-A177-3AD203B41FA5}">
                      <a16:colId xmlns:a16="http://schemas.microsoft.com/office/drawing/2014/main" val="2918991668"/>
                    </a:ext>
                  </a:extLst>
                </a:gridCol>
              </a:tblGrid>
              <a:tr h="1803863">
                <a:tc>
                  <a:txBody>
                    <a:bodyPr/>
                    <a:lstStyle/>
                    <a:p>
                      <a:r>
                        <a:rPr lang="fr-FR" sz="4000" dirty="0"/>
                        <a:t>Un</a:t>
                      </a:r>
                    </a:p>
                    <a:p>
                      <a:r>
                        <a:rPr lang="fr-FR" sz="2400" dirty="0"/>
                        <a:t>  </a:t>
                      </a:r>
                      <a:r>
                        <a:rPr lang="fr-FR" sz="3200" dirty="0"/>
                        <a:t>car table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4000" dirty="0"/>
                        <a:t>un</a:t>
                      </a:r>
                      <a:r>
                        <a:rPr lang="fr-FR" sz="3200" dirty="0"/>
                        <a:t> </a:t>
                      </a:r>
                      <a:r>
                        <a:rPr lang="fr-FR" sz="5400" dirty="0"/>
                        <a:t>l</a:t>
                      </a:r>
                      <a:r>
                        <a:rPr lang="fr-FR" sz="5400" dirty="0">
                          <a:solidFill>
                            <a:schemeClr val="accent2"/>
                          </a:solidFill>
                        </a:rPr>
                        <a:t>i</a:t>
                      </a:r>
                      <a:r>
                        <a:rPr lang="fr-FR" sz="5400" dirty="0"/>
                        <a:t>vre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4400" dirty="0"/>
                        <a:t>Un crayon</a:t>
                      </a:r>
                      <a:endParaRPr lang="en-US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800" dirty="0"/>
                        <a:t>Un </a:t>
                      </a:r>
                      <a:r>
                        <a:rPr lang="fr-FR" sz="4400" dirty="0"/>
                        <a:t>ca</a:t>
                      </a:r>
                      <a:r>
                        <a:rPr lang="fr-FR" sz="4400" dirty="0">
                          <a:solidFill>
                            <a:srgbClr val="FF0000"/>
                          </a:solidFill>
                        </a:rPr>
                        <a:t>h</a:t>
                      </a:r>
                      <a:r>
                        <a:rPr lang="fr-FR" sz="4400" dirty="0"/>
                        <a:t>ier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dirty="0"/>
                        <a:t>Une </a:t>
                      </a:r>
                      <a:r>
                        <a:rPr lang="fr-FR" sz="3600" dirty="0"/>
                        <a:t>gomme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4400" dirty="0"/>
                        <a:t>Une</a:t>
                      </a:r>
                      <a:r>
                        <a:rPr lang="fr-FR" sz="2800" dirty="0"/>
                        <a:t> </a:t>
                      </a:r>
                      <a:r>
                        <a:rPr lang="fr-FR" sz="4800" dirty="0"/>
                        <a:t>règle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7704726"/>
                  </a:ext>
                </a:extLst>
              </a:tr>
              <a:tr h="180386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8356727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5C4514D9-61A0-43E9-9089-CEB58B2C7A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0213" y="3379919"/>
            <a:ext cx="2179569" cy="14577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E72DD23-D633-4C1F-9839-6C1A711DDB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7112" y="3730946"/>
            <a:ext cx="1512711" cy="12559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1DB9BB-BD03-4D38-9546-428FFF7E8B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3617" y="3775000"/>
            <a:ext cx="1512711" cy="125590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0A23A0D-EF9C-4C3C-970E-5A9D1D90C3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0122" y="3711047"/>
            <a:ext cx="1670579" cy="149435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22A711B-E387-43CC-BCE4-EE2F9423CA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64927" y="3775000"/>
            <a:ext cx="1326727" cy="11279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75149F9-5FC4-4547-BB60-6EEC023CF2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84961" y="3827619"/>
            <a:ext cx="1326728" cy="115922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ED88D40-C140-4207-AB80-5ADF2E54B1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5D60EF-933E-4DEA-9AEC-92370D1C08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0212" y="5171495"/>
            <a:ext cx="1466585" cy="118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14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250"/>
    </mc:Choice>
    <mc:Fallback xmlns="">
      <p:transition spd="slow" advTm="70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89A78-22D5-4798-B922-0D47BB0C9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Un    livre                        de</a:t>
            </a:r>
            <a:r>
              <a:rPr lang="en-US" dirty="0">
                <a:highlight>
                  <a:srgbClr val="FFFF00"/>
                </a:highlight>
              </a:rPr>
              <a:t>ux</a:t>
            </a:r>
            <a:r>
              <a:rPr lang="en-US" dirty="0"/>
              <a:t>  </a:t>
            </a:r>
            <a:r>
              <a:rPr lang="en-US" dirty="0" err="1"/>
              <a:t>gommes</a:t>
            </a:r>
            <a:br>
              <a:rPr lang="en-US" dirty="0"/>
            </a:br>
            <a:r>
              <a:rPr lang="en-US" dirty="0"/>
              <a:t>     </a:t>
            </a:r>
            <a:r>
              <a:rPr lang="en-US" dirty="0">
                <a:highlight>
                  <a:srgbClr val="FF0000"/>
                </a:highlight>
              </a:rPr>
              <a:t>1 </a:t>
            </a:r>
            <a:r>
              <a:rPr lang="en-US" dirty="0"/>
              <a:t>                                         </a:t>
            </a:r>
            <a:r>
              <a:rPr lang="en-US" sz="6700" dirty="0"/>
              <a:t> </a:t>
            </a:r>
            <a:r>
              <a:rPr lang="en-US" sz="6700" dirty="0">
                <a:highlight>
                  <a:srgbClr val="0000FF"/>
                </a:highlight>
              </a:rPr>
              <a:t>2</a:t>
            </a:r>
            <a:endParaRPr lang="en-US" dirty="0">
              <a:highlight>
                <a:srgbClr val="0000FF"/>
              </a:highlight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A7E5F8-AA42-43BD-9B39-13B26CB4FC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sz="4000" dirty="0">
                <a:highlight>
                  <a:srgbClr val="FF0000"/>
                </a:highlight>
              </a:rPr>
              <a:t>Un</a:t>
            </a:r>
            <a:r>
              <a:rPr lang="en-US" sz="4000" dirty="0"/>
              <a:t> livre rouge </a:t>
            </a:r>
          </a:p>
        </p:txBody>
      </p:sp>
      <p:pic>
        <p:nvPicPr>
          <p:cNvPr id="1026" name="Picture 2" descr="Book Clip Art - Red Book Transparent Background, HD Png Download - kindpng">
            <a:extLst>
              <a:ext uri="{FF2B5EF4-FFF2-40B4-BE49-F238E27FC236}">
                <a16:creationId xmlns:a16="http://schemas.microsoft.com/office/drawing/2014/main" id="{AED3251A-EF22-4D88-BF67-F063CB4980C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69" y="3429000"/>
            <a:ext cx="4118136" cy="1905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B89683-D0D9-42E5-AE0D-4C69A763AF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/>
          </a:bodyPr>
          <a:lstStyle/>
          <a:p>
            <a:r>
              <a:rPr lang="en-US" sz="3200" dirty="0">
                <a:highlight>
                  <a:srgbClr val="0000FF"/>
                </a:highlight>
              </a:rPr>
              <a:t>Deux</a:t>
            </a:r>
            <a:r>
              <a:rPr lang="en-US" sz="3200" dirty="0"/>
              <a:t> </a:t>
            </a:r>
            <a:r>
              <a:rPr lang="en-US" sz="3200" dirty="0" err="1"/>
              <a:t>gommes</a:t>
            </a:r>
            <a:r>
              <a:rPr lang="en-US" sz="3200" dirty="0"/>
              <a:t> rouges et </a:t>
            </a:r>
            <a:r>
              <a:rPr lang="en-US" sz="3200" dirty="0" err="1"/>
              <a:t>bleues</a:t>
            </a:r>
            <a:r>
              <a:rPr lang="en-US" sz="3200" dirty="0"/>
              <a:t> </a:t>
            </a:r>
          </a:p>
        </p:txBody>
      </p:sp>
      <p:pic>
        <p:nvPicPr>
          <p:cNvPr id="1028" name="Picture 4" descr="Rubber Eraser PNG Clipart | Gallery Yopriceville - High-Quality Images and  Transparent PNG Free Clipart">
            <a:extLst>
              <a:ext uri="{FF2B5EF4-FFF2-40B4-BE49-F238E27FC236}">
                <a16:creationId xmlns:a16="http://schemas.microsoft.com/office/drawing/2014/main" id="{F7F30244-9F23-491E-A3E7-2BD84DDAD47A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88214" y="3819301"/>
            <a:ext cx="245745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Rubber Eraser PNG Clipart | Gallery Yopriceville - High-Quality Images and  Transparent PNG Free Clipart">
            <a:extLst>
              <a:ext uri="{FF2B5EF4-FFF2-40B4-BE49-F238E27FC236}">
                <a16:creationId xmlns:a16="http://schemas.microsoft.com/office/drawing/2014/main" id="{5FCD1002-CBD3-4C05-98BA-644EE913A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885" y="2735726"/>
            <a:ext cx="245745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143F027-9FB7-401E-B2F9-9D78D4BAD9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83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180"/>
    </mc:Choice>
    <mc:Fallback xmlns="">
      <p:transition spd="slow" advTm="70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BABE5-8E23-45E3-A872-2139CE2F3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10047"/>
            <a:ext cx="3300984" cy="1645920"/>
          </a:xfrm>
        </p:spPr>
        <p:txBody>
          <a:bodyPr>
            <a:normAutofit/>
          </a:bodyPr>
          <a:lstStyle/>
          <a:p>
            <a:r>
              <a:rPr lang="en-US" sz="2800" dirty="0"/>
              <a:t>Trois  crayons  </a:t>
            </a:r>
            <a:br>
              <a:rPr lang="en-US" sz="2800" dirty="0"/>
            </a:br>
            <a:r>
              <a:rPr lang="en-US" sz="2800" dirty="0"/>
              <a:t>       </a:t>
            </a:r>
            <a:r>
              <a:rPr lang="en-US" sz="4000" dirty="0">
                <a:highlight>
                  <a:srgbClr val="FFFF00"/>
                </a:highlight>
              </a:rPr>
              <a:t>3</a:t>
            </a:r>
            <a:endParaRPr lang="en-US" sz="2800" dirty="0">
              <a:highlight>
                <a:srgbClr val="FFFF00"/>
              </a:highlight>
            </a:endParaRPr>
          </a:p>
        </p:txBody>
      </p:sp>
      <p:sp>
        <p:nvSpPr>
          <p:cNvPr id="2064" name="Content Placeholder 2057">
            <a:extLst>
              <a:ext uri="{FF2B5EF4-FFF2-40B4-BE49-F238E27FC236}">
                <a16:creationId xmlns:a16="http://schemas.microsoft.com/office/drawing/2014/main" id="{F4BD54DB-036A-4139-8223-2F2D48284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1144" y="510047"/>
            <a:ext cx="6858000" cy="1645920"/>
          </a:xfrm>
        </p:spPr>
        <p:txBody>
          <a:bodyPr anchor="ctr">
            <a:normAutofit lnSpcReduction="10000"/>
          </a:bodyPr>
          <a:lstStyle/>
          <a:p>
            <a:r>
              <a:rPr lang="en-US" sz="54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Trois 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crayons j</a:t>
            </a:r>
            <a:r>
              <a:rPr lang="en-US" sz="5400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au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ne </a:t>
            </a:r>
          </a:p>
          <a:p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o</a:t>
            </a:r>
          </a:p>
        </p:txBody>
      </p:sp>
      <p:pic>
        <p:nvPicPr>
          <p:cNvPr id="2050" name="Picture 2" descr="Pencil Free Download Clip Art Images｜Illustoon">
            <a:extLst>
              <a:ext uri="{FF2B5EF4-FFF2-40B4-BE49-F238E27FC236}">
                <a16:creationId xmlns:a16="http://schemas.microsoft.com/office/drawing/2014/main" id="{E0495DFD-7F31-4650-916A-5EA410F46D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" r="1" b="1"/>
          <a:stretch/>
        </p:blipFill>
        <p:spPr bwMode="auto">
          <a:xfrm>
            <a:off x="557784" y="2606462"/>
            <a:ext cx="3584448" cy="363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encil Free Download Clip Art Images｜Illustoon">
            <a:extLst>
              <a:ext uri="{FF2B5EF4-FFF2-40B4-BE49-F238E27FC236}">
                <a16:creationId xmlns:a16="http://schemas.microsoft.com/office/drawing/2014/main" id="{B2619EDD-3815-47CB-ABD2-36CC9936DE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" r="1" b="1"/>
          <a:stretch/>
        </p:blipFill>
        <p:spPr bwMode="auto">
          <a:xfrm>
            <a:off x="4347599" y="2606462"/>
            <a:ext cx="3584448" cy="363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encil Free Download Clip Art Images｜Illustoon">
            <a:extLst>
              <a:ext uri="{FF2B5EF4-FFF2-40B4-BE49-F238E27FC236}">
                <a16:creationId xmlns:a16="http://schemas.microsoft.com/office/drawing/2014/main" id="{1F0F70D6-A1D7-4CED-BC9F-A66F53FAC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" r="1" b="1"/>
          <a:stretch/>
        </p:blipFill>
        <p:spPr bwMode="auto">
          <a:xfrm>
            <a:off x="8137415" y="2606462"/>
            <a:ext cx="3584448" cy="363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6AA27F0-9E29-47AA-BF21-4A0B83360D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2D09208-B9E8-4005-82A6-18F84826BDFD}"/>
              </a:ext>
            </a:extLst>
          </p:cNvPr>
          <p:cNvCxnSpPr/>
          <p:nvPr/>
        </p:nvCxnSpPr>
        <p:spPr>
          <a:xfrm>
            <a:off x="9403307" y="1241946"/>
            <a:ext cx="60050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715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604"/>
    </mc:Choice>
    <mc:Fallback xmlns="">
      <p:transition spd="slow" advTm="566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79E26-246B-4A71-83D5-9E404AC61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7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6700" dirty="0">
                <a:solidFill>
                  <a:schemeClr val="accent6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67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</a:t>
            </a:r>
            <a:r>
              <a:rPr lang="en-US" sz="6700" dirty="0">
                <a:solidFill>
                  <a:schemeClr val="accent6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67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</a:t>
            </a:r>
            <a:r>
              <a:rPr lang="en-US" sz="6700" dirty="0">
                <a:solidFill>
                  <a:schemeClr val="accent6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67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</a:t>
            </a:r>
            <a:r>
              <a:rPr lang="en-US" sz="6700" dirty="0">
                <a:solidFill>
                  <a:schemeClr val="accent6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rs</a:t>
            </a:r>
            <a:r>
              <a:rPr lang="en-US" sz="67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ver</a:t>
            </a:r>
            <a:r>
              <a:rPr lang="en-US" sz="6700" dirty="0">
                <a:solidFill>
                  <a:schemeClr val="accent6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ts</a:t>
            </a:r>
            <a:r>
              <a:rPr lang="en-US" sz="67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dirty="0"/>
            </a:br>
            <a:r>
              <a:rPr lang="en-US" dirty="0"/>
              <a:t>             </a:t>
            </a:r>
            <a:r>
              <a:rPr lang="en-US" sz="6700" dirty="0">
                <a:highlight>
                  <a:srgbClr val="00FF00"/>
                </a:highlight>
              </a:rPr>
              <a:t>4</a:t>
            </a:r>
            <a:endParaRPr lang="en-US" dirty="0">
              <a:highlight>
                <a:srgbClr val="00FF00"/>
              </a:highlight>
            </a:endParaRPr>
          </a:p>
        </p:txBody>
      </p:sp>
      <p:pic>
        <p:nvPicPr>
          <p:cNvPr id="3074" name="Picture 2" descr="Spiral Notebook Clip Art at Clker.com - vector clip art online, royalty  free &amp; public domain">
            <a:extLst>
              <a:ext uri="{FF2B5EF4-FFF2-40B4-BE49-F238E27FC236}">
                <a16:creationId xmlns:a16="http://schemas.microsoft.com/office/drawing/2014/main" id="{E36A6242-0894-461B-ABA5-AA01EB6B12D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84" y="1959768"/>
            <a:ext cx="2775585" cy="346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piral Notebook Clip Art at Clker.com - vector clip art online, royalty  free &amp; public domain">
            <a:extLst>
              <a:ext uri="{FF2B5EF4-FFF2-40B4-BE49-F238E27FC236}">
                <a16:creationId xmlns:a16="http://schemas.microsoft.com/office/drawing/2014/main" id="{475BFA2E-3791-4C85-BE11-0465DD046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385" y="2630399"/>
            <a:ext cx="1791403" cy="2239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Spiral Notebook Clip Art at Clker.com - vector clip art online, royalty  free &amp; public domain">
            <a:extLst>
              <a:ext uri="{FF2B5EF4-FFF2-40B4-BE49-F238E27FC236}">
                <a16:creationId xmlns:a16="http://schemas.microsoft.com/office/drawing/2014/main" id="{8B1A9174-BC7E-4A17-98F6-E500C7B4D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864" y="2759866"/>
            <a:ext cx="1687830" cy="210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Spiral Notebook Clip Art at Clker.com - vector clip art online, royalty  free &amp; public domain">
            <a:extLst>
              <a:ext uri="{FF2B5EF4-FFF2-40B4-BE49-F238E27FC236}">
                <a16:creationId xmlns:a16="http://schemas.microsoft.com/office/drawing/2014/main" id="{8BAAE3D7-DA3D-498D-B58C-56DFCCD76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775" y="1959768"/>
            <a:ext cx="2572102" cy="3215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2365D20-A567-40B2-8DC7-A0358E291B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49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973"/>
    </mc:Choice>
    <mc:Fallback xmlns="">
      <p:transition spd="slow" advTm="83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0C698-CB0B-4F87-B09A-212CCD775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Cinq </a:t>
            </a:r>
            <a:r>
              <a:rPr lang="en-US" dirty="0" err="1"/>
              <a:t>régles</a:t>
            </a:r>
            <a:r>
              <a:rPr lang="en-US" dirty="0"/>
              <a:t>  </a:t>
            </a:r>
            <a:r>
              <a:rPr lang="en-US" sz="4000" dirty="0">
                <a:highlight>
                  <a:srgbClr val="FF0000"/>
                </a:highlight>
              </a:rPr>
              <a:t>rouge</a:t>
            </a:r>
            <a:r>
              <a:rPr lang="en-US" sz="4000" dirty="0"/>
              <a:t>   </a:t>
            </a:r>
            <a:r>
              <a:rPr lang="en-US" sz="4000" dirty="0" err="1">
                <a:highlight>
                  <a:srgbClr val="00FFFF"/>
                </a:highlight>
              </a:rPr>
              <a:t>bleue</a:t>
            </a:r>
            <a:r>
              <a:rPr lang="en-US" sz="4000" dirty="0">
                <a:highlight>
                  <a:srgbClr val="00FFFF"/>
                </a:highlight>
              </a:rPr>
              <a:t> </a:t>
            </a:r>
            <a:r>
              <a:rPr lang="en-US" sz="4000" dirty="0"/>
              <a:t>   </a:t>
            </a:r>
            <a:r>
              <a:rPr lang="en-US" sz="4000" dirty="0">
                <a:solidFill>
                  <a:schemeClr val="accent2"/>
                </a:solidFill>
              </a:rPr>
              <a:t>orange</a:t>
            </a:r>
            <a:r>
              <a:rPr lang="en-US" sz="4000" dirty="0"/>
              <a:t>   </a:t>
            </a:r>
            <a:r>
              <a:rPr lang="en-US" sz="4000" dirty="0">
                <a:highlight>
                  <a:srgbClr val="FFFF00"/>
                </a:highlight>
              </a:rPr>
              <a:t>jaune</a:t>
            </a:r>
            <a:r>
              <a:rPr lang="en-US" sz="4000" dirty="0"/>
              <a:t>  </a:t>
            </a:r>
            <a:r>
              <a:rPr lang="en-US" dirty="0" err="1">
                <a:highlight>
                  <a:srgbClr val="00FF00"/>
                </a:highlight>
              </a:rPr>
              <a:t>verte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      5</a:t>
            </a:r>
          </a:p>
        </p:txBody>
      </p:sp>
      <p:pic>
        <p:nvPicPr>
          <p:cNvPr id="4098" name="Picture 2" descr="Free Ruler Cliparts, Download Free Clip Art, Free Clip Art on Clipart  Library">
            <a:extLst>
              <a:ext uri="{FF2B5EF4-FFF2-40B4-BE49-F238E27FC236}">
                <a16:creationId xmlns:a16="http://schemas.microsoft.com/office/drawing/2014/main" id="{887CFFC3-530C-486B-AE71-F043AD1A2E8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462" y="2533649"/>
            <a:ext cx="4876801" cy="350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C7C9010-8332-4C39-92E3-D9EA670770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68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798"/>
    </mc:Choice>
    <mc:Fallback xmlns="">
      <p:transition spd="slow" advTm="76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CAF46-9FE7-44ED-9033-85410491A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Une </a:t>
            </a:r>
            <a:r>
              <a:rPr lang="en-US" dirty="0" err="1"/>
              <a:t>tousse</a:t>
            </a:r>
            <a:r>
              <a:rPr lang="en-US" dirty="0"/>
              <a:t> </a:t>
            </a:r>
          </a:p>
        </p:txBody>
      </p:sp>
      <p:pic>
        <p:nvPicPr>
          <p:cNvPr id="4" name="Picture 4" descr="Trousse fourre-tout Chi, QUO VADIS - Papeterie - Decitre">
            <a:extLst>
              <a:ext uri="{FF2B5EF4-FFF2-40B4-BE49-F238E27FC236}">
                <a16:creationId xmlns:a16="http://schemas.microsoft.com/office/drawing/2014/main" id="{D539FE2B-5C01-4496-8D8B-831AA881217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681" y="2798301"/>
            <a:ext cx="4524375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9009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2594</TotalTime>
  <Words>129</Words>
  <Application>Microsoft Office PowerPoint</Application>
  <PresentationFormat>Widescreen</PresentationFormat>
  <Paragraphs>37</Paragraphs>
  <Slides>9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Comic Sans MS</vt:lpstr>
      <vt:lpstr>Office Theme</vt:lpstr>
      <vt:lpstr>Les chiffres et les fournitures scolaires</vt:lpstr>
      <vt:lpstr>A a     O  o     E  e     I  I     U  u    </vt:lpstr>
      <vt:lpstr>PowerPoint Presentation</vt:lpstr>
      <vt:lpstr>Qu’est-ce que c’est ?</vt:lpstr>
      <vt:lpstr>Un    livre                        deux  gommes      1                                           2</vt:lpstr>
      <vt:lpstr>Trois  crayons          3</vt:lpstr>
      <vt:lpstr>Quatre cahiers  verts               4</vt:lpstr>
      <vt:lpstr>Cinq régles  rouge   bleue    orange   jaune  verte        5</vt:lpstr>
      <vt:lpstr>Une tousse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chiffres et les fournitures scolaires</dc:title>
  <dc:creator>Nahida mreibeh jiries Mreibeh</dc:creator>
  <cp:lastModifiedBy>Nahida.m</cp:lastModifiedBy>
  <cp:revision>12</cp:revision>
  <dcterms:created xsi:type="dcterms:W3CDTF">2020-11-13T14:58:21Z</dcterms:created>
  <dcterms:modified xsi:type="dcterms:W3CDTF">2025-10-10T16:19:56Z</dcterms:modified>
</cp:coreProperties>
</file>