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1" r:id="rId2"/>
    <p:sldId id="260" r:id="rId3"/>
    <p:sldId id="30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1"/>
            <p14:sldId id="260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الثالث :</a:t>
            </a:r>
            <a:r>
              <a:rPr lang="ar-JO" sz="2800" dirty="0"/>
              <a:t> </a:t>
            </a:r>
            <a:r>
              <a:rPr lang="ar-JO" sz="2800" dirty="0" smtClean="0"/>
              <a:t> مستويات التنظيم في الكائنات </a:t>
            </a:r>
            <a:r>
              <a:rPr lang="ar-JO" sz="2800" dirty="0" smtClean="0"/>
              <a:t>الحية 1 </a:t>
            </a:r>
            <a:endParaRPr lang="ar-JO" sz="2800" dirty="0" smtClean="0"/>
          </a:p>
          <a:p>
            <a:r>
              <a:rPr lang="ar-JO" sz="2800" dirty="0" smtClean="0"/>
              <a:t>من صفحة 26 </a:t>
            </a:r>
            <a:r>
              <a:rPr lang="ar-JO" sz="2800" smtClean="0"/>
              <a:t>إلى </a:t>
            </a:r>
            <a:r>
              <a:rPr lang="ar-JO" sz="2800" smtClean="0"/>
              <a:t>27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مستويات التنظيم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0" name="Picture 2" descr="م 7102 للصف السادس ) الفصل ادلرايس الثاين ( العلوم مذكر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467" y="2365066"/>
            <a:ext cx="8768255" cy="271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986616" y="1497895"/>
            <a:ext cx="22817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النسيج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17274" y="1285267"/>
            <a:ext cx="6793326" cy="121342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مجموعة الخلايا المتشابهة في التركيب والوظيفة التي تعمل معا لاتمام عمليات حيوية ضرورية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8986616" y="3077611"/>
            <a:ext cx="22817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العضو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26799" y="2939878"/>
            <a:ext cx="6793326" cy="121342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مجموعة الانسجة المختلفة التي تؤدي وظيفة متخصصة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9072074" y="4844120"/>
            <a:ext cx="22817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الجهاز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036470" y="4715600"/>
            <a:ext cx="6793326" cy="121342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مجموعة الاعضاء التي تعمل معا لتؤدي وظيفة عامة في الجسم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1792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673</TotalTime>
  <Words>70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86</cp:revision>
  <dcterms:created xsi:type="dcterms:W3CDTF">2021-02-24T07:41:59Z</dcterms:created>
  <dcterms:modified xsi:type="dcterms:W3CDTF">2025-10-14T08:44:37Z</dcterms:modified>
</cp:coreProperties>
</file>