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9" r:id="rId2"/>
    <p:sldId id="308" r:id="rId3"/>
    <p:sldId id="29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9"/>
            <p14:sldId id="308"/>
            <p14:sldId id="29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الأولى :</a:t>
            </a:r>
            <a:r>
              <a:rPr lang="ar-JO" sz="2800" dirty="0"/>
              <a:t> </a:t>
            </a:r>
            <a:r>
              <a:rPr lang="ar-JO" sz="2800" dirty="0" smtClean="0"/>
              <a:t>من الخلية إلى الجسم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 :</a:t>
            </a:r>
            <a:r>
              <a:rPr lang="ar-JO" sz="2800" dirty="0"/>
              <a:t> </a:t>
            </a:r>
            <a:r>
              <a:rPr lang="ar-JO" sz="2800" dirty="0" smtClean="0"/>
              <a:t> نقل المواد والعمليات الحيوية في الخلية </a:t>
            </a:r>
            <a:r>
              <a:rPr lang="ar-JO" sz="2800" dirty="0" smtClean="0"/>
              <a:t>3</a:t>
            </a:r>
            <a:endParaRPr lang="ar-JO" sz="2800" dirty="0" smtClean="0"/>
          </a:p>
          <a:p>
            <a:r>
              <a:rPr lang="ar-JO" sz="2800" dirty="0" smtClean="0"/>
              <a:t>صفحة </a:t>
            </a:r>
            <a:r>
              <a:rPr lang="ar-JO" sz="2800" dirty="0" smtClean="0"/>
              <a:t>24</a:t>
            </a:r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07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6230" y="1363892"/>
            <a:ext cx="9853301" cy="4913832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التنفس الخلوي</a:t>
            </a:r>
            <a:endParaRPr lang="ar-JO" sz="3600" dirty="0" smtClean="0">
              <a:solidFill>
                <a:srgbClr val="FF0000"/>
              </a:solidFill>
            </a:endParaRP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- تحدث في النباتات </a:t>
            </a:r>
            <a:r>
              <a:rPr lang="ar-JO" sz="3600" dirty="0" smtClean="0">
                <a:solidFill>
                  <a:schemeClr val="tx1"/>
                </a:solidFill>
              </a:rPr>
              <a:t>والحيوانات</a:t>
            </a:r>
            <a:endParaRPr lang="ar-JO" sz="3600" dirty="0" smtClean="0">
              <a:solidFill>
                <a:schemeClr val="tx1"/>
              </a:solidFill>
            </a:endParaRP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- تستخدمها </a:t>
            </a:r>
            <a:r>
              <a:rPr lang="ar-JO" sz="3600" dirty="0" smtClean="0">
                <a:solidFill>
                  <a:schemeClr val="tx1"/>
                </a:solidFill>
              </a:rPr>
              <a:t>لانتاج الطاقة اللازمة للقيام بالعمليات الحيوية</a:t>
            </a:r>
            <a:endParaRPr lang="ar-JO" sz="3600" dirty="0" smtClean="0">
              <a:solidFill>
                <a:schemeClr val="tx1"/>
              </a:solidFill>
            </a:endParaRP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- تحدث داخل </a:t>
            </a:r>
            <a:r>
              <a:rPr lang="ar-JO" sz="3600" dirty="0" smtClean="0">
                <a:solidFill>
                  <a:schemeClr val="tx1"/>
                </a:solidFill>
              </a:rPr>
              <a:t>الميتوكندريا</a:t>
            </a:r>
            <a:endParaRPr lang="ar-JO" sz="3600" dirty="0" smtClean="0">
              <a:solidFill>
                <a:schemeClr val="tx1"/>
              </a:solidFill>
            </a:endParaRP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- تحدث </a:t>
            </a:r>
            <a:r>
              <a:rPr lang="ar-JO" sz="3600" dirty="0" smtClean="0">
                <a:solidFill>
                  <a:schemeClr val="tx1"/>
                </a:solidFill>
              </a:rPr>
              <a:t>هذه العملية عن طريق تفاعل </a:t>
            </a:r>
            <a:r>
              <a:rPr lang="ar-JO" sz="3600" dirty="0" smtClean="0">
                <a:solidFill>
                  <a:schemeClr val="tx1"/>
                </a:solidFill>
              </a:rPr>
              <a:t>الاكسجين مع سكر الغلوكوز</a:t>
            </a: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- ينتج عنها غاز ثاني اكسيد الكربون وماء وطاقة</a:t>
            </a:r>
            <a:endParaRPr lang="ar-JO" sz="3600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56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213220" y="596086"/>
            <a:ext cx="4421360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التنفس الخلوي</a:t>
            </a:r>
            <a:endParaRPr lang="ar-JO" sz="3600" dirty="0" smtClean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2" descr="التنفس الخلوي | Biology Quiz - Quiziz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427" y="2094267"/>
            <a:ext cx="4809532" cy="3823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81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986</TotalTime>
  <Words>74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111</cp:revision>
  <dcterms:created xsi:type="dcterms:W3CDTF">2021-02-24T07:41:59Z</dcterms:created>
  <dcterms:modified xsi:type="dcterms:W3CDTF">2025-10-13T16:16:39Z</dcterms:modified>
</cp:coreProperties>
</file>