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10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6933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206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016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436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6598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57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201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463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444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742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8670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0801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Imperative Verbs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Grade 2 English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are Imperative Verbs?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Imperative verbs are words that tell someone to do something.</a:t>
            </a:r>
          </a:p>
          <a:p>
            <a:r>
              <a:rPr dirty="0"/>
              <a:t>They are also called 'command words'.</a:t>
            </a:r>
          </a:p>
          <a:p>
            <a:endParaRPr dirty="0"/>
          </a:p>
          <a:p>
            <a:r>
              <a:rPr dirty="0"/>
              <a:t>Examples:</a:t>
            </a:r>
          </a:p>
          <a:p>
            <a:r>
              <a:rPr dirty="0"/>
              <a:t>• Sit down.</a:t>
            </a:r>
          </a:p>
          <a:p>
            <a:r>
              <a:rPr dirty="0"/>
              <a:t>• Stand up.</a:t>
            </a:r>
          </a:p>
          <a:p>
            <a:r>
              <a:rPr dirty="0"/>
              <a:t>• </a:t>
            </a:r>
            <a:r>
              <a:rPr lang="en-US" dirty="0" smtClean="0"/>
              <a:t>Close your book</a:t>
            </a:r>
            <a:r>
              <a:rPr dirty="0" smtClean="0"/>
              <a:t>.</a:t>
            </a:r>
            <a:endParaRPr dirty="0"/>
          </a:p>
          <a:p>
            <a:r>
              <a:rPr dirty="0"/>
              <a:t>• Open your book.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450" y="259356"/>
            <a:ext cx="2193270" cy="182547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539" y="3794661"/>
            <a:ext cx="268605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Identify Imperative Verbs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Imperative verbs often come at the beginning of a sentence.</a:t>
            </a:r>
          </a:p>
          <a:p>
            <a:r>
              <a:t>They tell you what to do!</a:t>
            </a:r>
          </a:p>
          <a:p>
            <a:endParaRPr/>
          </a:p>
          <a:p>
            <a:r>
              <a:t>Look for action words like:</a:t>
            </a:r>
          </a:p>
          <a:p>
            <a:r>
              <a:t>• Run</a:t>
            </a:r>
          </a:p>
          <a:p>
            <a:r>
              <a:t>• Jump</a:t>
            </a:r>
          </a:p>
          <a:p>
            <a:r>
              <a:t>• Write</a:t>
            </a:r>
          </a:p>
          <a:p>
            <a:r>
              <a:t>• Read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Examples in Sentences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Here are some sentences using imperative verbs:</a:t>
            </a:r>
          </a:p>
          <a:p>
            <a:r>
              <a:t>• Brush your teeth.</a:t>
            </a:r>
          </a:p>
          <a:p>
            <a:r>
              <a:t>• Eat your lunch.</a:t>
            </a:r>
          </a:p>
          <a:p>
            <a:r>
              <a:t>• Wash your hands.</a:t>
            </a:r>
          </a:p>
          <a:p>
            <a:r>
              <a:t>• Close the door.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8270" y="2565070"/>
            <a:ext cx="2568152" cy="13656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437" y="4764380"/>
            <a:ext cx="3419047" cy="18228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9751" y="4209803"/>
            <a:ext cx="2438400" cy="2438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Do We Use Imperative Verbs?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We use imperative verbs to:</a:t>
            </a:r>
          </a:p>
          <a:p>
            <a:r>
              <a:t>• Give instructions.</a:t>
            </a:r>
          </a:p>
          <a:p>
            <a:r>
              <a:t>• Make requests.</a:t>
            </a:r>
          </a:p>
          <a:p>
            <a:r>
              <a:t>• Give commands.</a:t>
            </a:r>
          </a:p>
          <a:p>
            <a:r>
              <a:t>• Share advice.</a:t>
            </a:r>
          </a:p>
          <a:p>
            <a:endParaRPr/>
          </a:p>
          <a:p>
            <a:r>
              <a:t>Example: 'Please sit quietly.'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Let’s Practice!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Can you find the imperative verb in each sentence?</a:t>
            </a:r>
          </a:p>
          <a:p>
            <a:endParaRPr/>
          </a:p>
          <a:p>
            <a:r>
              <a:t>1. Open your notebook.</a:t>
            </a:r>
          </a:p>
          <a:p>
            <a:r>
              <a:t>2. Please draw a picture.</a:t>
            </a:r>
          </a:p>
          <a:p>
            <a:r>
              <a:t>3. Read the story.</a:t>
            </a:r>
          </a:p>
          <a:p>
            <a:r>
              <a:t>4. Wash your hands.</a:t>
            </a:r>
          </a:p>
          <a:p>
            <a:r>
              <a:t>5. Sit near your friend.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Imperative verbs are command words.</a:t>
            </a:r>
          </a:p>
          <a:p>
            <a:r>
              <a:t>• They tell us to do something.</a:t>
            </a:r>
          </a:p>
          <a:p>
            <a:r>
              <a:t>• They usually come at the start of a sentence.</a:t>
            </a:r>
          </a:p>
          <a:p>
            <a:endParaRPr/>
          </a:p>
          <a:p>
            <a:r>
              <a:t>Examples: 'Sit down', 'Write your name', 'Listen carefully'.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</TotalTime>
  <Words>235</Words>
  <Application>Microsoft Office PowerPoint</Application>
  <PresentationFormat>On-screen Show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Tw Cen MT</vt:lpstr>
      <vt:lpstr>Tw Cen MT Condensed</vt:lpstr>
      <vt:lpstr>Wingdings 3</vt:lpstr>
      <vt:lpstr>Integral</vt:lpstr>
      <vt:lpstr>Imperative Verbs</vt:lpstr>
      <vt:lpstr>What are Imperative Verbs?</vt:lpstr>
      <vt:lpstr>How to Identify Imperative Verbs</vt:lpstr>
      <vt:lpstr>Examples in Sentences</vt:lpstr>
      <vt:lpstr>Why Do We Use Imperative Verbs?</vt:lpstr>
      <vt:lpstr>Let’s Practice!</vt:lpstr>
      <vt:lpstr>Summary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Imperative Verbs</dc:title>
  <dc:subject/>
  <dc:creator>Lenovo</dc:creator>
  <cp:keywords/>
  <dc:description>generated using python-pptx</dc:description>
  <cp:lastModifiedBy>Lenovo</cp:lastModifiedBy>
  <cp:revision>2</cp:revision>
  <dcterms:created xsi:type="dcterms:W3CDTF">2013-01-27T09:14:16Z</dcterms:created>
  <dcterms:modified xsi:type="dcterms:W3CDTF">2025-10-09T19:47:51Z</dcterms:modified>
  <cp:category/>
</cp:coreProperties>
</file>