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09" r:id="rId2"/>
    <p:sldId id="308" r:id="rId3"/>
    <p:sldId id="29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309"/>
            <p14:sldId id="308"/>
            <p14:sldId id="29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10/12/2025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10/12/2025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10/12/2025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السادس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الأولى :</a:t>
            </a:r>
            <a:r>
              <a:rPr lang="ar-JO" sz="2800" dirty="0"/>
              <a:t> </a:t>
            </a:r>
            <a:r>
              <a:rPr lang="ar-JO" sz="2800" dirty="0" smtClean="0"/>
              <a:t>من الخلية إلى الجسم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الثاني  :</a:t>
            </a:r>
            <a:r>
              <a:rPr lang="ar-JO" sz="2800" dirty="0"/>
              <a:t> </a:t>
            </a:r>
            <a:r>
              <a:rPr lang="ar-JO" sz="2800" dirty="0" smtClean="0"/>
              <a:t> نقل المواد والعمليات الحيوية في الخلية 2</a:t>
            </a:r>
          </a:p>
          <a:p>
            <a:r>
              <a:rPr lang="ar-JO" sz="2800" dirty="0" smtClean="0"/>
              <a:t>صفحة 23</a:t>
            </a:r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07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256230" y="1363892"/>
            <a:ext cx="9853301" cy="4913832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البناء الضوئي</a:t>
            </a:r>
          </a:p>
          <a:p>
            <a:pPr algn="ctr"/>
            <a:r>
              <a:rPr lang="ar-JO" sz="3600" dirty="0" smtClean="0">
                <a:solidFill>
                  <a:schemeClr val="tx1"/>
                </a:solidFill>
              </a:rPr>
              <a:t>- تحدث في </a:t>
            </a:r>
            <a:r>
              <a:rPr lang="ar-JO" sz="3600" dirty="0" smtClean="0">
                <a:solidFill>
                  <a:schemeClr val="tx1"/>
                </a:solidFill>
              </a:rPr>
              <a:t>النباتات والطحالب وبعض انواع البكتيريا </a:t>
            </a:r>
          </a:p>
          <a:p>
            <a:pPr algn="ctr"/>
            <a:r>
              <a:rPr lang="ar-JO" sz="3600" dirty="0" smtClean="0">
                <a:solidFill>
                  <a:schemeClr val="tx1"/>
                </a:solidFill>
              </a:rPr>
              <a:t>- تستخدمها لصنع غذائها بنفسها </a:t>
            </a:r>
          </a:p>
          <a:p>
            <a:pPr algn="ctr"/>
            <a:r>
              <a:rPr lang="ar-JO" sz="3600" dirty="0" smtClean="0">
                <a:solidFill>
                  <a:schemeClr val="tx1"/>
                </a:solidFill>
              </a:rPr>
              <a:t>- تحدث داخل البلاستيدات الخضراء</a:t>
            </a:r>
          </a:p>
          <a:p>
            <a:pPr algn="ctr"/>
            <a:r>
              <a:rPr lang="ar-JO" sz="3600" dirty="0" smtClean="0">
                <a:solidFill>
                  <a:schemeClr val="tx1"/>
                </a:solidFill>
              </a:rPr>
              <a:t>- توجد صبغة الكلوروفيل داخل البلاستيدات الخضراء </a:t>
            </a:r>
          </a:p>
          <a:p>
            <a:pPr algn="ctr"/>
            <a:r>
              <a:rPr lang="ar-JO" sz="3600" dirty="0" smtClean="0">
                <a:solidFill>
                  <a:schemeClr val="tx1"/>
                </a:solidFill>
              </a:rPr>
              <a:t>- تحدث هذه العملية </a:t>
            </a:r>
            <a:r>
              <a:rPr lang="ar-JO" sz="3600" smtClean="0">
                <a:solidFill>
                  <a:schemeClr val="tx1"/>
                </a:solidFill>
              </a:rPr>
              <a:t>عن طريق </a:t>
            </a:r>
            <a:r>
              <a:rPr lang="ar-JO" sz="3600" dirty="0" smtClean="0">
                <a:solidFill>
                  <a:schemeClr val="tx1"/>
                </a:solidFill>
              </a:rPr>
              <a:t>تفاعل الماء مع ثاني اكسيد الكربون بوجود اشعة الشمس وصبغة الكلوروفيل</a:t>
            </a:r>
          </a:p>
          <a:p>
            <a:pPr algn="ctr"/>
            <a:r>
              <a:rPr lang="ar-JO" sz="3600" dirty="0" smtClean="0">
                <a:solidFill>
                  <a:schemeClr val="tx1"/>
                </a:solidFill>
              </a:rPr>
              <a:t>- ينتج عنها سكر الغلوكوز ( الغذاء ) وغاز ثاني الاكسجين</a:t>
            </a:r>
            <a:endParaRPr lang="ar-JO" sz="3600" dirty="0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56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213220" y="596086"/>
            <a:ext cx="4421360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البناء الضوئي </a:t>
            </a:r>
          </a:p>
        </p:txBody>
      </p:sp>
      <p:pic>
        <p:nvPicPr>
          <p:cNvPr id="2050" name="Picture 2" descr="الفرق بين البناء الضوئي والتنفس الخلوي - موسوعة ورقات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249" y="2251849"/>
            <a:ext cx="4057500" cy="3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81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983</TotalTime>
  <Words>90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110</cp:revision>
  <dcterms:created xsi:type="dcterms:W3CDTF">2021-02-24T07:41:59Z</dcterms:created>
  <dcterms:modified xsi:type="dcterms:W3CDTF">2025-10-12T06:55:52Z</dcterms:modified>
</cp:coreProperties>
</file>