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6" r:id="rId3"/>
    <p:sldId id="307" r:id="rId4"/>
    <p:sldId id="316" r:id="rId5"/>
    <p:sldId id="311" r:id="rId6"/>
    <p:sldId id="319" r:id="rId7"/>
    <p:sldId id="32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06"/>
            <p14:sldId id="307"/>
            <p14:sldId id="316"/>
            <p14:sldId id="311"/>
            <p14:sldId id="319"/>
            <p14:sldId id="32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الثالث : </a:t>
            </a:r>
            <a:r>
              <a:rPr lang="ar-JO" sz="3200" smtClean="0"/>
              <a:t>الوراثة </a:t>
            </a:r>
            <a:r>
              <a:rPr lang="ar-JO" sz="3200" smtClean="0"/>
              <a:t>3</a:t>
            </a:r>
            <a:endParaRPr lang="ar-JO" sz="3200" dirty="0" smtClean="0"/>
          </a:p>
          <a:p>
            <a:r>
              <a:rPr lang="ar-JO" sz="3200" dirty="0" smtClean="0"/>
              <a:t>من صفحة 30 الى صفحة 33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67893" y="54526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انماط وراثة الصفات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16710" y="2631022"/>
            <a:ext cx="2784879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السيادة التامة 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751462" y="3826747"/>
            <a:ext cx="3059012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السيادة غير التامة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2796" y="4899680"/>
            <a:ext cx="3059012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السيادة المشتركة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377023" y="2613830"/>
            <a:ext cx="9229459" cy="176967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عند اجتماع أليلي صفة ما في طراز جيني أحدهما سائد والاخر متنحي </a:t>
            </a: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فأن صفة الاليل السائد هي التي تظهر</a:t>
            </a:r>
            <a:endParaRPr lang="ar-JO" sz="2800" dirty="0">
              <a:solidFill>
                <a:schemeClr val="tx1"/>
              </a:solidFill>
            </a:endParaRPr>
          </a:p>
          <a:p>
            <a:pPr algn="ctr"/>
            <a:endParaRPr lang="ar-JO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47501" y="857546"/>
            <a:ext cx="3888505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السيادة التامة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8075" t="11782" r="30696" b="22849"/>
          <a:stretch/>
        </p:blipFill>
        <p:spPr>
          <a:xfrm>
            <a:off x="2644894" y="1147187"/>
            <a:ext cx="7149346" cy="513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2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35717" y="2491995"/>
            <a:ext cx="10418083" cy="20056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هو مخطط يستخدم لتوقع الطرز الجينية المحتملة للافراد الناتجة من تزاوج ما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(من الادوات التي تساعد على فهم أنماط الوراثة وكيفية انتقال الصفات وتسهل على الدارسين حل مسائل الوراثة 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41480" y="723955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مربع بانيت</a:t>
            </a:r>
          </a:p>
        </p:txBody>
      </p:sp>
    </p:spTree>
    <p:extLst>
      <p:ext uri="{BB962C8B-B14F-4D97-AF65-F5344CB8AC3E}">
        <p14:creationId xmlns:p14="http://schemas.microsoft.com/office/powerpoint/2010/main" val="12334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2301" y="2503721"/>
            <a:ext cx="9229459" cy="232465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عند اجتماع اليلان كلاهما متماثل الاليلات </a:t>
            </a: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ولم يخفي أحدهما أثر الاليل الاخر</a:t>
            </a: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تظهر صفة وسطية جديدة</a:t>
            </a:r>
            <a:endParaRPr lang="ar-JO" sz="2800" dirty="0">
              <a:solidFill>
                <a:schemeClr val="tx1"/>
              </a:solidFill>
            </a:endParaRPr>
          </a:p>
          <a:p>
            <a:pPr algn="ctr"/>
            <a:endParaRPr lang="ar-JO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47501" y="857546"/>
            <a:ext cx="3888505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السيادة غير التامة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4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2301" y="2503721"/>
            <a:ext cx="9229459" cy="232465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عند اجتماع اليلان كلاهما غير متماثل الاليلات </a:t>
            </a: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وظهور الطراز الشكلي </a:t>
            </a:r>
          </a:p>
          <a:p>
            <a:pPr algn="ctr">
              <a:lnSpc>
                <a:spcPct val="150000"/>
              </a:lnSpc>
            </a:pPr>
            <a:r>
              <a:rPr lang="ar-JO" sz="2800" dirty="0" smtClean="0">
                <a:solidFill>
                  <a:schemeClr val="tx1"/>
                </a:solidFill>
              </a:rPr>
              <a:t>دون أن تظهر صفة وسطية</a:t>
            </a:r>
            <a:endParaRPr lang="ar-JO" sz="2800" dirty="0">
              <a:solidFill>
                <a:schemeClr val="tx1"/>
              </a:solidFill>
            </a:endParaRPr>
          </a:p>
          <a:p>
            <a:pPr algn="ctr"/>
            <a:endParaRPr lang="ar-JO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0948" y="850979"/>
            <a:ext cx="3888505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السيادة المشتركة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3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812</TotalTime>
  <Words>134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110</cp:revision>
  <dcterms:created xsi:type="dcterms:W3CDTF">2021-02-24T07:41:59Z</dcterms:created>
  <dcterms:modified xsi:type="dcterms:W3CDTF">2024-10-21T14:11:57Z</dcterms:modified>
</cp:coreProperties>
</file>